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9"/>
  </p:notesMasterIdLst>
  <p:sldIdLst>
    <p:sldId id="256" r:id="rId2"/>
    <p:sldId id="257" r:id="rId3"/>
    <p:sldId id="258" r:id="rId4"/>
    <p:sldId id="314" r:id="rId5"/>
    <p:sldId id="259" r:id="rId6"/>
    <p:sldId id="261" r:id="rId7"/>
    <p:sldId id="260" r:id="rId8"/>
    <p:sldId id="262" r:id="rId9"/>
    <p:sldId id="263" r:id="rId10"/>
    <p:sldId id="264" r:id="rId11"/>
    <p:sldId id="316" r:id="rId12"/>
    <p:sldId id="317" r:id="rId13"/>
    <p:sldId id="318" r:id="rId14"/>
    <p:sldId id="319" r:id="rId15"/>
    <p:sldId id="324" r:id="rId16"/>
    <p:sldId id="320" r:id="rId17"/>
    <p:sldId id="315" r:id="rId18"/>
    <p:sldId id="322" r:id="rId19"/>
    <p:sldId id="270" r:id="rId20"/>
    <p:sldId id="278" r:id="rId21"/>
    <p:sldId id="284" r:id="rId22"/>
    <p:sldId id="266" r:id="rId23"/>
    <p:sldId id="279" r:id="rId24"/>
    <p:sldId id="276" r:id="rId25"/>
    <p:sldId id="323" r:id="rId26"/>
    <p:sldId id="277" r:id="rId27"/>
    <p:sldId id="290" r:id="rId28"/>
  </p:sldIdLst>
  <p:sldSz cx="9144000" cy="5143500" type="screen16x9"/>
  <p:notesSz cx="6858000" cy="9144000"/>
  <p:embeddedFontLst>
    <p:embeddedFont>
      <p:font typeface="Bebas Neue" panose="020B0606020202050201" pitchFamily="34" charset="77"/>
      <p:regular r:id="rId30"/>
    </p:embeddedFont>
    <p:embeddedFont>
      <p:font typeface="Fredoka One" panose="02000000000000000000" pitchFamily="2" charset="77"/>
      <p:regular r:id="rId31"/>
    </p:embeddedFont>
    <p:embeddedFont>
      <p:font typeface="Nunito" pitchFamily="2" charset="77"/>
      <p:regular r:id="rId32"/>
      <p:bold r:id="rId33"/>
      <p:italic r:id="rId34"/>
      <p:boldItalic r:id="rId35"/>
    </p:embeddedFont>
    <p:embeddedFont>
      <p:font typeface="Roboto Condensed Light" panose="02000000000000000000" pitchFamily="2" charset="0"/>
      <p:regular r:id="rId36"/>
      <p:italic r:id="rId37"/>
    </p:embeddedFont>
    <p:embeddedFont>
      <p:font typeface="Verdana" panose="020B060403050404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C1763E-7884-4FF5-8E07-5028283A75D2}">
  <a:tblStyle styleId="{D8C1763E-7884-4FF5-8E07-5028283A75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snapToObjects="1">
      <p:cViewPr varScale="1">
        <p:scale>
          <a:sx n="135" d="100"/>
          <a:sy n="135" d="100"/>
        </p:scale>
        <p:origin x="87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64505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df203c47cd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df203c47cd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2"/>
        <p:cNvGrpSpPr/>
        <p:nvPr/>
      </p:nvGrpSpPr>
      <p:grpSpPr>
        <a:xfrm>
          <a:off x="0" y="0"/>
          <a:ext cx="0" cy="0"/>
          <a:chOff x="0" y="0"/>
          <a:chExt cx="0" cy="0"/>
        </a:xfrm>
      </p:grpSpPr>
      <p:sp>
        <p:nvSpPr>
          <p:cNvPr id="2813" name="Google Shape;2813;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4" name="Google Shape;2814;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35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0"/>
        <p:cNvGrpSpPr/>
        <p:nvPr/>
      </p:nvGrpSpPr>
      <p:grpSpPr>
        <a:xfrm>
          <a:off x="0" y="0"/>
          <a:ext cx="0" cy="0"/>
          <a:chOff x="0" y="0"/>
          <a:chExt cx="0" cy="0"/>
        </a:xfrm>
      </p:grpSpPr>
      <p:sp>
        <p:nvSpPr>
          <p:cNvPr id="2801" name="Google Shape;280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2" name="Google Shape;280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14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2"/>
        <p:cNvGrpSpPr/>
        <p:nvPr/>
      </p:nvGrpSpPr>
      <p:grpSpPr>
        <a:xfrm>
          <a:off x="0" y="0"/>
          <a:ext cx="0" cy="0"/>
          <a:chOff x="0" y="0"/>
          <a:chExt cx="0" cy="0"/>
        </a:xfrm>
      </p:grpSpPr>
      <p:sp>
        <p:nvSpPr>
          <p:cNvPr id="2813" name="Google Shape;2813;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4" name="Google Shape;2814;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78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1"/>
        <p:cNvGrpSpPr/>
        <p:nvPr/>
      </p:nvGrpSpPr>
      <p:grpSpPr>
        <a:xfrm>
          <a:off x="0" y="0"/>
          <a:ext cx="0" cy="0"/>
          <a:chOff x="0" y="0"/>
          <a:chExt cx="0" cy="0"/>
        </a:xfrm>
      </p:grpSpPr>
      <p:sp>
        <p:nvSpPr>
          <p:cNvPr id="2592" name="Google Shape;2592;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3" name="Google Shape;2593;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778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dd9522e249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dd9522e249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863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6"/>
        <p:cNvGrpSpPr/>
        <p:nvPr/>
      </p:nvGrpSpPr>
      <p:grpSpPr>
        <a:xfrm>
          <a:off x="0" y="0"/>
          <a:ext cx="0" cy="0"/>
          <a:chOff x="0" y="0"/>
          <a:chExt cx="0" cy="0"/>
        </a:xfrm>
      </p:grpSpPr>
      <p:sp>
        <p:nvSpPr>
          <p:cNvPr id="2937" name="Google Shape;2937;gdc0ae14e7e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8" name="Google Shape;2938;gdc0ae14e7e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7"/>
        <p:cNvGrpSpPr/>
        <p:nvPr/>
      </p:nvGrpSpPr>
      <p:grpSpPr>
        <a:xfrm>
          <a:off x="0" y="0"/>
          <a:ext cx="0" cy="0"/>
          <a:chOff x="0" y="0"/>
          <a:chExt cx="0" cy="0"/>
        </a:xfrm>
      </p:grpSpPr>
      <p:sp>
        <p:nvSpPr>
          <p:cNvPr id="3458" name="Google Shape;3458;gdd9bb3f6b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9" name="Google Shape;3459;gdd9bb3f6b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7"/>
        <p:cNvGrpSpPr/>
        <p:nvPr/>
      </p:nvGrpSpPr>
      <p:grpSpPr>
        <a:xfrm>
          <a:off x="0" y="0"/>
          <a:ext cx="0" cy="0"/>
          <a:chOff x="0" y="0"/>
          <a:chExt cx="0" cy="0"/>
        </a:xfrm>
      </p:grpSpPr>
      <p:sp>
        <p:nvSpPr>
          <p:cNvPr id="3948" name="Google Shape;3948;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9" name="Google Shape;3949;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0"/>
        <p:cNvGrpSpPr/>
        <p:nvPr/>
      </p:nvGrpSpPr>
      <p:grpSpPr>
        <a:xfrm>
          <a:off x="0" y="0"/>
          <a:ext cx="0" cy="0"/>
          <a:chOff x="0" y="0"/>
          <a:chExt cx="0" cy="0"/>
        </a:xfrm>
      </p:grpSpPr>
      <p:sp>
        <p:nvSpPr>
          <p:cNvPr id="2801" name="Google Shape;280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2" name="Google Shape;280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7"/>
        <p:cNvGrpSpPr/>
        <p:nvPr/>
      </p:nvGrpSpPr>
      <p:grpSpPr>
        <a:xfrm>
          <a:off x="0" y="0"/>
          <a:ext cx="0" cy="0"/>
          <a:chOff x="0" y="0"/>
          <a:chExt cx="0" cy="0"/>
        </a:xfrm>
      </p:grpSpPr>
      <p:sp>
        <p:nvSpPr>
          <p:cNvPr id="3468" name="Google Shape;3468;gdc0ae14e7e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9" name="Google Shape;3469;gdc0ae14e7e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9"/>
        <p:cNvGrpSpPr/>
        <p:nvPr/>
      </p:nvGrpSpPr>
      <p:grpSpPr>
        <a:xfrm>
          <a:off x="0" y="0"/>
          <a:ext cx="0" cy="0"/>
          <a:chOff x="0" y="0"/>
          <a:chExt cx="0" cy="0"/>
        </a:xfrm>
      </p:grpSpPr>
      <p:sp>
        <p:nvSpPr>
          <p:cNvPr id="3300" name="Google Shape;3300;gdc0ae14d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1" name="Google Shape;3301;gdc0ae14dc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7"/>
        <p:cNvGrpSpPr/>
        <p:nvPr/>
      </p:nvGrpSpPr>
      <p:grpSpPr>
        <a:xfrm>
          <a:off x="0" y="0"/>
          <a:ext cx="0" cy="0"/>
          <a:chOff x="0" y="0"/>
          <a:chExt cx="0" cy="0"/>
        </a:xfrm>
      </p:grpSpPr>
      <p:sp>
        <p:nvSpPr>
          <p:cNvPr id="3948" name="Google Shape;3948;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9" name="Google Shape;3949;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948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dd9522e24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dd9522e24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1"/>
        <p:cNvGrpSpPr/>
        <p:nvPr/>
      </p:nvGrpSpPr>
      <p:grpSpPr>
        <a:xfrm>
          <a:off x="0" y="0"/>
          <a:ext cx="0" cy="0"/>
          <a:chOff x="0" y="0"/>
          <a:chExt cx="0" cy="0"/>
        </a:xfrm>
      </p:grpSpPr>
      <p:sp>
        <p:nvSpPr>
          <p:cNvPr id="4052" name="Google Shape;4052;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3" name="Google Shape;4053;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6"/>
        <p:cNvGrpSpPr/>
        <p:nvPr/>
      </p:nvGrpSpPr>
      <p:grpSpPr>
        <a:xfrm>
          <a:off x="0" y="0"/>
          <a:ext cx="0" cy="0"/>
          <a:chOff x="0" y="0"/>
          <a:chExt cx="0" cy="0"/>
        </a:xfrm>
      </p:grpSpPr>
      <p:sp>
        <p:nvSpPr>
          <p:cNvPr id="2387" name="Google Shape;238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8" name="Google Shape;238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0"/>
        <p:cNvGrpSpPr/>
        <p:nvPr/>
      </p:nvGrpSpPr>
      <p:grpSpPr>
        <a:xfrm>
          <a:off x="0" y="0"/>
          <a:ext cx="0" cy="0"/>
          <a:chOff x="0" y="0"/>
          <a:chExt cx="0" cy="0"/>
        </a:xfrm>
      </p:grpSpPr>
      <p:sp>
        <p:nvSpPr>
          <p:cNvPr id="2471" name="Google Shape;247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2" name="Google Shape;247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5" name="Google Shape;241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6"/>
        <p:cNvGrpSpPr/>
        <p:nvPr/>
      </p:nvGrpSpPr>
      <p:grpSpPr>
        <a:xfrm>
          <a:off x="0" y="0"/>
          <a:ext cx="0" cy="0"/>
          <a:chOff x="0" y="0"/>
          <a:chExt cx="0" cy="0"/>
        </a:xfrm>
      </p:grpSpPr>
      <p:sp>
        <p:nvSpPr>
          <p:cNvPr id="2477" name="Google Shape;2477;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8" name="Google Shape;2478;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4"/>
        <p:cNvGrpSpPr/>
        <p:nvPr/>
      </p:nvGrpSpPr>
      <p:grpSpPr>
        <a:xfrm>
          <a:off x="0" y="0"/>
          <a:ext cx="0" cy="0"/>
          <a:chOff x="0" y="0"/>
          <a:chExt cx="0" cy="0"/>
        </a:xfrm>
      </p:grpSpPr>
      <p:sp>
        <p:nvSpPr>
          <p:cNvPr id="2585" name="Google Shape;2585;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6" name="Google Shape;2586;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1"/>
        <p:cNvGrpSpPr/>
        <p:nvPr/>
      </p:nvGrpSpPr>
      <p:grpSpPr>
        <a:xfrm>
          <a:off x="0" y="0"/>
          <a:ext cx="0" cy="0"/>
          <a:chOff x="0" y="0"/>
          <a:chExt cx="0" cy="0"/>
        </a:xfrm>
      </p:grpSpPr>
      <p:sp>
        <p:nvSpPr>
          <p:cNvPr id="2592" name="Google Shape;2592;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3" name="Google Shape;2593;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25142" y="4750432"/>
            <a:ext cx="467704" cy="604119"/>
            <a:chOff x="-1381427" y="4599887"/>
            <a:chExt cx="616535" cy="796360"/>
          </a:xfrm>
        </p:grpSpPr>
        <p:sp>
          <p:nvSpPr>
            <p:cNvPr id="11" name="Google Shape;11;p2"/>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66594" y="4694357"/>
              <a:ext cx="262714" cy="303320"/>
            </a:xfrm>
            <a:custGeom>
              <a:avLst/>
              <a:gdLst/>
              <a:ahLst/>
              <a:cxnLst/>
              <a:rect l="l" t="t" r="r" b="b"/>
              <a:pathLst>
                <a:path w="4063" h="4691" fill="none" extrusionOk="0">
                  <a:moveTo>
                    <a:pt x="1" y="1"/>
                  </a:moveTo>
                  <a:lnTo>
                    <a:pt x="4063" y="469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545532" y="-138625"/>
            <a:ext cx="8132050" cy="5881692"/>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1969864">
            <a:off x="2466621" y="-1595073"/>
            <a:ext cx="3617692" cy="2877927"/>
            <a:chOff x="-1221177" y="-856963"/>
            <a:chExt cx="3089277" cy="2457565"/>
          </a:xfrm>
        </p:grpSpPr>
        <p:sp>
          <p:nvSpPr>
            <p:cNvPr id="19" name="Google Shape;19;p2"/>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rot="1616616">
            <a:off x="4677723" y="152016"/>
            <a:ext cx="487152" cy="569906"/>
            <a:chOff x="828772" y="314668"/>
            <a:chExt cx="416010" cy="486680"/>
          </a:xfrm>
        </p:grpSpPr>
        <p:sp>
          <p:nvSpPr>
            <p:cNvPr id="25" name="Google Shape;25;p2"/>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97084" y="366656"/>
              <a:ext cx="26655" cy="18777"/>
            </a:xfrm>
            <a:custGeom>
              <a:avLst/>
              <a:gdLst/>
              <a:ahLst/>
              <a:cxnLst/>
              <a:rect l="l" t="t" r="r" b="b"/>
              <a:pathLst>
                <a:path w="565" h="398" fill="none" extrusionOk="0">
                  <a:moveTo>
                    <a:pt x="1" y="397"/>
                  </a:moveTo>
                  <a:cubicBezTo>
                    <a:pt x="168" y="205"/>
                    <a:pt x="373" y="64"/>
                    <a:pt x="565" y="0"/>
                  </a:cubicBezTo>
                </a:path>
              </a:pathLst>
            </a:custGeom>
            <a:solidFill>
              <a:schemeClr val="accent1"/>
            </a:solidFill>
            <a:ln w="19050"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5949" y="411380"/>
              <a:ext cx="7926" cy="47791"/>
            </a:xfrm>
            <a:custGeom>
              <a:avLst/>
              <a:gdLst/>
              <a:ahLst/>
              <a:cxnLst/>
              <a:rect l="l" t="t" r="r" b="b"/>
              <a:pathLst>
                <a:path w="168" h="1013" fill="none" extrusionOk="0">
                  <a:moveTo>
                    <a:pt x="167" y="1013"/>
                  </a:moveTo>
                  <a:cubicBezTo>
                    <a:pt x="141" y="974"/>
                    <a:pt x="129" y="936"/>
                    <a:pt x="103" y="897"/>
                  </a:cubicBezTo>
                  <a:cubicBezTo>
                    <a:pt x="0" y="654"/>
                    <a:pt x="0" y="334"/>
                    <a:pt x="116" y="0"/>
                  </a:cubicBezTo>
                </a:path>
              </a:pathLst>
            </a:custGeom>
            <a:solidFill>
              <a:schemeClr val="accent1"/>
            </a:solidFill>
            <a:ln w="19050"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5664" y="494788"/>
              <a:ext cx="379118" cy="306559"/>
            </a:xfrm>
            <a:custGeom>
              <a:avLst/>
              <a:gdLst/>
              <a:ahLst/>
              <a:cxnLst/>
              <a:rect l="l" t="t" r="r" b="b"/>
              <a:pathLst>
                <a:path w="8036" h="6498" fill="none" extrusionOk="0">
                  <a:moveTo>
                    <a:pt x="1" y="1"/>
                  </a:moveTo>
                  <a:lnTo>
                    <a:pt x="8035" y="6498"/>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1616616">
            <a:off x="3961958" y="164792"/>
            <a:ext cx="399366" cy="730610"/>
            <a:chOff x="323987" y="610889"/>
            <a:chExt cx="341044" cy="623914"/>
          </a:xfrm>
        </p:grpSpPr>
        <p:sp>
          <p:nvSpPr>
            <p:cNvPr id="31" name="Google Shape;31;p2"/>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9563" y="1077560"/>
              <a:ext cx="61708" cy="29675"/>
            </a:xfrm>
            <a:custGeom>
              <a:avLst/>
              <a:gdLst/>
              <a:ahLst/>
              <a:cxnLst/>
              <a:rect l="l" t="t" r="r" b="b"/>
              <a:pathLst>
                <a:path w="1308" h="629" fill="none" extrusionOk="0">
                  <a:moveTo>
                    <a:pt x="1" y="629"/>
                  </a:moveTo>
                  <a:cubicBezTo>
                    <a:pt x="154" y="462"/>
                    <a:pt x="334" y="321"/>
                    <a:pt x="513" y="219"/>
                  </a:cubicBezTo>
                  <a:cubicBezTo>
                    <a:pt x="769" y="78"/>
                    <a:pt x="1103" y="1"/>
                    <a:pt x="1308" y="116"/>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76588" y="1133181"/>
              <a:ext cx="8539" cy="41186"/>
            </a:xfrm>
            <a:custGeom>
              <a:avLst/>
              <a:gdLst/>
              <a:ahLst/>
              <a:cxnLst/>
              <a:rect l="l" t="t" r="r" b="b"/>
              <a:pathLst>
                <a:path w="181" h="873" fill="none" extrusionOk="0">
                  <a:moveTo>
                    <a:pt x="180" y="872"/>
                  </a:moveTo>
                  <a:cubicBezTo>
                    <a:pt x="26" y="731"/>
                    <a:pt x="1" y="385"/>
                    <a:pt x="142" y="1"/>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31709" y="3925776"/>
            <a:ext cx="9711328" cy="3071191"/>
            <a:chOff x="-2247300" y="3512811"/>
            <a:chExt cx="12801645" cy="4048499"/>
          </a:xfrm>
        </p:grpSpPr>
        <p:sp>
          <p:nvSpPr>
            <p:cNvPr id="37" name="Google Shape;37;p2"/>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1193284" y="4566985"/>
            <a:ext cx="299213" cy="451960"/>
            <a:chOff x="159762" y="4811199"/>
            <a:chExt cx="394428" cy="595782"/>
          </a:xfrm>
        </p:grpSpPr>
        <p:sp>
          <p:nvSpPr>
            <p:cNvPr id="43" name="Google Shape;43;p2"/>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59762" y="4811199"/>
              <a:ext cx="362937" cy="406905"/>
            </a:xfrm>
            <a:custGeom>
              <a:avLst/>
              <a:gdLst/>
              <a:ahLst/>
              <a:cxnLst/>
              <a:rect l="l" t="t" r="r" b="b"/>
              <a:pathLst>
                <a:path w="5613" h="6293" extrusionOk="0">
                  <a:moveTo>
                    <a:pt x="5613" y="6292"/>
                  </a:moveTo>
                  <a:lnTo>
                    <a:pt x="0" y="0"/>
                  </a:lnTo>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9762" y="4811199"/>
              <a:ext cx="362937" cy="406905"/>
            </a:xfrm>
            <a:custGeom>
              <a:avLst/>
              <a:gdLst/>
              <a:ahLst/>
              <a:cxnLst/>
              <a:rect l="l" t="t" r="r" b="b"/>
              <a:pathLst>
                <a:path w="5613" h="6293" fill="none" extrusionOk="0">
                  <a:moveTo>
                    <a:pt x="5613" y="6292"/>
                  </a:moveTo>
                  <a:lnTo>
                    <a:pt x="0" y="0"/>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5325691" y="4875125"/>
            <a:ext cx="351996" cy="38848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4787043" y="4467622"/>
            <a:ext cx="467676" cy="514182"/>
            <a:chOff x="5118856" y="3486300"/>
            <a:chExt cx="516312" cy="567655"/>
          </a:xfrm>
        </p:grpSpPr>
        <p:sp>
          <p:nvSpPr>
            <p:cNvPr id="49" name="Google Shape;49;p2"/>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5954050" y="4356351"/>
            <a:ext cx="433121" cy="811507"/>
            <a:chOff x="5906877" y="4080403"/>
            <a:chExt cx="570948" cy="1069743"/>
          </a:xfrm>
        </p:grpSpPr>
        <p:sp>
          <p:nvSpPr>
            <p:cNvPr id="53" name="Google Shape;53;p2"/>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053528" y="4869200"/>
              <a:ext cx="95374" cy="36533"/>
            </a:xfrm>
            <a:custGeom>
              <a:avLst/>
              <a:gdLst/>
              <a:ahLst/>
              <a:cxnLst/>
              <a:rect l="l" t="t" r="r" b="b"/>
              <a:pathLst>
                <a:path w="1475" h="565" fill="none" extrusionOk="0">
                  <a:moveTo>
                    <a:pt x="0" y="487"/>
                  </a:moveTo>
                  <a:cubicBezTo>
                    <a:pt x="308" y="154"/>
                    <a:pt x="667" y="0"/>
                    <a:pt x="936" y="26"/>
                  </a:cubicBezTo>
                  <a:cubicBezTo>
                    <a:pt x="1026" y="26"/>
                    <a:pt x="1102" y="52"/>
                    <a:pt x="1179" y="103"/>
                  </a:cubicBezTo>
                  <a:cubicBezTo>
                    <a:pt x="1308" y="193"/>
                    <a:pt x="1410" y="346"/>
                    <a:pt x="1474" y="564"/>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011240" y="4952030"/>
              <a:ext cx="11703" cy="68863"/>
            </a:xfrm>
            <a:custGeom>
              <a:avLst/>
              <a:gdLst/>
              <a:ahLst/>
              <a:cxnLst/>
              <a:rect l="l" t="t" r="r" b="b"/>
              <a:pathLst>
                <a:path w="181" h="1065" fill="none" extrusionOk="0">
                  <a:moveTo>
                    <a:pt x="52" y="1064"/>
                  </a:moveTo>
                  <a:cubicBezTo>
                    <a:pt x="1" y="757"/>
                    <a:pt x="39" y="385"/>
                    <a:pt x="180" y="1"/>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7807248" y="4205673"/>
            <a:ext cx="374039" cy="509117"/>
            <a:chOff x="-1046505" y="4019915"/>
            <a:chExt cx="431019" cy="586675"/>
          </a:xfrm>
        </p:grpSpPr>
        <p:sp>
          <p:nvSpPr>
            <p:cNvPr id="59" name="Google Shape;59;p2"/>
            <p:cNvSpPr/>
            <p:nvPr/>
          </p:nvSpPr>
          <p:spPr>
            <a:xfrm>
              <a:off x="-1046396" y="44303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a:off x="-1046505" y="4019915"/>
              <a:ext cx="431019" cy="586675"/>
              <a:chOff x="-1795774" y="3888167"/>
              <a:chExt cx="493101" cy="671176"/>
            </a:xfrm>
          </p:grpSpPr>
          <p:sp>
            <p:nvSpPr>
              <p:cNvPr id="61" name="Google Shape;61;p2"/>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610133" y="4407651"/>
                <a:ext cx="35692" cy="9182"/>
              </a:xfrm>
              <a:custGeom>
                <a:avLst/>
                <a:gdLst/>
                <a:ahLst/>
                <a:cxnLst/>
                <a:rect l="l" t="t" r="r" b="b"/>
                <a:pathLst>
                  <a:path w="552" h="142" fill="none" extrusionOk="0">
                    <a:moveTo>
                      <a:pt x="0" y="1"/>
                    </a:moveTo>
                    <a:cubicBezTo>
                      <a:pt x="231" y="14"/>
                      <a:pt x="436" y="65"/>
                      <a:pt x="551" y="142"/>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31113" y="4411789"/>
                <a:ext cx="84575" cy="63043"/>
              </a:xfrm>
              <a:custGeom>
                <a:avLst/>
                <a:gdLst/>
                <a:ahLst/>
                <a:cxnLst/>
                <a:rect l="l" t="t" r="r" b="b"/>
                <a:pathLst>
                  <a:path w="1308" h="975" fill="none" extrusionOk="0">
                    <a:moveTo>
                      <a:pt x="39" y="975"/>
                    </a:moveTo>
                    <a:cubicBezTo>
                      <a:pt x="0" y="706"/>
                      <a:pt x="487" y="232"/>
                      <a:pt x="1205" y="39"/>
                    </a:cubicBezTo>
                    <a:cubicBezTo>
                      <a:pt x="1243" y="27"/>
                      <a:pt x="1282" y="14"/>
                      <a:pt x="1308" y="1"/>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505770" y="3888167"/>
                <a:ext cx="203097" cy="543597"/>
              </a:xfrm>
              <a:custGeom>
                <a:avLst/>
                <a:gdLst/>
                <a:ahLst/>
                <a:cxnLst/>
                <a:rect l="l" t="t" r="r" b="b"/>
                <a:pathLst>
                  <a:path w="3141" h="8407" fill="none" extrusionOk="0">
                    <a:moveTo>
                      <a:pt x="1" y="8406"/>
                    </a:moveTo>
                    <a:lnTo>
                      <a:pt x="3141" y="0"/>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 name="Google Shape;65;p2"/>
          <p:cNvGrpSpPr/>
          <p:nvPr/>
        </p:nvGrpSpPr>
        <p:grpSpPr>
          <a:xfrm>
            <a:off x="2074449" y="4545586"/>
            <a:ext cx="734249" cy="494732"/>
            <a:chOff x="897994" y="4240309"/>
            <a:chExt cx="967900" cy="652165"/>
          </a:xfrm>
        </p:grpSpPr>
        <p:sp>
          <p:nvSpPr>
            <p:cNvPr id="66" name="Google Shape;66;p2"/>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615560" y="4150187"/>
            <a:ext cx="401730" cy="504148"/>
            <a:chOff x="-1130414" y="3808634"/>
            <a:chExt cx="529568" cy="664577"/>
          </a:xfrm>
        </p:grpSpPr>
        <p:sp>
          <p:nvSpPr>
            <p:cNvPr id="72" name="Google Shape;72;p2"/>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11930" y="3863272"/>
              <a:ext cx="29873" cy="10022"/>
            </a:xfrm>
            <a:custGeom>
              <a:avLst/>
              <a:gdLst/>
              <a:ahLst/>
              <a:cxnLst/>
              <a:rect l="l" t="t" r="r" b="b"/>
              <a:pathLst>
                <a:path w="462" h="155" fill="none" extrusionOk="0">
                  <a:moveTo>
                    <a:pt x="0" y="14"/>
                  </a:moveTo>
                  <a:cubicBezTo>
                    <a:pt x="116" y="1"/>
                    <a:pt x="333" y="1"/>
                    <a:pt x="423" y="91"/>
                  </a:cubicBezTo>
                  <a:cubicBezTo>
                    <a:pt x="436" y="103"/>
                    <a:pt x="449" y="116"/>
                    <a:pt x="462" y="155"/>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13059" y="3880666"/>
              <a:ext cx="48948" cy="37373"/>
            </a:xfrm>
            <a:custGeom>
              <a:avLst/>
              <a:gdLst/>
              <a:ahLst/>
              <a:cxnLst/>
              <a:rect l="l" t="t" r="r" b="b"/>
              <a:pathLst>
                <a:path w="757" h="578" fill="none" extrusionOk="0">
                  <a:moveTo>
                    <a:pt x="1" y="578"/>
                  </a:moveTo>
                  <a:cubicBezTo>
                    <a:pt x="103" y="424"/>
                    <a:pt x="308" y="244"/>
                    <a:pt x="565" y="103"/>
                  </a:cubicBezTo>
                  <a:cubicBezTo>
                    <a:pt x="629" y="65"/>
                    <a:pt x="693" y="27"/>
                    <a:pt x="757" y="1"/>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0414" y="3927092"/>
              <a:ext cx="258640" cy="546118"/>
            </a:xfrm>
            <a:custGeom>
              <a:avLst/>
              <a:gdLst/>
              <a:ahLst/>
              <a:cxnLst/>
              <a:rect l="l" t="t" r="r" b="b"/>
              <a:pathLst>
                <a:path w="4000" h="8446" fill="none" extrusionOk="0">
                  <a:moveTo>
                    <a:pt x="3999" y="1"/>
                  </a:moveTo>
                  <a:lnTo>
                    <a:pt x="1" y="8445"/>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1667179" y="4104275"/>
            <a:ext cx="1039689" cy="441316"/>
            <a:chOff x="255848" y="3748111"/>
            <a:chExt cx="1370536" cy="581751"/>
          </a:xfrm>
        </p:grpSpPr>
        <p:sp>
          <p:nvSpPr>
            <p:cNvPr id="78" name="Google Shape;78;p2"/>
            <p:cNvSpPr/>
            <p:nvPr/>
          </p:nvSpPr>
          <p:spPr>
            <a:xfrm>
              <a:off x="255848" y="4064949"/>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42041" y="4115190"/>
              <a:ext cx="52245" cy="2522"/>
            </a:xfrm>
            <a:custGeom>
              <a:avLst/>
              <a:gdLst/>
              <a:ahLst/>
              <a:cxnLst/>
              <a:rect l="l" t="t" r="r" b="b"/>
              <a:pathLst>
                <a:path w="808" h="39" fill="none" extrusionOk="0">
                  <a:moveTo>
                    <a:pt x="0" y="39"/>
                  </a:moveTo>
                  <a:cubicBezTo>
                    <a:pt x="103" y="13"/>
                    <a:pt x="231" y="0"/>
                    <a:pt x="372" y="0"/>
                  </a:cubicBezTo>
                  <a:cubicBezTo>
                    <a:pt x="526" y="0"/>
                    <a:pt x="667" y="13"/>
                    <a:pt x="808"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970932" y="4222915"/>
              <a:ext cx="50629" cy="2522"/>
            </a:xfrm>
            <a:custGeom>
              <a:avLst/>
              <a:gdLst/>
              <a:ahLst/>
              <a:cxnLst/>
              <a:rect l="l" t="t" r="r" b="b"/>
              <a:pathLst>
                <a:path w="783" h="39" fill="none" extrusionOk="0">
                  <a:moveTo>
                    <a:pt x="0" y="39"/>
                  </a:moveTo>
                  <a:cubicBezTo>
                    <a:pt x="103" y="13"/>
                    <a:pt x="218" y="0"/>
                    <a:pt x="346" y="0"/>
                  </a:cubicBezTo>
                  <a:cubicBezTo>
                    <a:pt x="500" y="0"/>
                    <a:pt x="641" y="13"/>
                    <a:pt x="782"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28644" y="3847560"/>
              <a:ext cx="577608" cy="101969"/>
            </a:xfrm>
            <a:custGeom>
              <a:avLst/>
              <a:gdLst/>
              <a:ahLst/>
              <a:cxnLst/>
              <a:rect l="l" t="t" r="r" b="b"/>
              <a:pathLst>
                <a:path w="8933" h="1577" fill="none" extrusionOk="0">
                  <a:moveTo>
                    <a:pt x="1" y="0"/>
                  </a:moveTo>
                  <a:lnTo>
                    <a:pt x="8933" y="1576"/>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a:off x="2761522" y="4673765"/>
            <a:ext cx="1205629" cy="587146"/>
            <a:chOff x="1698430" y="4498823"/>
            <a:chExt cx="1589281" cy="773986"/>
          </a:xfrm>
        </p:grpSpPr>
        <p:sp>
          <p:nvSpPr>
            <p:cNvPr id="87" name="Google Shape;87;p2"/>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2"/>
          <p:cNvGrpSpPr/>
          <p:nvPr/>
        </p:nvGrpSpPr>
        <p:grpSpPr>
          <a:xfrm>
            <a:off x="2954752" y="-419280"/>
            <a:ext cx="730857" cy="806876"/>
            <a:chOff x="6799261" y="3792016"/>
            <a:chExt cx="836125" cy="923094"/>
          </a:xfrm>
        </p:grpSpPr>
        <p:sp>
          <p:nvSpPr>
            <p:cNvPr id="98" name="Google Shape;98;p2"/>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921081" y="4517057"/>
              <a:ext cx="50564" cy="14161"/>
            </a:xfrm>
            <a:custGeom>
              <a:avLst/>
              <a:gdLst/>
              <a:ahLst/>
              <a:cxnLst/>
              <a:rect l="l" t="t" r="r" b="b"/>
              <a:pathLst>
                <a:path w="782" h="219" fill="none" extrusionOk="0">
                  <a:moveTo>
                    <a:pt x="0" y="218"/>
                  </a:moveTo>
                  <a:cubicBezTo>
                    <a:pt x="64" y="180"/>
                    <a:pt x="128" y="141"/>
                    <a:pt x="192" y="116"/>
                  </a:cubicBezTo>
                  <a:cubicBezTo>
                    <a:pt x="487" y="0"/>
                    <a:pt x="718" y="39"/>
                    <a:pt x="782"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874655" y="4557664"/>
              <a:ext cx="17458" cy="44809"/>
            </a:xfrm>
            <a:custGeom>
              <a:avLst/>
              <a:gdLst/>
              <a:ahLst/>
              <a:cxnLst/>
              <a:rect l="l" t="t" r="r" b="b"/>
              <a:pathLst>
                <a:path w="270" h="693" fill="none" extrusionOk="0">
                  <a:moveTo>
                    <a:pt x="77" y="692"/>
                  </a:moveTo>
                  <a:cubicBezTo>
                    <a:pt x="1" y="577"/>
                    <a:pt x="65" y="295"/>
                    <a:pt x="270"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496110" y="4539430"/>
              <a:ext cx="54767" cy="14936"/>
            </a:xfrm>
            <a:custGeom>
              <a:avLst/>
              <a:gdLst/>
              <a:ahLst/>
              <a:cxnLst/>
              <a:rect l="l" t="t" r="r" b="b"/>
              <a:pathLst>
                <a:path w="847" h="231" fill="none" extrusionOk="0">
                  <a:moveTo>
                    <a:pt x="0" y="231"/>
                  </a:moveTo>
                  <a:cubicBezTo>
                    <a:pt x="77" y="193"/>
                    <a:pt x="154" y="154"/>
                    <a:pt x="231" y="116"/>
                  </a:cubicBezTo>
                  <a:cubicBezTo>
                    <a:pt x="539" y="0"/>
                    <a:pt x="769" y="39"/>
                    <a:pt x="846"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48067" y="4580037"/>
              <a:ext cx="19075" cy="46426"/>
            </a:xfrm>
            <a:custGeom>
              <a:avLst/>
              <a:gdLst/>
              <a:ahLst/>
              <a:cxnLst/>
              <a:rect l="l" t="t" r="r" b="b"/>
              <a:pathLst>
                <a:path w="295" h="718" fill="none" extrusionOk="0">
                  <a:moveTo>
                    <a:pt x="77" y="718"/>
                  </a:moveTo>
                  <a:cubicBezTo>
                    <a:pt x="0" y="603"/>
                    <a:pt x="64" y="295"/>
                    <a:pt x="295"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901166" y="3942029"/>
              <a:ext cx="567650" cy="40671"/>
            </a:xfrm>
            <a:custGeom>
              <a:avLst/>
              <a:gdLst/>
              <a:ahLst/>
              <a:cxnLst/>
              <a:rect l="l" t="t" r="r" b="b"/>
              <a:pathLst>
                <a:path w="8779" h="629" fill="none" extrusionOk="0">
                  <a:moveTo>
                    <a:pt x="1" y="0"/>
                  </a:moveTo>
                  <a:lnTo>
                    <a:pt x="8779" y="62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4143427" y="4177040"/>
            <a:ext cx="467704" cy="604070"/>
            <a:chOff x="3429335" y="3683515"/>
            <a:chExt cx="616535" cy="796296"/>
          </a:xfrm>
        </p:grpSpPr>
        <p:sp>
          <p:nvSpPr>
            <p:cNvPr id="109" name="Google Shape;109;p2"/>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744233" y="3777920"/>
              <a:ext cx="262714" cy="303320"/>
            </a:xfrm>
            <a:custGeom>
              <a:avLst/>
              <a:gdLst/>
              <a:ahLst/>
              <a:cxnLst/>
              <a:rect l="l" t="t" r="r" b="b"/>
              <a:pathLst>
                <a:path w="4063" h="4691" fill="none" extrusionOk="0">
                  <a:moveTo>
                    <a:pt x="0" y="1"/>
                  </a:moveTo>
                  <a:lnTo>
                    <a:pt x="4063" y="469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2"/>
          <p:cNvSpPr/>
          <p:nvPr/>
        </p:nvSpPr>
        <p:spPr>
          <a:xfrm>
            <a:off x="9584669" y="4317891"/>
            <a:ext cx="63707" cy="207566"/>
          </a:xfrm>
          <a:custGeom>
            <a:avLst/>
            <a:gdLst/>
            <a:ahLst/>
            <a:cxnLst/>
            <a:rect l="l" t="t" r="r" b="b"/>
            <a:pathLst>
              <a:path w="577" h="1880" extrusionOk="0">
                <a:moveTo>
                  <a:pt x="577" y="1880"/>
                </a:moveTo>
                <a:cubicBezTo>
                  <a:pt x="577" y="1880"/>
                  <a:pt x="577" y="1880"/>
                  <a:pt x="577" y="1880"/>
                </a:cubicBezTo>
                <a:cubicBezTo>
                  <a:pt x="577" y="1880"/>
                  <a:pt x="577" y="1880"/>
                  <a:pt x="577" y="1880"/>
                </a:cubicBezTo>
                <a:close/>
                <a:moveTo>
                  <a:pt x="577" y="1880"/>
                </a:moveTo>
                <a:lnTo>
                  <a:pt x="577" y="1880"/>
                </a:lnTo>
                <a:lnTo>
                  <a:pt x="577" y="1880"/>
                </a:lnTo>
                <a:close/>
                <a:moveTo>
                  <a:pt x="552" y="1880"/>
                </a:moveTo>
                <a:lnTo>
                  <a:pt x="552" y="1880"/>
                </a:lnTo>
                <a:lnTo>
                  <a:pt x="552" y="1880"/>
                </a:lnTo>
                <a:close/>
                <a:moveTo>
                  <a:pt x="552" y="1855"/>
                </a:moveTo>
                <a:lnTo>
                  <a:pt x="552" y="1855"/>
                </a:lnTo>
                <a:lnTo>
                  <a:pt x="552" y="1855"/>
                </a:lnTo>
                <a:close/>
                <a:moveTo>
                  <a:pt x="552" y="1855"/>
                </a:moveTo>
                <a:lnTo>
                  <a:pt x="552" y="1855"/>
                </a:lnTo>
                <a:lnTo>
                  <a:pt x="552" y="1855"/>
                </a:lnTo>
                <a:close/>
                <a:moveTo>
                  <a:pt x="552" y="1855"/>
                </a:moveTo>
                <a:cubicBezTo>
                  <a:pt x="552" y="1855"/>
                  <a:pt x="552" y="1855"/>
                  <a:pt x="552" y="1855"/>
                </a:cubicBezTo>
                <a:cubicBezTo>
                  <a:pt x="552" y="1855"/>
                  <a:pt x="552" y="1855"/>
                  <a:pt x="552" y="1855"/>
                </a:cubicBezTo>
                <a:close/>
                <a:moveTo>
                  <a:pt x="527" y="1855"/>
                </a:moveTo>
                <a:lnTo>
                  <a:pt x="527" y="1855"/>
                </a:lnTo>
                <a:lnTo>
                  <a:pt x="527" y="1855"/>
                </a:lnTo>
                <a:close/>
                <a:moveTo>
                  <a:pt x="527" y="1830"/>
                </a:moveTo>
                <a:lnTo>
                  <a:pt x="527" y="1830"/>
                </a:lnTo>
                <a:cubicBezTo>
                  <a:pt x="527" y="1830"/>
                  <a:pt x="527" y="1830"/>
                  <a:pt x="527" y="1830"/>
                </a:cubicBezTo>
                <a:close/>
                <a:moveTo>
                  <a:pt x="527" y="1830"/>
                </a:moveTo>
                <a:lnTo>
                  <a:pt x="527" y="1830"/>
                </a:lnTo>
                <a:lnTo>
                  <a:pt x="527" y="1830"/>
                </a:lnTo>
                <a:close/>
                <a:moveTo>
                  <a:pt x="527" y="1830"/>
                </a:moveTo>
                <a:cubicBezTo>
                  <a:pt x="527" y="1830"/>
                  <a:pt x="527" y="1830"/>
                  <a:pt x="527" y="1830"/>
                </a:cubicBezTo>
                <a:cubicBezTo>
                  <a:pt x="527" y="1830"/>
                  <a:pt x="527" y="1830"/>
                  <a:pt x="527" y="1830"/>
                </a:cubicBezTo>
                <a:close/>
                <a:moveTo>
                  <a:pt x="527" y="1830"/>
                </a:moveTo>
                <a:cubicBezTo>
                  <a:pt x="527" y="1830"/>
                  <a:pt x="527" y="1830"/>
                  <a:pt x="527" y="1830"/>
                </a:cubicBezTo>
                <a:cubicBezTo>
                  <a:pt x="527" y="1830"/>
                  <a:pt x="527" y="1830"/>
                  <a:pt x="527" y="1830"/>
                </a:cubicBezTo>
                <a:close/>
                <a:moveTo>
                  <a:pt x="501" y="1830"/>
                </a:moveTo>
                <a:lnTo>
                  <a:pt x="501" y="1805"/>
                </a:lnTo>
                <a:lnTo>
                  <a:pt x="501" y="1830"/>
                </a:lnTo>
                <a:close/>
                <a:moveTo>
                  <a:pt x="501" y="1805"/>
                </a:moveTo>
                <a:cubicBezTo>
                  <a:pt x="501" y="1805"/>
                  <a:pt x="501" y="1805"/>
                  <a:pt x="501" y="1805"/>
                </a:cubicBezTo>
                <a:cubicBezTo>
                  <a:pt x="501" y="1805"/>
                  <a:pt x="501" y="1805"/>
                  <a:pt x="501" y="1805"/>
                </a:cubicBezTo>
                <a:close/>
                <a:moveTo>
                  <a:pt x="501" y="1805"/>
                </a:moveTo>
                <a:lnTo>
                  <a:pt x="501" y="1805"/>
                </a:lnTo>
                <a:lnTo>
                  <a:pt x="501" y="1805"/>
                </a:lnTo>
                <a:close/>
                <a:moveTo>
                  <a:pt x="501" y="1805"/>
                </a:moveTo>
                <a:lnTo>
                  <a:pt x="501" y="1805"/>
                </a:lnTo>
                <a:lnTo>
                  <a:pt x="501" y="1805"/>
                </a:lnTo>
                <a:close/>
                <a:moveTo>
                  <a:pt x="476" y="1805"/>
                </a:moveTo>
                <a:lnTo>
                  <a:pt x="476" y="1805"/>
                </a:lnTo>
                <a:lnTo>
                  <a:pt x="476" y="1805"/>
                </a:lnTo>
                <a:close/>
                <a:moveTo>
                  <a:pt x="476" y="1780"/>
                </a:moveTo>
                <a:lnTo>
                  <a:pt x="476" y="1780"/>
                </a:lnTo>
                <a:lnTo>
                  <a:pt x="476" y="1780"/>
                </a:lnTo>
                <a:close/>
                <a:moveTo>
                  <a:pt x="476" y="1780"/>
                </a:moveTo>
                <a:cubicBezTo>
                  <a:pt x="476" y="1780"/>
                  <a:pt x="476" y="1780"/>
                  <a:pt x="476" y="1780"/>
                </a:cubicBezTo>
                <a:cubicBezTo>
                  <a:pt x="476" y="1780"/>
                  <a:pt x="476" y="1780"/>
                  <a:pt x="476" y="1780"/>
                </a:cubicBezTo>
                <a:close/>
                <a:moveTo>
                  <a:pt x="476" y="1780"/>
                </a:moveTo>
                <a:cubicBezTo>
                  <a:pt x="476" y="1780"/>
                  <a:pt x="476" y="1780"/>
                  <a:pt x="476" y="1780"/>
                </a:cubicBezTo>
                <a:cubicBezTo>
                  <a:pt x="476" y="1780"/>
                  <a:pt x="476" y="1780"/>
                  <a:pt x="476" y="1780"/>
                </a:cubicBezTo>
                <a:close/>
                <a:moveTo>
                  <a:pt x="476" y="1780"/>
                </a:moveTo>
                <a:cubicBezTo>
                  <a:pt x="476" y="1780"/>
                  <a:pt x="476" y="1780"/>
                  <a:pt x="476" y="1780"/>
                </a:cubicBezTo>
                <a:lnTo>
                  <a:pt x="476" y="1780"/>
                </a:lnTo>
                <a:close/>
                <a:moveTo>
                  <a:pt x="451" y="1780"/>
                </a:moveTo>
                <a:cubicBezTo>
                  <a:pt x="451" y="1754"/>
                  <a:pt x="451" y="1754"/>
                  <a:pt x="451" y="1754"/>
                </a:cubicBezTo>
                <a:cubicBezTo>
                  <a:pt x="451" y="1754"/>
                  <a:pt x="451" y="1754"/>
                  <a:pt x="451" y="1780"/>
                </a:cubicBezTo>
                <a:close/>
                <a:moveTo>
                  <a:pt x="451" y="1754"/>
                </a:moveTo>
                <a:cubicBezTo>
                  <a:pt x="451" y="1754"/>
                  <a:pt x="451" y="1754"/>
                  <a:pt x="451" y="1754"/>
                </a:cubicBezTo>
                <a:cubicBezTo>
                  <a:pt x="451" y="1754"/>
                  <a:pt x="451" y="1754"/>
                  <a:pt x="451" y="1754"/>
                </a:cubicBezTo>
                <a:close/>
                <a:moveTo>
                  <a:pt x="451" y="1754"/>
                </a:moveTo>
                <a:cubicBezTo>
                  <a:pt x="451" y="1754"/>
                  <a:pt x="451" y="1754"/>
                  <a:pt x="451" y="1754"/>
                </a:cubicBezTo>
                <a:cubicBezTo>
                  <a:pt x="451" y="1754"/>
                  <a:pt x="451" y="1754"/>
                  <a:pt x="451" y="1754"/>
                </a:cubicBezTo>
                <a:close/>
                <a:moveTo>
                  <a:pt x="451" y="1754"/>
                </a:moveTo>
                <a:lnTo>
                  <a:pt x="451" y="1754"/>
                </a:lnTo>
                <a:cubicBezTo>
                  <a:pt x="451" y="1754"/>
                  <a:pt x="451" y="1754"/>
                  <a:pt x="451" y="1754"/>
                </a:cubicBezTo>
                <a:close/>
                <a:moveTo>
                  <a:pt x="451" y="1754"/>
                </a:moveTo>
                <a:cubicBezTo>
                  <a:pt x="451" y="1754"/>
                  <a:pt x="426" y="1754"/>
                  <a:pt x="426" y="1754"/>
                </a:cubicBezTo>
                <a:cubicBezTo>
                  <a:pt x="426" y="1754"/>
                  <a:pt x="451" y="1754"/>
                  <a:pt x="451" y="1754"/>
                </a:cubicBezTo>
                <a:close/>
                <a:moveTo>
                  <a:pt x="426" y="1729"/>
                </a:moveTo>
                <a:lnTo>
                  <a:pt x="426" y="1729"/>
                </a:lnTo>
                <a:cubicBezTo>
                  <a:pt x="426" y="1729"/>
                  <a:pt x="426" y="1729"/>
                  <a:pt x="426" y="1729"/>
                </a:cubicBezTo>
                <a:close/>
                <a:moveTo>
                  <a:pt x="426" y="1729"/>
                </a:moveTo>
                <a:lnTo>
                  <a:pt x="426" y="1729"/>
                </a:lnTo>
                <a:lnTo>
                  <a:pt x="426" y="1729"/>
                </a:lnTo>
                <a:close/>
                <a:moveTo>
                  <a:pt x="426" y="1729"/>
                </a:moveTo>
                <a:cubicBezTo>
                  <a:pt x="426" y="1729"/>
                  <a:pt x="426" y="1729"/>
                  <a:pt x="426" y="1729"/>
                </a:cubicBezTo>
                <a:cubicBezTo>
                  <a:pt x="426" y="1729"/>
                  <a:pt x="426" y="1729"/>
                  <a:pt x="426" y="1729"/>
                </a:cubicBezTo>
                <a:close/>
                <a:moveTo>
                  <a:pt x="426" y="1729"/>
                </a:moveTo>
                <a:cubicBezTo>
                  <a:pt x="426" y="1729"/>
                  <a:pt x="426" y="1729"/>
                  <a:pt x="426" y="1729"/>
                </a:cubicBezTo>
                <a:cubicBezTo>
                  <a:pt x="426" y="1729"/>
                  <a:pt x="426" y="1729"/>
                  <a:pt x="426" y="1729"/>
                </a:cubicBezTo>
                <a:close/>
                <a:moveTo>
                  <a:pt x="401" y="1704"/>
                </a:moveTo>
                <a:lnTo>
                  <a:pt x="401" y="1704"/>
                </a:lnTo>
                <a:lnTo>
                  <a:pt x="401" y="1704"/>
                </a:lnTo>
                <a:close/>
                <a:moveTo>
                  <a:pt x="401" y="1704"/>
                </a:moveTo>
                <a:cubicBezTo>
                  <a:pt x="401" y="1704"/>
                  <a:pt x="401" y="1704"/>
                  <a:pt x="401" y="1704"/>
                </a:cubicBezTo>
                <a:cubicBezTo>
                  <a:pt x="401" y="1704"/>
                  <a:pt x="401" y="1704"/>
                  <a:pt x="401" y="1704"/>
                </a:cubicBezTo>
                <a:close/>
                <a:moveTo>
                  <a:pt x="401" y="1704"/>
                </a:moveTo>
                <a:cubicBezTo>
                  <a:pt x="401" y="1704"/>
                  <a:pt x="401" y="1704"/>
                  <a:pt x="401" y="1704"/>
                </a:cubicBezTo>
                <a:cubicBezTo>
                  <a:pt x="401" y="1704"/>
                  <a:pt x="401" y="1704"/>
                  <a:pt x="401" y="1704"/>
                </a:cubicBezTo>
                <a:close/>
                <a:moveTo>
                  <a:pt x="401" y="1704"/>
                </a:moveTo>
                <a:cubicBezTo>
                  <a:pt x="401" y="1704"/>
                  <a:pt x="401" y="1704"/>
                  <a:pt x="401" y="1704"/>
                </a:cubicBezTo>
                <a:cubicBezTo>
                  <a:pt x="401" y="1704"/>
                  <a:pt x="401" y="1704"/>
                  <a:pt x="401" y="1704"/>
                </a:cubicBezTo>
                <a:close/>
                <a:moveTo>
                  <a:pt x="376" y="1679"/>
                </a:moveTo>
                <a:lnTo>
                  <a:pt x="376" y="1679"/>
                </a:lnTo>
                <a:lnTo>
                  <a:pt x="376" y="1679"/>
                </a:lnTo>
                <a:close/>
                <a:moveTo>
                  <a:pt x="376" y="1679"/>
                </a:moveTo>
                <a:cubicBezTo>
                  <a:pt x="376" y="1679"/>
                  <a:pt x="376" y="1679"/>
                  <a:pt x="376" y="1679"/>
                </a:cubicBezTo>
                <a:cubicBezTo>
                  <a:pt x="376" y="1679"/>
                  <a:pt x="376" y="1679"/>
                  <a:pt x="376" y="1679"/>
                </a:cubicBezTo>
                <a:close/>
                <a:moveTo>
                  <a:pt x="0" y="201"/>
                </a:moveTo>
                <a:cubicBezTo>
                  <a:pt x="0" y="201"/>
                  <a:pt x="0" y="201"/>
                  <a:pt x="0" y="201"/>
                </a:cubicBezTo>
                <a:cubicBezTo>
                  <a:pt x="0" y="201"/>
                  <a:pt x="0" y="201"/>
                  <a:pt x="0" y="201"/>
                </a:cubicBezTo>
                <a:close/>
                <a:moveTo>
                  <a:pt x="0" y="201"/>
                </a:moveTo>
                <a:lnTo>
                  <a:pt x="0" y="201"/>
                </a:lnTo>
                <a:lnTo>
                  <a:pt x="0" y="201"/>
                </a:lnTo>
                <a:close/>
                <a:moveTo>
                  <a:pt x="0" y="201"/>
                </a:moveTo>
                <a:lnTo>
                  <a:pt x="0" y="201"/>
                </a:lnTo>
                <a:lnTo>
                  <a:pt x="0" y="201"/>
                </a:lnTo>
                <a:close/>
                <a:moveTo>
                  <a:pt x="0" y="176"/>
                </a:moveTo>
                <a:cubicBezTo>
                  <a:pt x="0" y="176"/>
                  <a:pt x="25" y="176"/>
                  <a:pt x="25" y="176"/>
                </a:cubicBezTo>
                <a:cubicBezTo>
                  <a:pt x="25" y="176"/>
                  <a:pt x="0" y="176"/>
                  <a:pt x="0" y="176"/>
                </a:cubicBezTo>
                <a:close/>
                <a:moveTo>
                  <a:pt x="25" y="176"/>
                </a:moveTo>
                <a:cubicBezTo>
                  <a:pt x="25" y="176"/>
                  <a:pt x="25" y="176"/>
                  <a:pt x="25" y="176"/>
                </a:cubicBezTo>
                <a:cubicBezTo>
                  <a:pt x="25" y="176"/>
                  <a:pt x="25" y="176"/>
                  <a:pt x="25" y="176"/>
                </a:cubicBezTo>
                <a:close/>
                <a:moveTo>
                  <a:pt x="25" y="176"/>
                </a:moveTo>
                <a:cubicBezTo>
                  <a:pt x="25" y="176"/>
                  <a:pt x="25" y="176"/>
                  <a:pt x="25" y="176"/>
                </a:cubicBezTo>
                <a:cubicBezTo>
                  <a:pt x="25" y="176"/>
                  <a:pt x="25" y="176"/>
                  <a:pt x="25" y="176"/>
                </a:cubicBezTo>
                <a:close/>
                <a:moveTo>
                  <a:pt x="25" y="176"/>
                </a:moveTo>
                <a:cubicBezTo>
                  <a:pt x="75" y="125"/>
                  <a:pt x="100" y="50"/>
                  <a:pt x="151" y="25"/>
                </a:cubicBezTo>
                <a:cubicBezTo>
                  <a:pt x="100" y="50"/>
                  <a:pt x="75" y="125"/>
                  <a:pt x="25" y="176"/>
                </a:cubicBezTo>
                <a:close/>
                <a:moveTo>
                  <a:pt x="151" y="25"/>
                </a:moveTo>
                <a:cubicBezTo>
                  <a:pt x="151" y="25"/>
                  <a:pt x="151" y="25"/>
                  <a:pt x="151" y="25"/>
                </a:cubicBezTo>
                <a:cubicBezTo>
                  <a:pt x="151" y="25"/>
                  <a:pt x="151" y="25"/>
                  <a:pt x="151" y="25"/>
                </a:cubicBezTo>
                <a:close/>
                <a:moveTo>
                  <a:pt x="151" y="25"/>
                </a:moveTo>
                <a:cubicBezTo>
                  <a:pt x="151" y="0"/>
                  <a:pt x="151" y="0"/>
                  <a:pt x="176" y="0"/>
                </a:cubicBezTo>
                <a:cubicBezTo>
                  <a:pt x="151" y="0"/>
                  <a:pt x="151" y="0"/>
                  <a:pt x="151" y="25"/>
                </a:cubicBezTo>
                <a:close/>
                <a:moveTo>
                  <a:pt x="176" y="0"/>
                </a:moveTo>
                <a:lnTo>
                  <a:pt x="176" y="0"/>
                </a:lnTo>
                <a:lnTo>
                  <a:pt x="176" y="0"/>
                </a:lnTo>
                <a:close/>
                <a:moveTo>
                  <a:pt x="176" y="0"/>
                </a:moveTo>
                <a:cubicBezTo>
                  <a:pt x="176" y="0"/>
                  <a:pt x="176" y="0"/>
                  <a:pt x="176" y="0"/>
                </a:cubicBezTo>
                <a:cubicBezTo>
                  <a:pt x="176" y="0"/>
                  <a:pt x="176" y="0"/>
                  <a:pt x="176" y="0"/>
                </a:cubicBezTo>
                <a:close/>
                <a:moveTo>
                  <a:pt x="176" y="0"/>
                </a:moveTo>
                <a:cubicBezTo>
                  <a:pt x="176" y="0"/>
                  <a:pt x="176" y="0"/>
                  <a:pt x="176" y="0"/>
                </a:cubicBezTo>
                <a:cubicBezTo>
                  <a:pt x="176" y="0"/>
                  <a:pt x="176" y="0"/>
                  <a:pt x="176" y="0"/>
                </a:cubicBezTo>
                <a:close/>
                <a:moveTo>
                  <a:pt x="176" y="0"/>
                </a:moveTo>
                <a:lnTo>
                  <a:pt x="176" y="0"/>
                </a:lnTo>
                <a:lnTo>
                  <a:pt x="176" y="0"/>
                </a:lnTo>
                <a:close/>
              </a:path>
            </a:pathLst>
          </a:custGeom>
          <a:solidFill>
            <a:srgbClr val="FA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2"/>
          <p:cNvGrpSpPr/>
          <p:nvPr/>
        </p:nvGrpSpPr>
        <p:grpSpPr>
          <a:xfrm rot="-3469350">
            <a:off x="6982332" y="4281099"/>
            <a:ext cx="734271" cy="494747"/>
            <a:chOff x="897994" y="4240309"/>
            <a:chExt cx="967900" cy="652165"/>
          </a:xfrm>
        </p:grpSpPr>
        <p:sp>
          <p:nvSpPr>
            <p:cNvPr id="117" name="Google Shape;117;p2"/>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8440002" y="4651461"/>
            <a:ext cx="1205629" cy="587146"/>
            <a:chOff x="1698430" y="4498823"/>
            <a:chExt cx="1589281" cy="773986"/>
          </a:xfrm>
        </p:grpSpPr>
        <p:sp>
          <p:nvSpPr>
            <p:cNvPr id="123" name="Google Shape;123;p2"/>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5448980" y="-76209"/>
            <a:ext cx="405608" cy="44765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txBox="1">
            <a:spLocks noGrp="1"/>
          </p:cNvSpPr>
          <p:nvPr>
            <p:ph type="ctrTitle"/>
          </p:nvPr>
        </p:nvSpPr>
        <p:spPr>
          <a:xfrm>
            <a:off x="2307575" y="1294719"/>
            <a:ext cx="4528800" cy="22239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5" name="Google Shape;135;p2"/>
          <p:cNvSpPr txBox="1">
            <a:spLocks noGrp="1"/>
          </p:cNvSpPr>
          <p:nvPr>
            <p:ph type="subTitle" idx="1"/>
          </p:nvPr>
        </p:nvSpPr>
        <p:spPr>
          <a:xfrm>
            <a:off x="2307625" y="3372981"/>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861"/>
        <p:cNvGrpSpPr/>
        <p:nvPr/>
      </p:nvGrpSpPr>
      <p:grpSpPr>
        <a:xfrm>
          <a:off x="0" y="0"/>
          <a:ext cx="0" cy="0"/>
          <a:chOff x="0" y="0"/>
          <a:chExt cx="0" cy="0"/>
        </a:xfrm>
      </p:grpSpPr>
      <p:sp>
        <p:nvSpPr>
          <p:cNvPr id="862" name="Google Shape;862;p14"/>
          <p:cNvSpPr/>
          <p:nvPr/>
        </p:nvSpPr>
        <p:spPr>
          <a:xfrm rot="10800000" flipH="1">
            <a:off x="0" y="-1381148"/>
            <a:ext cx="9637073" cy="7631198"/>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4"/>
          <p:cNvGrpSpPr/>
          <p:nvPr/>
        </p:nvGrpSpPr>
        <p:grpSpPr>
          <a:xfrm rot="-2182599">
            <a:off x="3874267" y="2766992"/>
            <a:ext cx="9878826" cy="3124162"/>
            <a:chOff x="-1441184" y="3615617"/>
            <a:chExt cx="11189918" cy="3538793"/>
          </a:xfrm>
        </p:grpSpPr>
        <p:grpSp>
          <p:nvGrpSpPr>
            <p:cNvPr id="864" name="Google Shape;864;p14"/>
            <p:cNvGrpSpPr/>
            <p:nvPr/>
          </p:nvGrpSpPr>
          <p:grpSpPr>
            <a:xfrm>
              <a:off x="-1441184" y="3615617"/>
              <a:ext cx="11189918" cy="3538793"/>
              <a:chOff x="-2247300" y="3512811"/>
              <a:chExt cx="12801645" cy="4048499"/>
            </a:xfrm>
          </p:grpSpPr>
          <p:sp>
            <p:nvSpPr>
              <p:cNvPr id="865" name="Google Shape;865;p14"/>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4"/>
            <p:cNvGrpSpPr/>
            <p:nvPr/>
          </p:nvGrpSpPr>
          <p:grpSpPr>
            <a:xfrm>
              <a:off x="662829" y="4750538"/>
              <a:ext cx="344770" cy="520773"/>
              <a:chOff x="159762" y="4811199"/>
              <a:chExt cx="394428" cy="595782"/>
            </a:xfrm>
          </p:grpSpPr>
          <p:sp>
            <p:nvSpPr>
              <p:cNvPr id="871" name="Google Shape;871;p14"/>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14"/>
            <p:cNvSpPr/>
            <p:nvPr/>
          </p:nvSpPr>
          <p:spPr>
            <a:xfrm>
              <a:off x="4962505" y="4709666"/>
              <a:ext cx="405608" cy="44765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14"/>
            <p:cNvGrpSpPr/>
            <p:nvPr/>
          </p:nvGrpSpPr>
          <p:grpSpPr>
            <a:xfrm>
              <a:off x="4997573" y="3858851"/>
              <a:ext cx="451309" cy="496187"/>
              <a:chOff x="5118856" y="3486300"/>
              <a:chExt cx="516312" cy="567655"/>
            </a:xfrm>
          </p:grpSpPr>
          <p:sp>
            <p:nvSpPr>
              <p:cNvPr id="877" name="Google Shape;877;p14"/>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4"/>
            <p:cNvGrpSpPr/>
            <p:nvPr/>
          </p:nvGrpSpPr>
          <p:grpSpPr>
            <a:xfrm>
              <a:off x="5686382" y="4111749"/>
              <a:ext cx="499065" cy="935063"/>
              <a:chOff x="5906877" y="4080403"/>
              <a:chExt cx="570948" cy="1069743"/>
            </a:xfrm>
          </p:grpSpPr>
          <p:sp>
            <p:nvSpPr>
              <p:cNvPr id="881" name="Google Shape;881;p14"/>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14"/>
            <p:cNvSpPr/>
            <p:nvPr/>
          </p:nvSpPr>
          <p:spPr>
            <a:xfrm>
              <a:off x="-1046396" y="43541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14"/>
            <p:cNvGrpSpPr/>
            <p:nvPr/>
          </p:nvGrpSpPr>
          <p:grpSpPr>
            <a:xfrm>
              <a:off x="-1046505" y="3943715"/>
              <a:ext cx="431019" cy="586675"/>
              <a:chOff x="-1795774" y="3888167"/>
              <a:chExt cx="493101" cy="671176"/>
            </a:xfrm>
          </p:grpSpPr>
          <p:sp>
            <p:nvSpPr>
              <p:cNvPr id="886" name="Google Shape;886;p14"/>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4"/>
            <p:cNvGrpSpPr/>
            <p:nvPr/>
          </p:nvGrpSpPr>
          <p:grpSpPr>
            <a:xfrm>
              <a:off x="1308118" y="4251523"/>
              <a:ext cx="846041" cy="570058"/>
              <a:chOff x="897994" y="4240309"/>
              <a:chExt cx="967900" cy="652165"/>
            </a:xfrm>
          </p:grpSpPr>
          <p:sp>
            <p:nvSpPr>
              <p:cNvPr id="889" name="Google Shape;889;p14"/>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14"/>
            <p:cNvGrpSpPr/>
            <p:nvPr/>
          </p:nvGrpSpPr>
          <p:grpSpPr>
            <a:xfrm>
              <a:off x="-464914" y="3874196"/>
              <a:ext cx="462896" cy="580907"/>
              <a:chOff x="-1130414" y="3808634"/>
              <a:chExt cx="529568" cy="664577"/>
            </a:xfrm>
          </p:grpSpPr>
          <p:sp>
            <p:nvSpPr>
              <p:cNvPr id="893" name="Google Shape;893;p14"/>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14"/>
            <p:cNvGrpSpPr/>
            <p:nvPr/>
          </p:nvGrpSpPr>
          <p:grpSpPr>
            <a:xfrm>
              <a:off x="746817" y="3821293"/>
              <a:ext cx="1197987" cy="508508"/>
              <a:chOff x="255847" y="3748111"/>
              <a:chExt cx="1370537" cy="581751"/>
            </a:xfrm>
          </p:grpSpPr>
          <p:sp>
            <p:nvSpPr>
              <p:cNvPr id="897" name="Google Shape;897;p14"/>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4"/>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4"/>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4"/>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14"/>
            <p:cNvGrpSpPr/>
            <p:nvPr/>
          </p:nvGrpSpPr>
          <p:grpSpPr>
            <a:xfrm>
              <a:off x="2007779" y="4477490"/>
              <a:ext cx="1389191" cy="676541"/>
              <a:chOff x="1698430" y="4498823"/>
              <a:chExt cx="1589281" cy="773986"/>
            </a:xfrm>
          </p:grpSpPr>
          <p:sp>
            <p:nvSpPr>
              <p:cNvPr id="904" name="Google Shape;904;p14"/>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14"/>
            <p:cNvGrpSpPr/>
            <p:nvPr/>
          </p:nvGrpSpPr>
          <p:grpSpPr>
            <a:xfrm>
              <a:off x="6466415" y="3859670"/>
              <a:ext cx="730857" cy="806876"/>
              <a:chOff x="6799261" y="3792016"/>
              <a:chExt cx="836125" cy="923094"/>
            </a:xfrm>
          </p:grpSpPr>
          <p:sp>
            <p:nvSpPr>
              <p:cNvPr id="911" name="Google Shape;911;p14"/>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14"/>
            <p:cNvGrpSpPr/>
            <p:nvPr/>
          </p:nvGrpSpPr>
          <p:grpSpPr>
            <a:xfrm>
              <a:off x="4095014" y="4295047"/>
              <a:ext cx="538913" cy="696042"/>
              <a:chOff x="4086298" y="4290102"/>
              <a:chExt cx="616535" cy="796296"/>
            </a:xfrm>
          </p:grpSpPr>
          <p:sp>
            <p:nvSpPr>
              <p:cNvPr id="918" name="Google Shape;918;p14"/>
              <p:cNvSpPr/>
              <p:nvPr/>
            </p:nvSpPr>
            <p:spPr>
              <a:xfrm>
                <a:off x="4086298" y="4651749"/>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4086298" y="4647999"/>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4368866" y="4949189"/>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4368866" y="4945503"/>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4252864" y="4290102"/>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4401196" y="4384506"/>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14"/>
            <p:cNvGrpSpPr/>
            <p:nvPr/>
          </p:nvGrpSpPr>
          <p:grpSpPr>
            <a:xfrm>
              <a:off x="-684325" y="4565830"/>
              <a:ext cx="538913" cy="696098"/>
              <a:chOff x="-1381427" y="4599887"/>
              <a:chExt cx="616535" cy="796360"/>
            </a:xfrm>
          </p:grpSpPr>
          <p:sp>
            <p:nvSpPr>
              <p:cNvPr id="925" name="Google Shape;925;p14"/>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1" name="Google Shape;931;p14"/>
          <p:cNvGrpSpPr/>
          <p:nvPr/>
        </p:nvGrpSpPr>
        <p:grpSpPr>
          <a:xfrm rot="-1017617">
            <a:off x="-1356713" y="-916074"/>
            <a:ext cx="3617640" cy="2877885"/>
            <a:chOff x="-1221177" y="-856963"/>
            <a:chExt cx="3089277" cy="2457565"/>
          </a:xfrm>
        </p:grpSpPr>
        <p:grpSp>
          <p:nvGrpSpPr>
            <p:cNvPr id="932" name="Google Shape;932;p14"/>
            <p:cNvGrpSpPr/>
            <p:nvPr/>
          </p:nvGrpSpPr>
          <p:grpSpPr>
            <a:xfrm>
              <a:off x="-1221177" y="-856963"/>
              <a:ext cx="3089277" cy="2457565"/>
              <a:chOff x="-1221177" y="-856963"/>
              <a:chExt cx="3089277" cy="2457565"/>
            </a:xfrm>
          </p:grpSpPr>
          <p:sp>
            <p:nvSpPr>
              <p:cNvPr id="933" name="Google Shape;933;p14"/>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14"/>
            <p:cNvGrpSpPr/>
            <p:nvPr/>
          </p:nvGrpSpPr>
          <p:grpSpPr>
            <a:xfrm>
              <a:off x="828772" y="314668"/>
              <a:ext cx="416010" cy="486680"/>
              <a:chOff x="828772" y="314668"/>
              <a:chExt cx="416010" cy="486680"/>
            </a:xfrm>
          </p:grpSpPr>
          <p:sp>
            <p:nvSpPr>
              <p:cNvPr id="939" name="Google Shape;939;p14"/>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14"/>
            <p:cNvGrpSpPr/>
            <p:nvPr/>
          </p:nvGrpSpPr>
          <p:grpSpPr>
            <a:xfrm>
              <a:off x="323987" y="610889"/>
              <a:ext cx="341044" cy="623914"/>
              <a:chOff x="323987" y="610889"/>
              <a:chExt cx="341044" cy="623914"/>
            </a:xfrm>
          </p:grpSpPr>
          <p:sp>
            <p:nvSpPr>
              <p:cNvPr id="943" name="Google Shape;943;p14"/>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6" name="Google Shape;946;p14"/>
          <p:cNvSpPr txBox="1">
            <a:spLocks noGrp="1"/>
          </p:cNvSpPr>
          <p:nvPr>
            <p:ph type="title"/>
          </p:nvPr>
        </p:nvSpPr>
        <p:spPr>
          <a:xfrm>
            <a:off x="1375450" y="1265300"/>
            <a:ext cx="63930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1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47" name="Google Shape;947;p14"/>
          <p:cNvSpPr txBox="1">
            <a:spLocks noGrp="1"/>
          </p:cNvSpPr>
          <p:nvPr>
            <p:ph type="subTitle" idx="1"/>
          </p:nvPr>
        </p:nvSpPr>
        <p:spPr>
          <a:xfrm>
            <a:off x="2158550" y="32297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48"/>
        <p:cNvGrpSpPr/>
        <p:nvPr/>
      </p:nvGrpSpPr>
      <p:grpSpPr>
        <a:xfrm>
          <a:off x="0" y="0"/>
          <a:ext cx="0" cy="0"/>
          <a:chOff x="0" y="0"/>
          <a:chExt cx="0" cy="0"/>
        </a:xfrm>
      </p:grpSpPr>
      <p:sp>
        <p:nvSpPr>
          <p:cNvPr id="949" name="Google Shape;949;p15"/>
          <p:cNvSpPr/>
          <p:nvPr/>
        </p:nvSpPr>
        <p:spPr>
          <a:xfrm>
            <a:off x="124575" y="-206350"/>
            <a:ext cx="9583867" cy="6931752"/>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15"/>
          <p:cNvGrpSpPr/>
          <p:nvPr/>
        </p:nvGrpSpPr>
        <p:grpSpPr>
          <a:xfrm rot="-7912429">
            <a:off x="-960887" y="3720178"/>
            <a:ext cx="3380658" cy="1732600"/>
            <a:chOff x="-1459912" y="3884575"/>
            <a:chExt cx="4225775" cy="2165725"/>
          </a:xfrm>
        </p:grpSpPr>
        <p:sp>
          <p:nvSpPr>
            <p:cNvPr id="951" name="Google Shape;951;p15"/>
            <p:cNvSpPr/>
            <p:nvPr/>
          </p:nvSpPr>
          <p:spPr>
            <a:xfrm>
              <a:off x="-1459912" y="3889900"/>
              <a:ext cx="4225775" cy="2160400"/>
            </a:xfrm>
            <a:custGeom>
              <a:avLst/>
              <a:gdLst/>
              <a:ahLst/>
              <a:cxnLst/>
              <a:rect l="l" t="t" r="r" b="b"/>
              <a:pathLst>
                <a:path w="169031" h="86416" fill="none" extrusionOk="0">
                  <a:moveTo>
                    <a:pt x="0" y="10366"/>
                  </a:moveTo>
                  <a:cubicBezTo>
                    <a:pt x="15806" y="10335"/>
                    <a:pt x="31460" y="17630"/>
                    <a:pt x="41612" y="29697"/>
                  </a:cubicBezTo>
                  <a:cubicBezTo>
                    <a:pt x="50427" y="40184"/>
                    <a:pt x="54986" y="53558"/>
                    <a:pt x="62555" y="64987"/>
                  </a:cubicBezTo>
                  <a:cubicBezTo>
                    <a:pt x="70123" y="76385"/>
                    <a:pt x="82889" y="86416"/>
                    <a:pt x="96355" y="83893"/>
                  </a:cubicBezTo>
                  <a:cubicBezTo>
                    <a:pt x="105595" y="82191"/>
                    <a:pt x="112951" y="74804"/>
                    <a:pt x="117297" y="66476"/>
                  </a:cubicBezTo>
                  <a:cubicBezTo>
                    <a:pt x="121644" y="58117"/>
                    <a:pt x="123529" y="48755"/>
                    <a:pt x="125839" y="39667"/>
                  </a:cubicBezTo>
                  <a:cubicBezTo>
                    <a:pt x="128179" y="30549"/>
                    <a:pt x="131127" y="21308"/>
                    <a:pt x="137146" y="14074"/>
                  </a:cubicBezTo>
                  <a:cubicBezTo>
                    <a:pt x="144805" y="4925"/>
                    <a:pt x="157207" y="1"/>
                    <a:pt x="169031" y="136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1327700" y="3884575"/>
              <a:ext cx="3961350" cy="2025125"/>
            </a:xfrm>
            <a:custGeom>
              <a:avLst/>
              <a:gdLst/>
              <a:ahLst/>
              <a:cxnLst/>
              <a:rect l="l" t="t" r="r" b="b"/>
              <a:pathLst>
                <a:path w="158454" h="81005" fill="none" extrusionOk="0">
                  <a:moveTo>
                    <a:pt x="0" y="9727"/>
                  </a:moveTo>
                  <a:cubicBezTo>
                    <a:pt x="14803" y="9697"/>
                    <a:pt x="29484" y="16536"/>
                    <a:pt x="39028" y="27843"/>
                  </a:cubicBezTo>
                  <a:cubicBezTo>
                    <a:pt x="47296" y="37661"/>
                    <a:pt x="51551" y="50214"/>
                    <a:pt x="58634" y="60914"/>
                  </a:cubicBezTo>
                  <a:cubicBezTo>
                    <a:pt x="65716" y="71613"/>
                    <a:pt x="77692" y="81005"/>
                    <a:pt x="90336" y="78665"/>
                  </a:cubicBezTo>
                  <a:cubicBezTo>
                    <a:pt x="98999" y="77054"/>
                    <a:pt x="105868" y="70123"/>
                    <a:pt x="109941" y="62312"/>
                  </a:cubicBezTo>
                  <a:cubicBezTo>
                    <a:pt x="114015" y="54500"/>
                    <a:pt x="115777" y="45716"/>
                    <a:pt x="117966" y="37175"/>
                  </a:cubicBezTo>
                  <a:cubicBezTo>
                    <a:pt x="120154" y="28633"/>
                    <a:pt x="122920" y="19971"/>
                    <a:pt x="128574" y="13223"/>
                  </a:cubicBezTo>
                  <a:cubicBezTo>
                    <a:pt x="135747" y="4621"/>
                    <a:pt x="147359" y="1"/>
                    <a:pt x="158453" y="1308"/>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1195475" y="3886100"/>
              <a:ext cx="3696900" cy="1890625"/>
            </a:xfrm>
            <a:custGeom>
              <a:avLst/>
              <a:gdLst/>
              <a:ahLst/>
              <a:cxnLst/>
              <a:rect l="l" t="t" r="r" b="b"/>
              <a:pathLst>
                <a:path w="147876" h="75625" fill="none" extrusionOk="0">
                  <a:moveTo>
                    <a:pt x="0" y="9089"/>
                  </a:moveTo>
                  <a:cubicBezTo>
                    <a:pt x="13830" y="9058"/>
                    <a:pt x="27508" y="15442"/>
                    <a:pt x="36414" y="26019"/>
                  </a:cubicBezTo>
                  <a:cubicBezTo>
                    <a:pt x="44135" y="35168"/>
                    <a:pt x="48086" y="46871"/>
                    <a:pt x="54712" y="56871"/>
                  </a:cubicBezTo>
                  <a:cubicBezTo>
                    <a:pt x="61339" y="66840"/>
                    <a:pt x="72524" y="75625"/>
                    <a:pt x="84287" y="73406"/>
                  </a:cubicBezTo>
                  <a:cubicBezTo>
                    <a:pt x="92373" y="71916"/>
                    <a:pt x="98817" y="65473"/>
                    <a:pt x="102616" y="58178"/>
                  </a:cubicBezTo>
                  <a:cubicBezTo>
                    <a:pt x="106415" y="50883"/>
                    <a:pt x="108057" y="42676"/>
                    <a:pt x="110093" y="34712"/>
                  </a:cubicBezTo>
                  <a:cubicBezTo>
                    <a:pt x="112130" y="26749"/>
                    <a:pt x="114713" y="18663"/>
                    <a:pt x="120002" y="12341"/>
                  </a:cubicBezTo>
                  <a:cubicBezTo>
                    <a:pt x="126659" y="4317"/>
                    <a:pt x="137510" y="1"/>
                    <a:pt x="147875" y="1216"/>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1063275" y="3888375"/>
              <a:ext cx="3432475" cy="1754625"/>
            </a:xfrm>
            <a:custGeom>
              <a:avLst/>
              <a:gdLst/>
              <a:ahLst/>
              <a:cxnLst/>
              <a:rect l="l" t="t" r="r" b="b"/>
              <a:pathLst>
                <a:path w="137299" h="70185" fill="none" extrusionOk="0">
                  <a:moveTo>
                    <a:pt x="1" y="8420"/>
                  </a:moveTo>
                  <a:cubicBezTo>
                    <a:pt x="12828" y="8420"/>
                    <a:pt x="25533" y="14317"/>
                    <a:pt x="33801" y="24135"/>
                  </a:cubicBezTo>
                  <a:cubicBezTo>
                    <a:pt x="40974" y="32646"/>
                    <a:pt x="44652" y="43497"/>
                    <a:pt x="50792" y="52767"/>
                  </a:cubicBezTo>
                  <a:cubicBezTo>
                    <a:pt x="56962" y="62038"/>
                    <a:pt x="67327" y="70184"/>
                    <a:pt x="78270" y="68148"/>
                  </a:cubicBezTo>
                  <a:cubicBezTo>
                    <a:pt x="85778" y="66749"/>
                    <a:pt x="91735" y="60762"/>
                    <a:pt x="95261" y="53983"/>
                  </a:cubicBezTo>
                  <a:cubicBezTo>
                    <a:pt x="98817" y="47205"/>
                    <a:pt x="100337" y="39606"/>
                    <a:pt x="102222" y="32220"/>
                  </a:cubicBezTo>
                  <a:cubicBezTo>
                    <a:pt x="104106" y="24804"/>
                    <a:pt x="106507" y="17296"/>
                    <a:pt x="111401" y="11429"/>
                  </a:cubicBezTo>
                  <a:cubicBezTo>
                    <a:pt x="117602" y="4013"/>
                    <a:pt x="127693" y="1"/>
                    <a:pt x="137298" y="1125"/>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931050" y="3889900"/>
              <a:ext cx="3168025" cy="1619350"/>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842100" y="3889900"/>
              <a:ext cx="2956401" cy="1380172"/>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15"/>
          <p:cNvGrpSpPr/>
          <p:nvPr/>
        </p:nvGrpSpPr>
        <p:grpSpPr>
          <a:xfrm rot="-7832478">
            <a:off x="5202851" y="-746921"/>
            <a:ext cx="5433386" cy="3290689"/>
            <a:chOff x="3031475" y="3151550"/>
            <a:chExt cx="4641450" cy="2811059"/>
          </a:xfrm>
        </p:grpSpPr>
        <p:sp>
          <p:nvSpPr>
            <p:cNvPr id="958" name="Google Shape;958;p15"/>
            <p:cNvSpPr/>
            <p:nvPr/>
          </p:nvSpPr>
          <p:spPr>
            <a:xfrm>
              <a:off x="3031475" y="3151550"/>
              <a:ext cx="4641450" cy="2757675"/>
            </a:xfrm>
            <a:custGeom>
              <a:avLst/>
              <a:gdLst/>
              <a:ahLst/>
              <a:cxnLst/>
              <a:rect l="l" t="t" r="r" b="b"/>
              <a:pathLst>
                <a:path w="185658" h="110307" fill="none" extrusionOk="0">
                  <a:moveTo>
                    <a:pt x="4530" y="110306"/>
                  </a:moveTo>
                  <a:cubicBezTo>
                    <a:pt x="1916" y="100762"/>
                    <a:pt x="1" y="90367"/>
                    <a:pt x="3678" y="81187"/>
                  </a:cubicBezTo>
                  <a:cubicBezTo>
                    <a:pt x="8451" y="69151"/>
                    <a:pt x="21734" y="62403"/>
                    <a:pt x="34591" y="60853"/>
                  </a:cubicBezTo>
                  <a:cubicBezTo>
                    <a:pt x="47448" y="59302"/>
                    <a:pt x="60397" y="61856"/>
                    <a:pt x="73315" y="62859"/>
                  </a:cubicBezTo>
                  <a:cubicBezTo>
                    <a:pt x="86233" y="63831"/>
                    <a:pt x="100094" y="62980"/>
                    <a:pt x="110732" y="55594"/>
                  </a:cubicBezTo>
                  <a:cubicBezTo>
                    <a:pt x="125504" y="45351"/>
                    <a:pt x="130337" y="25411"/>
                    <a:pt x="143651" y="13375"/>
                  </a:cubicBezTo>
                  <a:cubicBezTo>
                    <a:pt x="154776" y="3314"/>
                    <a:pt x="171554" y="1"/>
                    <a:pt x="185658" y="5077"/>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3282250" y="3300500"/>
              <a:ext cx="4390675" cy="2608725"/>
            </a:xfrm>
            <a:custGeom>
              <a:avLst/>
              <a:gdLst/>
              <a:ahLst/>
              <a:cxnLst/>
              <a:rect l="l" t="t" r="r" b="b"/>
              <a:pathLst>
                <a:path w="175627" h="104349" fill="none" extrusionOk="0">
                  <a:moveTo>
                    <a:pt x="4286" y="104348"/>
                  </a:moveTo>
                  <a:cubicBezTo>
                    <a:pt x="1824" y="95321"/>
                    <a:pt x="0" y="85472"/>
                    <a:pt x="3465" y="76810"/>
                  </a:cubicBezTo>
                  <a:cubicBezTo>
                    <a:pt x="7994" y="65411"/>
                    <a:pt x="20548" y="59028"/>
                    <a:pt x="32736" y="57569"/>
                  </a:cubicBezTo>
                  <a:cubicBezTo>
                    <a:pt x="44895" y="56110"/>
                    <a:pt x="57144" y="58512"/>
                    <a:pt x="69363" y="59454"/>
                  </a:cubicBezTo>
                  <a:cubicBezTo>
                    <a:pt x="81582" y="60366"/>
                    <a:pt x="94683" y="59575"/>
                    <a:pt x="104744" y="52584"/>
                  </a:cubicBezTo>
                  <a:cubicBezTo>
                    <a:pt x="118726" y="42919"/>
                    <a:pt x="123285" y="24043"/>
                    <a:pt x="135899" y="12645"/>
                  </a:cubicBezTo>
                  <a:cubicBezTo>
                    <a:pt x="146416" y="3131"/>
                    <a:pt x="162283" y="0"/>
                    <a:pt x="175627" y="4803"/>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
            <p:cNvSpPr/>
            <p:nvPr/>
          </p:nvSpPr>
          <p:spPr>
            <a:xfrm>
              <a:off x="3533000" y="3449425"/>
              <a:ext cx="4139925" cy="2459800"/>
            </a:xfrm>
            <a:custGeom>
              <a:avLst/>
              <a:gdLst/>
              <a:ahLst/>
              <a:cxnLst/>
              <a:rect l="l" t="t" r="r" b="b"/>
              <a:pathLst>
                <a:path w="165597" h="98392" fill="none" extrusionOk="0">
                  <a:moveTo>
                    <a:pt x="4043" y="98391"/>
                  </a:moveTo>
                  <a:cubicBezTo>
                    <a:pt x="1703" y="89880"/>
                    <a:pt x="1" y="80610"/>
                    <a:pt x="3253" y="72403"/>
                  </a:cubicBezTo>
                  <a:cubicBezTo>
                    <a:pt x="7539" y="61673"/>
                    <a:pt x="19393" y="55655"/>
                    <a:pt x="30852" y="54287"/>
                  </a:cubicBezTo>
                  <a:cubicBezTo>
                    <a:pt x="42312" y="52919"/>
                    <a:pt x="53892" y="55169"/>
                    <a:pt x="65412" y="56050"/>
                  </a:cubicBezTo>
                  <a:cubicBezTo>
                    <a:pt x="76932" y="56932"/>
                    <a:pt x="89273" y="56172"/>
                    <a:pt x="98756" y="49606"/>
                  </a:cubicBezTo>
                  <a:cubicBezTo>
                    <a:pt x="111918" y="40457"/>
                    <a:pt x="116264" y="22676"/>
                    <a:pt x="128149" y="11916"/>
                  </a:cubicBezTo>
                  <a:cubicBezTo>
                    <a:pt x="138058" y="2949"/>
                    <a:pt x="153013" y="1"/>
                    <a:pt x="165597" y="45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
            <p:cNvSpPr/>
            <p:nvPr/>
          </p:nvSpPr>
          <p:spPr>
            <a:xfrm>
              <a:off x="3783775" y="3598375"/>
              <a:ext cx="3889150" cy="2310850"/>
            </a:xfrm>
            <a:custGeom>
              <a:avLst/>
              <a:gdLst/>
              <a:ahLst/>
              <a:cxnLst/>
              <a:rect l="l" t="t" r="r" b="b"/>
              <a:pathLst>
                <a:path w="155566" h="92434" fill="none" extrusionOk="0">
                  <a:moveTo>
                    <a:pt x="3800" y="92433"/>
                  </a:moveTo>
                  <a:cubicBezTo>
                    <a:pt x="1611" y="84439"/>
                    <a:pt x="0" y="75716"/>
                    <a:pt x="3070" y="68025"/>
                  </a:cubicBezTo>
                  <a:cubicBezTo>
                    <a:pt x="7083" y="57934"/>
                    <a:pt x="18207" y="52281"/>
                    <a:pt x="28967" y="51004"/>
                  </a:cubicBezTo>
                  <a:cubicBezTo>
                    <a:pt x="39758" y="49697"/>
                    <a:pt x="50609" y="51855"/>
                    <a:pt x="61430" y="52676"/>
                  </a:cubicBezTo>
                  <a:cubicBezTo>
                    <a:pt x="72251" y="53496"/>
                    <a:pt x="83862" y="52767"/>
                    <a:pt x="92768" y="46597"/>
                  </a:cubicBezTo>
                  <a:cubicBezTo>
                    <a:pt x="105139" y="38025"/>
                    <a:pt x="109212" y="21307"/>
                    <a:pt x="120367" y="11186"/>
                  </a:cubicBezTo>
                  <a:cubicBezTo>
                    <a:pt x="129699" y="2766"/>
                    <a:pt x="143742" y="0"/>
                    <a:pt x="155566" y="4256"/>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4034525" y="3747300"/>
              <a:ext cx="3638400" cy="2161925"/>
            </a:xfrm>
            <a:custGeom>
              <a:avLst/>
              <a:gdLst/>
              <a:ahLst/>
              <a:cxnLst/>
              <a:rect l="l" t="t" r="r" b="b"/>
              <a:pathLst>
                <a:path w="145536" h="86477" fill="none" extrusionOk="0">
                  <a:moveTo>
                    <a:pt x="3557" y="86476"/>
                  </a:moveTo>
                  <a:cubicBezTo>
                    <a:pt x="1490" y="78999"/>
                    <a:pt x="1" y="70853"/>
                    <a:pt x="2858" y="63649"/>
                  </a:cubicBezTo>
                  <a:cubicBezTo>
                    <a:pt x="6627" y="54196"/>
                    <a:pt x="17023" y="48907"/>
                    <a:pt x="27114" y="47722"/>
                  </a:cubicBezTo>
                  <a:cubicBezTo>
                    <a:pt x="37205" y="46506"/>
                    <a:pt x="47357" y="48512"/>
                    <a:pt x="57479" y="49272"/>
                  </a:cubicBezTo>
                  <a:cubicBezTo>
                    <a:pt x="67601" y="50032"/>
                    <a:pt x="78452" y="49363"/>
                    <a:pt x="86781" y="43588"/>
                  </a:cubicBezTo>
                  <a:cubicBezTo>
                    <a:pt x="98361" y="35564"/>
                    <a:pt x="102161" y="19940"/>
                    <a:pt x="112617" y="10487"/>
                  </a:cubicBezTo>
                  <a:cubicBezTo>
                    <a:pt x="121310" y="2584"/>
                    <a:pt x="134472" y="1"/>
                    <a:pt x="145536" y="3983"/>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4186925" y="3899700"/>
              <a:ext cx="3485951" cy="2062909"/>
            </a:xfrm>
            <a:custGeom>
              <a:avLst/>
              <a:gdLst/>
              <a:ahLst/>
              <a:cxnLst/>
              <a:rect l="l" t="t" r="r" b="b"/>
              <a:pathLst>
                <a:path w="145536" h="86477" fill="none" extrusionOk="0">
                  <a:moveTo>
                    <a:pt x="3557" y="86476"/>
                  </a:moveTo>
                  <a:cubicBezTo>
                    <a:pt x="1490" y="78999"/>
                    <a:pt x="1" y="70853"/>
                    <a:pt x="2858" y="63649"/>
                  </a:cubicBezTo>
                  <a:cubicBezTo>
                    <a:pt x="6627" y="54196"/>
                    <a:pt x="17023" y="48907"/>
                    <a:pt x="27114" y="47722"/>
                  </a:cubicBezTo>
                  <a:cubicBezTo>
                    <a:pt x="37205" y="46506"/>
                    <a:pt x="47357" y="48512"/>
                    <a:pt x="57479" y="49272"/>
                  </a:cubicBezTo>
                  <a:cubicBezTo>
                    <a:pt x="67601" y="50032"/>
                    <a:pt x="78452" y="49363"/>
                    <a:pt x="86781" y="43588"/>
                  </a:cubicBezTo>
                  <a:cubicBezTo>
                    <a:pt x="98361" y="35564"/>
                    <a:pt x="102161" y="19940"/>
                    <a:pt x="112617" y="10487"/>
                  </a:cubicBezTo>
                  <a:cubicBezTo>
                    <a:pt x="121310" y="2584"/>
                    <a:pt x="134472" y="1"/>
                    <a:pt x="145536" y="3983"/>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5"/>
          <p:cNvGrpSpPr/>
          <p:nvPr/>
        </p:nvGrpSpPr>
        <p:grpSpPr>
          <a:xfrm rot="3730787">
            <a:off x="1083359" y="4632201"/>
            <a:ext cx="431128" cy="474000"/>
            <a:chOff x="5118856" y="3486300"/>
            <a:chExt cx="516312" cy="567655"/>
          </a:xfrm>
        </p:grpSpPr>
        <p:sp>
          <p:nvSpPr>
            <p:cNvPr id="965" name="Google Shape;965;p15"/>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15"/>
          <p:cNvGrpSpPr/>
          <p:nvPr/>
        </p:nvGrpSpPr>
        <p:grpSpPr>
          <a:xfrm rot="-3169026">
            <a:off x="-225195" y="3850804"/>
            <a:ext cx="676804" cy="456027"/>
            <a:chOff x="897994" y="4240309"/>
            <a:chExt cx="967900" cy="652165"/>
          </a:xfrm>
        </p:grpSpPr>
        <p:sp>
          <p:nvSpPr>
            <p:cNvPr id="969" name="Google Shape;969;p15"/>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5"/>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5"/>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5"/>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5"/>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15"/>
          <p:cNvGrpSpPr/>
          <p:nvPr/>
        </p:nvGrpSpPr>
        <p:grpSpPr>
          <a:xfrm>
            <a:off x="532950" y="3767988"/>
            <a:ext cx="1111384" cy="541248"/>
            <a:chOff x="1698430" y="4498823"/>
            <a:chExt cx="1589281" cy="773986"/>
          </a:xfrm>
        </p:grpSpPr>
        <p:sp>
          <p:nvSpPr>
            <p:cNvPr id="975" name="Google Shape;975;p15"/>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5"/>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5"/>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5"/>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5"/>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5"/>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5"/>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5"/>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5"/>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5"/>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15"/>
          <p:cNvGrpSpPr/>
          <p:nvPr/>
        </p:nvGrpSpPr>
        <p:grpSpPr>
          <a:xfrm>
            <a:off x="198132" y="4530077"/>
            <a:ext cx="431143" cy="556849"/>
            <a:chOff x="3429335" y="3683515"/>
            <a:chExt cx="616535" cy="796296"/>
          </a:xfrm>
        </p:grpSpPr>
        <p:sp>
          <p:nvSpPr>
            <p:cNvPr id="986" name="Google Shape;986;p15"/>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5"/>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5"/>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5"/>
            <p:cNvSpPr/>
            <p:nvPr/>
          </p:nvSpPr>
          <p:spPr>
            <a:xfrm>
              <a:off x="3744233" y="3777920"/>
              <a:ext cx="262714" cy="303320"/>
            </a:xfrm>
            <a:custGeom>
              <a:avLst/>
              <a:gdLst/>
              <a:ahLst/>
              <a:cxnLst/>
              <a:rect l="l" t="t" r="r" b="b"/>
              <a:pathLst>
                <a:path w="4063" h="4691" fill="none" extrusionOk="0">
                  <a:moveTo>
                    <a:pt x="0" y="1"/>
                  </a:moveTo>
                  <a:lnTo>
                    <a:pt x="4063" y="469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2" name="Google Shape;992;p15"/>
          <p:cNvSpPr/>
          <p:nvPr/>
        </p:nvSpPr>
        <p:spPr>
          <a:xfrm rot="267521">
            <a:off x="6955920" y="147600"/>
            <a:ext cx="496914" cy="548387"/>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3" name="Google Shape;993;p15"/>
          <p:cNvGrpSpPr/>
          <p:nvPr/>
        </p:nvGrpSpPr>
        <p:grpSpPr>
          <a:xfrm rot="267600">
            <a:off x="8227937" y="383788"/>
            <a:ext cx="392398" cy="431419"/>
            <a:chOff x="5118856" y="3486300"/>
            <a:chExt cx="516312" cy="567655"/>
          </a:xfrm>
        </p:grpSpPr>
        <p:sp>
          <p:nvSpPr>
            <p:cNvPr id="994" name="Google Shape;994;p15"/>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5"/>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5"/>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15"/>
          <p:cNvGrpSpPr/>
          <p:nvPr/>
        </p:nvGrpSpPr>
        <p:grpSpPr>
          <a:xfrm rot="3116604">
            <a:off x="8634606" y="803755"/>
            <a:ext cx="363349" cy="680781"/>
            <a:chOff x="5906877" y="4080403"/>
            <a:chExt cx="570948" cy="1069743"/>
          </a:xfrm>
        </p:grpSpPr>
        <p:sp>
          <p:nvSpPr>
            <p:cNvPr id="998" name="Google Shape;998;p15"/>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5"/>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5"/>
            <p:cNvSpPr/>
            <p:nvPr/>
          </p:nvSpPr>
          <p:spPr>
            <a:xfrm>
              <a:off x="6053528" y="4869200"/>
              <a:ext cx="95374" cy="36533"/>
            </a:xfrm>
            <a:custGeom>
              <a:avLst/>
              <a:gdLst/>
              <a:ahLst/>
              <a:cxnLst/>
              <a:rect l="l" t="t" r="r" b="b"/>
              <a:pathLst>
                <a:path w="1475" h="565" fill="none" extrusionOk="0">
                  <a:moveTo>
                    <a:pt x="0" y="487"/>
                  </a:moveTo>
                  <a:cubicBezTo>
                    <a:pt x="308" y="154"/>
                    <a:pt x="667" y="0"/>
                    <a:pt x="936" y="26"/>
                  </a:cubicBezTo>
                  <a:cubicBezTo>
                    <a:pt x="1026" y="26"/>
                    <a:pt x="1102" y="52"/>
                    <a:pt x="1179" y="103"/>
                  </a:cubicBezTo>
                  <a:cubicBezTo>
                    <a:pt x="1308" y="193"/>
                    <a:pt x="1410" y="346"/>
                    <a:pt x="1474" y="564"/>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5"/>
            <p:cNvSpPr/>
            <p:nvPr/>
          </p:nvSpPr>
          <p:spPr>
            <a:xfrm>
              <a:off x="6011240" y="4952030"/>
              <a:ext cx="11703" cy="68863"/>
            </a:xfrm>
            <a:custGeom>
              <a:avLst/>
              <a:gdLst/>
              <a:ahLst/>
              <a:cxnLst/>
              <a:rect l="l" t="t" r="r" b="b"/>
              <a:pathLst>
                <a:path w="181" h="1065" fill="none" extrusionOk="0">
                  <a:moveTo>
                    <a:pt x="52" y="1064"/>
                  </a:moveTo>
                  <a:cubicBezTo>
                    <a:pt x="1" y="757"/>
                    <a:pt x="39" y="385"/>
                    <a:pt x="180" y="1"/>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5"/>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15"/>
          <p:cNvGrpSpPr/>
          <p:nvPr/>
        </p:nvGrpSpPr>
        <p:grpSpPr>
          <a:xfrm rot="267609">
            <a:off x="5957873" y="-69137"/>
            <a:ext cx="532217" cy="587575"/>
            <a:chOff x="6799261" y="3792016"/>
            <a:chExt cx="836125" cy="923094"/>
          </a:xfrm>
        </p:grpSpPr>
        <p:sp>
          <p:nvSpPr>
            <p:cNvPr id="1004" name="Google Shape;1004;p15"/>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5"/>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5"/>
            <p:cNvSpPr/>
            <p:nvPr/>
          </p:nvSpPr>
          <p:spPr>
            <a:xfrm>
              <a:off x="6921081" y="4517057"/>
              <a:ext cx="50564" cy="14161"/>
            </a:xfrm>
            <a:custGeom>
              <a:avLst/>
              <a:gdLst/>
              <a:ahLst/>
              <a:cxnLst/>
              <a:rect l="l" t="t" r="r" b="b"/>
              <a:pathLst>
                <a:path w="782" h="219" fill="none" extrusionOk="0">
                  <a:moveTo>
                    <a:pt x="0" y="218"/>
                  </a:moveTo>
                  <a:cubicBezTo>
                    <a:pt x="64" y="180"/>
                    <a:pt x="128" y="141"/>
                    <a:pt x="192" y="116"/>
                  </a:cubicBezTo>
                  <a:cubicBezTo>
                    <a:pt x="487" y="0"/>
                    <a:pt x="718" y="39"/>
                    <a:pt x="782"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5"/>
            <p:cNvSpPr/>
            <p:nvPr/>
          </p:nvSpPr>
          <p:spPr>
            <a:xfrm>
              <a:off x="6874655" y="4557664"/>
              <a:ext cx="17458" cy="44809"/>
            </a:xfrm>
            <a:custGeom>
              <a:avLst/>
              <a:gdLst/>
              <a:ahLst/>
              <a:cxnLst/>
              <a:rect l="l" t="t" r="r" b="b"/>
              <a:pathLst>
                <a:path w="270" h="693" fill="none" extrusionOk="0">
                  <a:moveTo>
                    <a:pt x="77" y="692"/>
                  </a:moveTo>
                  <a:cubicBezTo>
                    <a:pt x="1" y="577"/>
                    <a:pt x="65" y="295"/>
                    <a:pt x="270"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5"/>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5"/>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5"/>
            <p:cNvSpPr/>
            <p:nvPr/>
          </p:nvSpPr>
          <p:spPr>
            <a:xfrm>
              <a:off x="7496110" y="4539430"/>
              <a:ext cx="54767" cy="14936"/>
            </a:xfrm>
            <a:custGeom>
              <a:avLst/>
              <a:gdLst/>
              <a:ahLst/>
              <a:cxnLst/>
              <a:rect l="l" t="t" r="r" b="b"/>
              <a:pathLst>
                <a:path w="847" h="231" fill="none" extrusionOk="0">
                  <a:moveTo>
                    <a:pt x="0" y="231"/>
                  </a:moveTo>
                  <a:cubicBezTo>
                    <a:pt x="77" y="193"/>
                    <a:pt x="154" y="154"/>
                    <a:pt x="231" y="116"/>
                  </a:cubicBezTo>
                  <a:cubicBezTo>
                    <a:pt x="539" y="0"/>
                    <a:pt x="769" y="39"/>
                    <a:pt x="846"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5"/>
            <p:cNvSpPr/>
            <p:nvPr/>
          </p:nvSpPr>
          <p:spPr>
            <a:xfrm>
              <a:off x="7448067" y="4580037"/>
              <a:ext cx="19075" cy="46426"/>
            </a:xfrm>
            <a:custGeom>
              <a:avLst/>
              <a:gdLst/>
              <a:ahLst/>
              <a:cxnLst/>
              <a:rect l="l" t="t" r="r" b="b"/>
              <a:pathLst>
                <a:path w="295" h="718" fill="none" extrusionOk="0">
                  <a:moveTo>
                    <a:pt x="77" y="718"/>
                  </a:moveTo>
                  <a:cubicBezTo>
                    <a:pt x="0" y="603"/>
                    <a:pt x="64" y="295"/>
                    <a:pt x="295"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5"/>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5"/>
            <p:cNvSpPr/>
            <p:nvPr/>
          </p:nvSpPr>
          <p:spPr>
            <a:xfrm>
              <a:off x="6901166" y="3942029"/>
              <a:ext cx="567650" cy="40671"/>
            </a:xfrm>
            <a:custGeom>
              <a:avLst/>
              <a:gdLst/>
              <a:ahLst/>
              <a:cxnLst/>
              <a:rect l="l" t="t" r="r" b="b"/>
              <a:pathLst>
                <a:path w="8779" h="629" fill="none" extrusionOk="0">
                  <a:moveTo>
                    <a:pt x="1" y="0"/>
                  </a:moveTo>
                  <a:lnTo>
                    <a:pt x="8779" y="62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 name="Google Shape;1014;p15"/>
          <p:cNvGrpSpPr/>
          <p:nvPr/>
        </p:nvGrpSpPr>
        <p:grpSpPr>
          <a:xfrm rot="267609">
            <a:off x="7606269" y="68969"/>
            <a:ext cx="392442" cy="506864"/>
            <a:chOff x="3429335" y="3683515"/>
            <a:chExt cx="616535" cy="796296"/>
          </a:xfrm>
        </p:grpSpPr>
        <p:sp>
          <p:nvSpPr>
            <p:cNvPr id="1015" name="Google Shape;1015;p15"/>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5"/>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5"/>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5"/>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5"/>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5"/>
            <p:cNvSpPr/>
            <p:nvPr/>
          </p:nvSpPr>
          <p:spPr>
            <a:xfrm>
              <a:off x="3744233" y="3777920"/>
              <a:ext cx="262714" cy="303320"/>
            </a:xfrm>
            <a:custGeom>
              <a:avLst/>
              <a:gdLst/>
              <a:ahLst/>
              <a:cxnLst/>
              <a:rect l="l" t="t" r="r" b="b"/>
              <a:pathLst>
                <a:path w="4063" h="4691" fill="none" extrusionOk="0">
                  <a:moveTo>
                    <a:pt x="0" y="1"/>
                  </a:moveTo>
                  <a:lnTo>
                    <a:pt x="4063" y="469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15"/>
          <p:cNvGrpSpPr/>
          <p:nvPr/>
        </p:nvGrpSpPr>
        <p:grpSpPr>
          <a:xfrm rot="1884169">
            <a:off x="4784532" y="122097"/>
            <a:ext cx="354731" cy="414991"/>
            <a:chOff x="828772" y="314668"/>
            <a:chExt cx="416010" cy="486680"/>
          </a:xfrm>
        </p:grpSpPr>
        <p:sp>
          <p:nvSpPr>
            <p:cNvPr id="1022" name="Google Shape;1022;p15"/>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5"/>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5"/>
            <p:cNvSpPr/>
            <p:nvPr/>
          </p:nvSpPr>
          <p:spPr>
            <a:xfrm>
              <a:off x="897084" y="366656"/>
              <a:ext cx="26655" cy="18777"/>
            </a:xfrm>
            <a:custGeom>
              <a:avLst/>
              <a:gdLst/>
              <a:ahLst/>
              <a:cxnLst/>
              <a:rect l="l" t="t" r="r" b="b"/>
              <a:pathLst>
                <a:path w="565" h="398" fill="none" extrusionOk="0">
                  <a:moveTo>
                    <a:pt x="1" y="397"/>
                  </a:moveTo>
                  <a:cubicBezTo>
                    <a:pt x="168" y="205"/>
                    <a:pt x="373" y="64"/>
                    <a:pt x="565" y="0"/>
                  </a:cubicBezTo>
                </a:path>
              </a:pathLst>
            </a:custGeom>
            <a:solidFill>
              <a:schemeClr val="accent1"/>
            </a:solidFill>
            <a:ln w="19050"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5"/>
            <p:cNvSpPr/>
            <p:nvPr/>
          </p:nvSpPr>
          <p:spPr>
            <a:xfrm>
              <a:off x="875949" y="411380"/>
              <a:ext cx="7926" cy="47791"/>
            </a:xfrm>
            <a:custGeom>
              <a:avLst/>
              <a:gdLst/>
              <a:ahLst/>
              <a:cxnLst/>
              <a:rect l="l" t="t" r="r" b="b"/>
              <a:pathLst>
                <a:path w="168" h="1013" fill="none" extrusionOk="0">
                  <a:moveTo>
                    <a:pt x="167" y="1013"/>
                  </a:moveTo>
                  <a:cubicBezTo>
                    <a:pt x="141" y="974"/>
                    <a:pt x="129" y="936"/>
                    <a:pt x="103" y="897"/>
                  </a:cubicBezTo>
                  <a:cubicBezTo>
                    <a:pt x="0" y="654"/>
                    <a:pt x="0" y="334"/>
                    <a:pt x="116" y="0"/>
                  </a:cubicBezTo>
                </a:path>
              </a:pathLst>
            </a:custGeom>
            <a:solidFill>
              <a:schemeClr val="accent1"/>
            </a:solidFill>
            <a:ln w="19050"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5"/>
            <p:cNvSpPr/>
            <p:nvPr/>
          </p:nvSpPr>
          <p:spPr>
            <a:xfrm>
              <a:off x="865664" y="494788"/>
              <a:ext cx="379118" cy="306559"/>
            </a:xfrm>
            <a:custGeom>
              <a:avLst/>
              <a:gdLst/>
              <a:ahLst/>
              <a:cxnLst/>
              <a:rect l="l" t="t" r="r" b="b"/>
              <a:pathLst>
                <a:path w="8036" h="6498" fill="none" extrusionOk="0">
                  <a:moveTo>
                    <a:pt x="1" y="1"/>
                  </a:moveTo>
                  <a:lnTo>
                    <a:pt x="8035" y="6498"/>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15"/>
          <p:cNvGrpSpPr/>
          <p:nvPr/>
        </p:nvGrpSpPr>
        <p:grpSpPr>
          <a:xfrm rot="267618">
            <a:off x="7286025" y="774874"/>
            <a:ext cx="703002" cy="342365"/>
            <a:chOff x="1698430" y="4498823"/>
            <a:chExt cx="1589281" cy="773986"/>
          </a:xfrm>
        </p:grpSpPr>
        <p:sp>
          <p:nvSpPr>
            <p:cNvPr id="1028" name="Google Shape;1028;p15"/>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5"/>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5"/>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5"/>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5"/>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5"/>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5"/>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5"/>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5"/>
          <p:cNvSpPr txBox="1">
            <a:spLocks noGrp="1"/>
          </p:cNvSpPr>
          <p:nvPr>
            <p:ph type="title"/>
          </p:nvPr>
        </p:nvSpPr>
        <p:spPr>
          <a:xfrm>
            <a:off x="3557400" y="3328888"/>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39" name="Google Shape;1039;p15"/>
          <p:cNvSpPr txBox="1">
            <a:spLocks noGrp="1"/>
          </p:cNvSpPr>
          <p:nvPr>
            <p:ph type="subTitle" idx="1"/>
          </p:nvPr>
        </p:nvSpPr>
        <p:spPr>
          <a:xfrm>
            <a:off x="1226400" y="1739913"/>
            <a:ext cx="6691200" cy="147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5"/>
        </a:solidFill>
        <a:effectLst/>
      </p:bgPr>
    </p:bg>
    <p:spTree>
      <p:nvGrpSpPr>
        <p:cNvPr id="1" name="Shape 1040"/>
        <p:cNvGrpSpPr/>
        <p:nvPr/>
      </p:nvGrpSpPr>
      <p:grpSpPr>
        <a:xfrm>
          <a:off x="0" y="0"/>
          <a:ext cx="0" cy="0"/>
          <a:chOff x="0" y="0"/>
          <a:chExt cx="0" cy="0"/>
        </a:xfrm>
      </p:grpSpPr>
      <p:sp>
        <p:nvSpPr>
          <p:cNvPr id="1041" name="Google Shape;1041;p16"/>
          <p:cNvSpPr txBox="1">
            <a:spLocks noGrp="1"/>
          </p:cNvSpPr>
          <p:nvPr>
            <p:ph type="title"/>
          </p:nvPr>
        </p:nvSpPr>
        <p:spPr>
          <a:xfrm>
            <a:off x="2129850" y="2556389"/>
            <a:ext cx="4884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42" name="Google Shape;1042;p16"/>
          <p:cNvSpPr txBox="1">
            <a:spLocks noGrp="1"/>
          </p:cNvSpPr>
          <p:nvPr>
            <p:ph type="title" idx="2" hasCustomPrompt="1"/>
          </p:nvPr>
        </p:nvSpPr>
        <p:spPr>
          <a:xfrm>
            <a:off x="3967060" y="1720889"/>
            <a:ext cx="1209900" cy="73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43" name="Google Shape;1043;p16"/>
          <p:cNvSpPr txBox="1">
            <a:spLocks noGrp="1"/>
          </p:cNvSpPr>
          <p:nvPr>
            <p:ph type="subTitle" idx="1"/>
          </p:nvPr>
        </p:nvSpPr>
        <p:spPr>
          <a:xfrm>
            <a:off x="2397910" y="3291084"/>
            <a:ext cx="4348200" cy="35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4" name="Google Shape;1044;p16"/>
          <p:cNvSpPr/>
          <p:nvPr/>
        </p:nvSpPr>
        <p:spPr>
          <a:xfrm>
            <a:off x="4070375" y="3095150"/>
            <a:ext cx="5315360" cy="2236616"/>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rot="10800000">
            <a:off x="-120666" y="-124981"/>
            <a:ext cx="5017205" cy="2236616"/>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6" name="Google Shape;1046;p16"/>
          <p:cNvGrpSpPr/>
          <p:nvPr/>
        </p:nvGrpSpPr>
        <p:grpSpPr>
          <a:xfrm rot="705560">
            <a:off x="3184691" y="-370993"/>
            <a:ext cx="9932500" cy="3141136"/>
            <a:chOff x="-1441184" y="3615617"/>
            <a:chExt cx="11189918" cy="3538793"/>
          </a:xfrm>
        </p:grpSpPr>
        <p:grpSp>
          <p:nvGrpSpPr>
            <p:cNvPr id="1047" name="Google Shape;1047;p16"/>
            <p:cNvGrpSpPr/>
            <p:nvPr/>
          </p:nvGrpSpPr>
          <p:grpSpPr>
            <a:xfrm>
              <a:off x="-1441184" y="3615617"/>
              <a:ext cx="11189918" cy="3538793"/>
              <a:chOff x="-2247300" y="3512811"/>
              <a:chExt cx="12801645" cy="4048499"/>
            </a:xfrm>
          </p:grpSpPr>
          <p:sp>
            <p:nvSpPr>
              <p:cNvPr id="1048" name="Google Shape;1048;p16"/>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16"/>
            <p:cNvGrpSpPr/>
            <p:nvPr/>
          </p:nvGrpSpPr>
          <p:grpSpPr>
            <a:xfrm>
              <a:off x="662829" y="4750538"/>
              <a:ext cx="344770" cy="520773"/>
              <a:chOff x="159762" y="4811199"/>
              <a:chExt cx="394428" cy="595782"/>
            </a:xfrm>
          </p:grpSpPr>
          <p:sp>
            <p:nvSpPr>
              <p:cNvPr id="1054" name="Google Shape;1054;p16"/>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8" name="Google Shape;1058;p16"/>
            <p:cNvSpPr/>
            <p:nvPr/>
          </p:nvSpPr>
          <p:spPr>
            <a:xfrm>
              <a:off x="4962505" y="4709666"/>
              <a:ext cx="405608" cy="44765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9" name="Google Shape;1059;p16"/>
            <p:cNvGrpSpPr/>
            <p:nvPr/>
          </p:nvGrpSpPr>
          <p:grpSpPr>
            <a:xfrm>
              <a:off x="4997573" y="3858851"/>
              <a:ext cx="451309" cy="496187"/>
              <a:chOff x="5118856" y="3486300"/>
              <a:chExt cx="516312" cy="567655"/>
            </a:xfrm>
          </p:grpSpPr>
          <p:sp>
            <p:nvSpPr>
              <p:cNvPr id="1060" name="Google Shape;1060;p16"/>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16"/>
            <p:cNvGrpSpPr/>
            <p:nvPr/>
          </p:nvGrpSpPr>
          <p:grpSpPr>
            <a:xfrm>
              <a:off x="5686382" y="4111749"/>
              <a:ext cx="499065" cy="935063"/>
              <a:chOff x="5906877" y="4080403"/>
              <a:chExt cx="570948" cy="1069743"/>
            </a:xfrm>
          </p:grpSpPr>
          <p:sp>
            <p:nvSpPr>
              <p:cNvPr id="1064" name="Google Shape;1064;p16"/>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 name="Google Shape;1067;p16"/>
            <p:cNvSpPr/>
            <p:nvPr/>
          </p:nvSpPr>
          <p:spPr>
            <a:xfrm>
              <a:off x="-1046396" y="43541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8" name="Google Shape;1068;p16"/>
            <p:cNvGrpSpPr/>
            <p:nvPr/>
          </p:nvGrpSpPr>
          <p:grpSpPr>
            <a:xfrm>
              <a:off x="-1046505" y="3943715"/>
              <a:ext cx="431019" cy="586675"/>
              <a:chOff x="-1795774" y="3888167"/>
              <a:chExt cx="493101" cy="671176"/>
            </a:xfrm>
          </p:grpSpPr>
          <p:sp>
            <p:nvSpPr>
              <p:cNvPr id="1069" name="Google Shape;1069;p16"/>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16"/>
            <p:cNvGrpSpPr/>
            <p:nvPr/>
          </p:nvGrpSpPr>
          <p:grpSpPr>
            <a:xfrm>
              <a:off x="1308118" y="4251523"/>
              <a:ext cx="846041" cy="570058"/>
              <a:chOff x="897994" y="4240309"/>
              <a:chExt cx="967900" cy="652165"/>
            </a:xfrm>
          </p:grpSpPr>
          <p:sp>
            <p:nvSpPr>
              <p:cNvPr id="1072" name="Google Shape;1072;p16"/>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16"/>
            <p:cNvGrpSpPr/>
            <p:nvPr/>
          </p:nvGrpSpPr>
          <p:grpSpPr>
            <a:xfrm>
              <a:off x="-464914" y="3874196"/>
              <a:ext cx="462896" cy="580907"/>
              <a:chOff x="-1130414" y="3808634"/>
              <a:chExt cx="529568" cy="664577"/>
            </a:xfrm>
          </p:grpSpPr>
          <p:sp>
            <p:nvSpPr>
              <p:cNvPr id="1076" name="Google Shape;1076;p16"/>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16"/>
            <p:cNvGrpSpPr/>
            <p:nvPr/>
          </p:nvGrpSpPr>
          <p:grpSpPr>
            <a:xfrm>
              <a:off x="746817" y="3821293"/>
              <a:ext cx="1197987" cy="508508"/>
              <a:chOff x="255847" y="3748111"/>
              <a:chExt cx="1370537" cy="581751"/>
            </a:xfrm>
          </p:grpSpPr>
          <p:sp>
            <p:nvSpPr>
              <p:cNvPr id="1080" name="Google Shape;1080;p16"/>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16"/>
            <p:cNvGrpSpPr/>
            <p:nvPr/>
          </p:nvGrpSpPr>
          <p:grpSpPr>
            <a:xfrm>
              <a:off x="2007779" y="4477490"/>
              <a:ext cx="1389191" cy="676541"/>
              <a:chOff x="1698430" y="4498823"/>
              <a:chExt cx="1589281" cy="773986"/>
            </a:xfrm>
          </p:grpSpPr>
          <p:sp>
            <p:nvSpPr>
              <p:cNvPr id="1087" name="Google Shape;1087;p16"/>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16"/>
            <p:cNvGrpSpPr/>
            <p:nvPr/>
          </p:nvGrpSpPr>
          <p:grpSpPr>
            <a:xfrm>
              <a:off x="6466415" y="3859670"/>
              <a:ext cx="730857" cy="806876"/>
              <a:chOff x="6799261" y="3792016"/>
              <a:chExt cx="836125" cy="923094"/>
            </a:xfrm>
          </p:grpSpPr>
          <p:sp>
            <p:nvSpPr>
              <p:cNvPr id="1094" name="Google Shape;1094;p16"/>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16"/>
            <p:cNvGrpSpPr/>
            <p:nvPr/>
          </p:nvGrpSpPr>
          <p:grpSpPr>
            <a:xfrm>
              <a:off x="3520762" y="3764830"/>
              <a:ext cx="538913" cy="696042"/>
              <a:chOff x="3429335" y="3683515"/>
              <a:chExt cx="616535" cy="796296"/>
            </a:xfrm>
          </p:grpSpPr>
          <p:sp>
            <p:nvSpPr>
              <p:cNvPr id="1101" name="Google Shape;1101;p16"/>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a:off x="3744233" y="3777920"/>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16"/>
            <p:cNvGrpSpPr/>
            <p:nvPr/>
          </p:nvGrpSpPr>
          <p:grpSpPr>
            <a:xfrm>
              <a:off x="-684325" y="4565830"/>
              <a:ext cx="538913" cy="696098"/>
              <a:chOff x="-1381427" y="4599887"/>
              <a:chExt cx="616535" cy="796360"/>
            </a:xfrm>
          </p:grpSpPr>
          <p:sp>
            <p:nvSpPr>
              <p:cNvPr id="1108" name="Google Shape;1108;p16"/>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6"/>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6"/>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6"/>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4" name="Google Shape;1114;p16"/>
          <p:cNvGrpSpPr/>
          <p:nvPr/>
        </p:nvGrpSpPr>
        <p:grpSpPr>
          <a:xfrm rot="1644031">
            <a:off x="-716795" y="3280996"/>
            <a:ext cx="4400030" cy="2572778"/>
            <a:chOff x="302500" y="1375325"/>
            <a:chExt cx="2796475" cy="1635150"/>
          </a:xfrm>
        </p:grpSpPr>
        <p:sp>
          <p:nvSpPr>
            <p:cNvPr id="1115" name="Google Shape;1115;p16"/>
            <p:cNvSpPr/>
            <p:nvPr/>
          </p:nvSpPr>
          <p:spPr>
            <a:xfrm>
              <a:off x="302500" y="1375325"/>
              <a:ext cx="2771800" cy="1298450"/>
            </a:xfrm>
            <a:custGeom>
              <a:avLst/>
              <a:gdLst/>
              <a:ahLst/>
              <a:cxnLst/>
              <a:rect l="l" t="t" r="r" b="b"/>
              <a:pathLst>
                <a:path w="110872" h="51938" fill="none" extrusionOk="0">
                  <a:moveTo>
                    <a:pt x="1" y="19556"/>
                  </a:moveTo>
                  <a:cubicBezTo>
                    <a:pt x="45082" y="1"/>
                    <a:pt x="69955" y="51937"/>
                    <a:pt x="110872" y="3839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a:off x="345425" y="1584200"/>
              <a:ext cx="2734975" cy="1175100"/>
            </a:xfrm>
            <a:custGeom>
              <a:avLst/>
              <a:gdLst/>
              <a:ahLst/>
              <a:cxnLst/>
              <a:rect l="l" t="t" r="r" b="b"/>
              <a:pathLst>
                <a:path w="109399" h="47004" fill="none" extrusionOk="0">
                  <a:moveTo>
                    <a:pt x="1" y="17480"/>
                  </a:moveTo>
                  <a:cubicBezTo>
                    <a:pt x="44019" y="1"/>
                    <a:pt x="71967" y="47004"/>
                    <a:pt x="109398" y="3220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a:off x="387725" y="1788275"/>
              <a:ext cx="2699075" cy="1055925"/>
            </a:xfrm>
            <a:custGeom>
              <a:avLst/>
              <a:gdLst/>
              <a:ahLst/>
              <a:cxnLst/>
              <a:rect l="l" t="t" r="r" b="b"/>
              <a:pathLst>
                <a:path w="107963" h="42237" fill="none" extrusionOk="0">
                  <a:moveTo>
                    <a:pt x="0" y="15660"/>
                  </a:moveTo>
                  <a:cubicBezTo>
                    <a:pt x="43134" y="1"/>
                    <a:pt x="73914" y="42237"/>
                    <a:pt x="107962" y="2621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6"/>
            <p:cNvSpPr/>
            <p:nvPr/>
          </p:nvSpPr>
          <p:spPr>
            <a:xfrm>
              <a:off x="432575" y="1989150"/>
              <a:ext cx="2660300" cy="938675"/>
            </a:xfrm>
            <a:custGeom>
              <a:avLst/>
              <a:gdLst/>
              <a:ahLst/>
              <a:cxnLst/>
              <a:rect l="l" t="t" r="r" b="b"/>
              <a:pathLst>
                <a:path w="106412" h="37547" fill="none" extrusionOk="0">
                  <a:moveTo>
                    <a:pt x="0" y="13993"/>
                  </a:moveTo>
                  <a:cubicBezTo>
                    <a:pt x="42352" y="0"/>
                    <a:pt x="75721" y="37546"/>
                    <a:pt x="106412" y="2034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6"/>
            <p:cNvSpPr/>
            <p:nvPr/>
          </p:nvSpPr>
          <p:spPr>
            <a:xfrm>
              <a:off x="476450" y="2184250"/>
              <a:ext cx="2622525" cy="826225"/>
            </a:xfrm>
            <a:custGeom>
              <a:avLst/>
              <a:gdLst/>
              <a:ahLst/>
              <a:cxnLst/>
              <a:rect l="l" t="t" r="r" b="b"/>
              <a:pathLst>
                <a:path w="104901" h="33049" fill="none" extrusionOk="0">
                  <a:moveTo>
                    <a:pt x="1" y="12622"/>
                  </a:moveTo>
                  <a:cubicBezTo>
                    <a:pt x="41763" y="0"/>
                    <a:pt x="77477" y="33048"/>
                    <a:pt x="104900" y="14724"/>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6"/>
            <p:cNvSpPr/>
            <p:nvPr/>
          </p:nvSpPr>
          <p:spPr>
            <a:xfrm>
              <a:off x="302500" y="1864200"/>
              <a:ext cx="173975" cy="635625"/>
            </a:xfrm>
            <a:custGeom>
              <a:avLst/>
              <a:gdLst/>
              <a:ahLst/>
              <a:cxnLst/>
              <a:rect l="l" t="t" r="r" b="b"/>
              <a:pathLst>
                <a:path w="6959"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a:off x="352475" y="1846575"/>
              <a:ext cx="174000" cy="635625"/>
            </a:xfrm>
            <a:custGeom>
              <a:avLst/>
              <a:gdLst/>
              <a:ahLst/>
              <a:cxnLst/>
              <a:rect l="l" t="t" r="r" b="b"/>
              <a:pathLst>
                <a:path w="6960"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 name="Google Shape;1122;p16"/>
          <p:cNvGrpSpPr/>
          <p:nvPr/>
        </p:nvGrpSpPr>
        <p:grpSpPr>
          <a:xfrm rot="474155">
            <a:off x="158066" y="4765367"/>
            <a:ext cx="917620" cy="389500"/>
            <a:chOff x="-1548595" y="5064988"/>
            <a:chExt cx="762313" cy="323577"/>
          </a:xfrm>
        </p:grpSpPr>
        <p:sp>
          <p:nvSpPr>
            <p:cNvPr id="1123" name="Google Shape;1123;p16"/>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6"/>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6"/>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6"/>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16"/>
          <p:cNvGrpSpPr/>
          <p:nvPr/>
        </p:nvGrpSpPr>
        <p:grpSpPr>
          <a:xfrm rot="-2418090">
            <a:off x="1176925" y="4032992"/>
            <a:ext cx="1419235" cy="912929"/>
            <a:chOff x="-30260" y="4314762"/>
            <a:chExt cx="1135405" cy="730436"/>
          </a:xfrm>
        </p:grpSpPr>
        <p:sp>
          <p:nvSpPr>
            <p:cNvPr id="1130" name="Google Shape;1130;p16"/>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6"/>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6"/>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6"/>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16"/>
          <p:cNvGrpSpPr/>
          <p:nvPr/>
        </p:nvGrpSpPr>
        <p:grpSpPr>
          <a:xfrm rot="-3329021">
            <a:off x="540179" y="3696269"/>
            <a:ext cx="994823" cy="671173"/>
            <a:chOff x="192771" y="3915943"/>
            <a:chExt cx="674372" cy="454968"/>
          </a:xfrm>
        </p:grpSpPr>
        <p:sp>
          <p:nvSpPr>
            <p:cNvPr id="1137" name="Google Shape;1137;p16"/>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16"/>
          <p:cNvGrpSpPr/>
          <p:nvPr/>
        </p:nvGrpSpPr>
        <p:grpSpPr>
          <a:xfrm rot="1553687">
            <a:off x="-235756" y="2903944"/>
            <a:ext cx="756056" cy="1681308"/>
            <a:chOff x="442825" y="1623300"/>
            <a:chExt cx="489525" cy="1088600"/>
          </a:xfrm>
        </p:grpSpPr>
        <p:sp>
          <p:nvSpPr>
            <p:cNvPr id="1141" name="Google Shape;1141;p16"/>
            <p:cNvSpPr/>
            <p:nvPr/>
          </p:nvSpPr>
          <p:spPr>
            <a:xfrm>
              <a:off x="442825" y="1623300"/>
              <a:ext cx="489525" cy="1084100"/>
            </a:xfrm>
            <a:custGeom>
              <a:avLst/>
              <a:gdLst/>
              <a:ahLst/>
              <a:cxnLst/>
              <a:rect l="l" t="t" r="r" b="b"/>
              <a:pathLst>
                <a:path w="19581" h="43364" fill="none" extrusionOk="0">
                  <a:moveTo>
                    <a:pt x="12815" y="27705"/>
                  </a:moveTo>
                  <a:cubicBezTo>
                    <a:pt x="8189" y="29909"/>
                    <a:pt x="5869" y="21759"/>
                    <a:pt x="11662" y="19516"/>
                  </a:cubicBezTo>
                  <a:cubicBezTo>
                    <a:pt x="18389" y="16902"/>
                    <a:pt x="19581" y="27987"/>
                    <a:pt x="14378" y="31190"/>
                  </a:cubicBezTo>
                  <a:cubicBezTo>
                    <a:pt x="9176" y="34394"/>
                    <a:pt x="0" y="29332"/>
                    <a:pt x="6613" y="19158"/>
                  </a:cubicBezTo>
                  <a:cubicBezTo>
                    <a:pt x="10995" y="12430"/>
                    <a:pt x="12597" y="3498"/>
                    <a:pt x="7830" y="1000"/>
                  </a:cubicBezTo>
                  <a:cubicBezTo>
                    <a:pt x="5908" y="0"/>
                    <a:pt x="4268" y="8688"/>
                    <a:pt x="11598" y="23143"/>
                  </a:cubicBezTo>
                  <a:cubicBezTo>
                    <a:pt x="18940" y="37597"/>
                    <a:pt x="17505" y="42505"/>
                    <a:pt x="13238" y="43364"/>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a:off x="678600" y="2571225"/>
              <a:ext cx="151250" cy="140675"/>
            </a:xfrm>
            <a:custGeom>
              <a:avLst/>
              <a:gdLst/>
              <a:ahLst/>
              <a:cxnLst/>
              <a:rect l="l" t="t" r="r" b="b"/>
              <a:pathLst>
                <a:path w="6050" h="5627" extrusionOk="0">
                  <a:moveTo>
                    <a:pt x="3025" y="1"/>
                  </a:moveTo>
                  <a:cubicBezTo>
                    <a:pt x="1359" y="1"/>
                    <a:pt x="1" y="1257"/>
                    <a:pt x="1" y="2807"/>
                  </a:cubicBezTo>
                  <a:cubicBezTo>
                    <a:pt x="1" y="4358"/>
                    <a:pt x="1359" y="5626"/>
                    <a:pt x="3025" y="5626"/>
                  </a:cubicBezTo>
                  <a:cubicBezTo>
                    <a:pt x="4691" y="5626"/>
                    <a:pt x="6049" y="4358"/>
                    <a:pt x="6049" y="2807"/>
                  </a:cubicBezTo>
                  <a:cubicBezTo>
                    <a:pt x="6049" y="1257"/>
                    <a:pt x="4691" y="1"/>
                    <a:pt x="3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a:off x="678600" y="2571225"/>
              <a:ext cx="151250" cy="140675"/>
            </a:xfrm>
            <a:custGeom>
              <a:avLst/>
              <a:gdLst/>
              <a:ahLst/>
              <a:cxnLst/>
              <a:rect l="l" t="t" r="r" b="b"/>
              <a:pathLst>
                <a:path w="6050" h="5627" fill="none" extrusionOk="0">
                  <a:moveTo>
                    <a:pt x="6049" y="2807"/>
                  </a:moveTo>
                  <a:cubicBezTo>
                    <a:pt x="6049" y="4358"/>
                    <a:pt x="4691" y="5626"/>
                    <a:pt x="3025" y="5626"/>
                  </a:cubicBezTo>
                  <a:cubicBezTo>
                    <a:pt x="1359" y="5626"/>
                    <a:pt x="1" y="4358"/>
                    <a:pt x="1" y="2807"/>
                  </a:cubicBezTo>
                  <a:cubicBezTo>
                    <a:pt x="1" y="1257"/>
                    <a:pt x="1359" y="1"/>
                    <a:pt x="3025" y="1"/>
                  </a:cubicBezTo>
                  <a:cubicBezTo>
                    <a:pt x="4691" y="1"/>
                    <a:pt x="6049" y="1257"/>
                    <a:pt x="6049" y="2807"/>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44"/>
        <p:cNvGrpSpPr/>
        <p:nvPr/>
      </p:nvGrpSpPr>
      <p:grpSpPr>
        <a:xfrm>
          <a:off x="0" y="0"/>
          <a:ext cx="0" cy="0"/>
          <a:chOff x="0" y="0"/>
          <a:chExt cx="0" cy="0"/>
        </a:xfrm>
      </p:grpSpPr>
      <p:sp>
        <p:nvSpPr>
          <p:cNvPr id="1145" name="Google Shape;1145;p17"/>
          <p:cNvSpPr/>
          <p:nvPr/>
        </p:nvSpPr>
        <p:spPr>
          <a:xfrm rot="10127380" flipH="1">
            <a:off x="328556" y="-627446"/>
            <a:ext cx="8947639" cy="6231411"/>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47" name="Google Shape;1147;p17"/>
          <p:cNvGrpSpPr/>
          <p:nvPr/>
        </p:nvGrpSpPr>
        <p:grpSpPr>
          <a:xfrm rot="-2853807">
            <a:off x="6886805" y="3870881"/>
            <a:ext cx="3293230" cy="1714992"/>
            <a:chOff x="-2001175" y="4949325"/>
            <a:chExt cx="4294904" cy="2236627"/>
          </a:xfrm>
        </p:grpSpPr>
        <p:sp>
          <p:nvSpPr>
            <p:cNvPr id="1148" name="Google Shape;1148;p17"/>
            <p:cNvSpPr/>
            <p:nvPr/>
          </p:nvSpPr>
          <p:spPr>
            <a:xfrm>
              <a:off x="-1847246" y="4949325"/>
              <a:ext cx="4017470" cy="826835"/>
            </a:xfrm>
            <a:custGeom>
              <a:avLst/>
              <a:gdLst/>
              <a:ahLst/>
              <a:cxnLst/>
              <a:rect l="l" t="t" r="r" b="b"/>
              <a:pathLst>
                <a:path w="111705" h="22990" fill="none" extrusionOk="0">
                  <a:moveTo>
                    <a:pt x="0" y="3960"/>
                  </a:moveTo>
                  <a:cubicBezTo>
                    <a:pt x="34189" y="0"/>
                    <a:pt x="48747" y="22989"/>
                    <a:pt x="66277" y="22067"/>
                  </a:cubicBezTo>
                  <a:cubicBezTo>
                    <a:pt x="83794" y="21144"/>
                    <a:pt x="89509" y="7368"/>
                    <a:pt x="111704" y="553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7"/>
            <p:cNvSpPr/>
            <p:nvPr/>
          </p:nvSpPr>
          <p:spPr>
            <a:xfrm>
              <a:off x="-1885512" y="5029491"/>
              <a:ext cx="4086595" cy="992778"/>
            </a:xfrm>
            <a:custGeom>
              <a:avLst/>
              <a:gdLst/>
              <a:ahLst/>
              <a:cxnLst/>
              <a:rect l="l" t="t" r="r" b="b"/>
              <a:pathLst>
                <a:path w="113627" h="27604" fill="none" extrusionOk="0">
                  <a:moveTo>
                    <a:pt x="1" y="3294"/>
                  </a:moveTo>
                  <a:cubicBezTo>
                    <a:pt x="28346" y="1"/>
                    <a:pt x="44006" y="19735"/>
                    <a:pt x="60306" y="23131"/>
                  </a:cubicBezTo>
                  <a:cubicBezTo>
                    <a:pt x="81757" y="27603"/>
                    <a:pt x="93341" y="7959"/>
                    <a:pt x="113627" y="6485"/>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7"/>
            <p:cNvSpPr/>
            <p:nvPr/>
          </p:nvSpPr>
          <p:spPr>
            <a:xfrm>
              <a:off x="-1924210" y="5109693"/>
              <a:ext cx="4156187" cy="1266975"/>
            </a:xfrm>
            <a:custGeom>
              <a:avLst/>
              <a:gdLst/>
              <a:ahLst/>
              <a:cxnLst/>
              <a:rect l="l" t="t" r="r" b="b"/>
              <a:pathLst>
                <a:path w="115562" h="35228" fill="none" extrusionOk="0">
                  <a:moveTo>
                    <a:pt x="0" y="2628"/>
                  </a:moveTo>
                  <a:cubicBezTo>
                    <a:pt x="22502" y="1"/>
                    <a:pt x="39315" y="17710"/>
                    <a:pt x="54359" y="24207"/>
                  </a:cubicBezTo>
                  <a:cubicBezTo>
                    <a:pt x="79898" y="35227"/>
                    <a:pt x="97185" y="8548"/>
                    <a:pt x="115561" y="742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7"/>
            <p:cNvSpPr/>
            <p:nvPr/>
          </p:nvSpPr>
          <p:spPr>
            <a:xfrm>
              <a:off x="-1962944" y="5189895"/>
              <a:ext cx="4225780" cy="1578971"/>
            </a:xfrm>
            <a:custGeom>
              <a:avLst/>
              <a:gdLst/>
              <a:ahLst/>
              <a:cxnLst/>
              <a:rect l="l" t="t" r="r" b="b"/>
              <a:pathLst>
                <a:path w="117497" h="43903" fill="none" extrusionOk="0">
                  <a:moveTo>
                    <a:pt x="1" y="1961"/>
                  </a:moveTo>
                  <a:cubicBezTo>
                    <a:pt x="16672" y="0"/>
                    <a:pt x="34318" y="16223"/>
                    <a:pt x="48414" y="25270"/>
                  </a:cubicBezTo>
                  <a:cubicBezTo>
                    <a:pt x="77439" y="43902"/>
                    <a:pt x="101030" y="9124"/>
                    <a:pt x="117497" y="836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7"/>
            <p:cNvSpPr/>
            <p:nvPr/>
          </p:nvSpPr>
          <p:spPr>
            <a:xfrm>
              <a:off x="-2001175" y="5269629"/>
              <a:ext cx="4294904" cy="1916323"/>
            </a:xfrm>
            <a:custGeom>
              <a:avLst/>
              <a:gdLst/>
              <a:ahLst/>
              <a:cxnLst/>
              <a:rect l="l" t="t" r="r" b="b"/>
              <a:pathLst>
                <a:path w="119419" h="53283" fill="none" extrusionOk="0">
                  <a:moveTo>
                    <a:pt x="0" y="1307"/>
                  </a:moveTo>
                  <a:cubicBezTo>
                    <a:pt x="10816" y="0"/>
                    <a:pt x="28948" y="14878"/>
                    <a:pt x="42455" y="26359"/>
                  </a:cubicBezTo>
                  <a:cubicBezTo>
                    <a:pt x="74119" y="53282"/>
                    <a:pt x="104861" y="9726"/>
                    <a:pt x="119418" y="931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17"/>
          <p:cNvGrpSpPr/>
          <p:nvPr/>
        </p:nvGrpSpPr>
        <p:grpSpPr>
          <a:xfrm rot="-4145951">
            <a:off x="7299669" y="4725204"/>
            <a:ext cx="1011437" cy="650658"/>
            <a:chOff x="-30260" y="4314762"/>
            <a:chExt cx="1135405" cy="730436"/>
          </a:xfrm>
        </p:grpSpPr>
        <p:sp>
          <p:nvSpPr>
            <p:cNvPr id="1154" name="Google Shape;1154;p17"/>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7"/>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7"/>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7"/>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7"/>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7"/>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17"/>
          <p:cNvGrpSpPr/>
          <p:nvPr/>
        </p:nvGrpSpPr>
        <p:grpSpPr>
          <a:xfrm rot="-4279482">
            <a:off x="8115291" y="4279435"/>
            <a:ext cx="1043511" cy="442938"/>
            <a:chOff x="255847" y="3748111"/>
            <a:chExt cx="1370537" cy="581751"/>
          </a:xfrm>
        </p:grpSpPr>
        <p:sp>
          <p:nvSpPr>
            <p:cNvPr id="1161" name="Google Shape;1161;p17"/>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7"/>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7"/>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7"/>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7"/>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17"/>
          <p:cNvGrpSpPr/>
          <p:nvPr/>
        </p:nvGrpSpPr>
        <p:grpSpPr>
          <a:xfrm rot="-6092271">
            <a:off x="8523081" y="3515919"/>
            <a:ext cx="911007" cy="614722"/>
            <a:chOff x="192771" y="3915943"/>
            <a:chExt cx="674372" cy="454968"/>
          </a:xfrm>
        </p:grpSpPr>
        <p:sp>
          <p:nvSpPr>
            <p:cNvPr id="1168" name="Google Shape;1168;p17"/>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17"/>
          <p:cNvGrpSpPr/>
          <p:nvPr/>
        </p:nvGrpSpPr>
        <p:grpSpPr>
          <a:xfrm rot="10604155" flipH="1">
            <a:off x="-728708" y="-643172"/>
            <a:ext cx="3692637" cy="2366339"/>
            <a:chOff x="5734826" y="-804276"/>
            <a:chExt cx="4389388" cy="2812835"/>
          </a:xfrm>
        </p:grpSpPr>
        <p:sp>
          <p:nvSpPr>
            <p:cNvPr id="1172" name="Google Shape;1172;p17"/>
            <p:cNvSpPr/>
            <p:nvPr/>
          </p:nvSpPr>
          <p:spPr>
            <a:xfrm rot="-4358582" flipH="1">
              <a:off x="7248663" y="-1224309"/>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73" name="Google Shape;1173;p17"/>
            <p:cNvSpPr/>
            <p:nvPr/>
          </p:nvSpPr>
          <p:spPr>
            <a:xfrm rot="-4358582" flipH="1">
              <a:off x="7326254" y="-1336692"/>
              <a:ext cx="1241840" cy="3851418"/>
            </a:xfrm>
            <a:custGeom>
              <a:avLst/>
              <a:gdLst/>
              <a:ahLst/>
              <a:cxnLst/>
              <a:rect l="l" t="t" r="r" b="b"/>
              <a:pathLst>
                <a:path w="42829" h="132829" fill="none" extrusionOk="0">
                  <a:moveTo>
                    <a:pt x="1916" y="0"/>
                  </a:moveTo>
                  <a:cubicBezTo>
                    <a:pt x="1" y="6626"/>
                    <a:pt x="3405" y="13800"/>
                    <a:pt x="8329" y="18663"/>
                  </a:cubicBezTo>
                  <a:cubicBezTo>
                    <a:pt x="13253" y="23496"/>
                    <a:pt x="19545" y="26657"/>
                    <a:pt x="25351" y="30426"/>
                  </a:cubicBezTo>
                  <a:cubicBezTo>
                    <a:pt x="31126" y="34195"/>
                    <a:pt x="36749" y="38998"/>
                    <a:pt x="38938" y="45533"/>
                  </a:cubicBezTo>
                  <a:cubicBezTo>
                    <a:pt x="42828" y="57205"/>
                    <a:pt x="34865" y="69059"/>
                    <a:pt x="31065" y="80761"/>
                  </a:cubicBezTo>
                  <a:cubicBezTo>
                    <a:pt x="25320" y="98451"/>
                    <a:pt x="29819" y="119090"/>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74" name="Google Shape;1174;p17"/>
            <p:cNvSpPr/>
            <p:nvPr/>
          </p:nvSpPr>
          <p:spPr>
            <a:xfrm rot="-4358582" flipH="1">
              <a:off x="7403016" y="-1449372"/>
              <a:ext cx="1241811" cy="3851447"/>
            </a:xfrm>
            <a:custGeom>
              <a:avLst/>
              <a:gdLst/>
              <a:ahLst/>
              <a:cxnLst/>
              <a:rect l="l" t="t" r="r" b="b"/>
              <a:pathLst>
                <a:path w="42828" h="132830" fill="none" extrusionOk="0">
                  <a:moveTo>
                    <a:pt x="1915" y="1"/>
                  </a:moveTo>
                  <a:cubicBezTo>
                    <a:pt x="0" y="6627"/>
                    <a:pt x="3404" y="13801"/>
                    <a:pt x="8329" y="18664"/>
                  </a:cubicBezTo>
                  <a:cubicBezTo>
                    <a:pt x="13253" y="23497"/>
                    <a:pt x="19545" y="26658"/>
                    <a:pt x="25350" y="30427"/>
                  </a:cubicBezTo>
                  <a:cubicBezTo>
                    <a:pt x="31125" y="34196"/>
                    <a:pt x="36718" y="38998"/>
                    <a:pt x="38937" y="45534"/>
                  </a:cubicBezTo>
                  <a:cubicBezTo>
                    <a:pt x="42828" y="57205"/>
                    <a:pt x="34864" y="69090"/>
                    <a:pt x="31065" y="80762"/>
                  </a:cubicBezTo>
                  <a:cubicBezTo>
                    <a:pt x="25320" y="98483"/>
                    <a:pt x="29788" y="11909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75" name="Google Shape;1175;p17"/>
            <p:cNvSpPr/>
            <p:nvPr/>
          </p:nvSpPr>
          <p:spPr>
            <a:xfrm rot="-4358582" flipH="1">
              <a:off x="7479458" y="-1562448"/>
              <a:ext cx="1242710" cy="3851447"/>
            </a:xfrm>
            <a:custGeom>
              <a:avLst/>
              <a:gdLst/>
              <a:ahLst/>
              <a:cxnLst/>
              <a:rect l="l" t="t" r="r" b="b"/>
              <a:pathLst>
                <a:path w="42859" h="132830" fill="none" extrusionOk="0">
                  <a:moveTo>
                    <a:pt x="1915" y="1"/>
                  </a:moveTo>
                  <a:cubicBezTo>
                    <a:pt x="0" y="6627"/>
                    <a:pt x="3405" y="13831"/>
                    <a:pt x="8329" y="18664"/>
                  </a:cubicBezTo>
                  <a:cubicBezTo>
                    <a:pt x="13253" y="23527"/>
                    <a:pt x="19575" y="26658"/>
                    <a:pt x="25350" y="30427"/>
                  </a:cubicBezTo>
                  <a:cubicBezTo>
                    <a:pt x="31156" y="34196"/>
                    <a:pt x="36749" y="38998"/>
                    <a:pt x="38937" y="45564"/>
                  </a:cubicBezTo>
                  <a:cubicBezTo>
                    <a:pt x="42858" y="57205"/>
                    <a:pt x="34894" y="69090"/>
                    <a:pt x="31095" y="80762"/>
                  </a:cubicBezTo>
                  <a:cubicBezTo>
                    <a:pt x="25350" y="98482"/>
                    <a:pt x="29818" y="119091"/>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76" name="Google Shape;1176;p17"/>
            <p:cNvSpPr/>
            <p:nvPr/>
          </p:nvSpPr>
          <p:spPr>
            <a:xfrm rot="-4358582" flipH="1">
              <a:off x="7137186" y="-1084286"/>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177" name="Google Shape;1177;p17"/>
          <p:cNvGrpSpPr/>
          <p:nvPr/>
        </p:nvGrpSpPr>
        <p:grpSpPr>
          <a:xfrm rot="-3964310">
            <a:off x="464141" y="-61578"/>
            <a:ext cx="1097078" cy="705683"/>
            <a:chOff x="-30260" y="4314762"/>
            <a:chExt cx="1135405" cy="730436"/>
          </a:xfrm>
        </p:grpSpPr>
        <p:sp>
          <p:nvSpPr>
            <p:cNvPr id="1178" name="Google Shape;1178;p17"/>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17"/>
          <p:cNvGrpSpPr/>
          <p:nvPr/>
        </p:nvGrpSpPr>
        <p:grpSpPr>
          <a:xfrm rot="-5000475">
            <a:off x="-34096" y="366178"/>
            <a:ext cx="768845" cy="518744"/>
            <a:chOff x="192771" y="3915943"/>
            <a:chExt cx="674372" cy="454968"/>
          </a:xfrm>
        </p:grpSpPr>
        <p:sp>
          <p:nvSpPr>
            <p:cNvPr id="1185" name="Google Shape;1185;p17"/>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7"/>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7"/>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17"/>
          <p:cNvGrpSpPr/>
          <p:nvPr/>
        </p:nvGrpSpPr>
        <p:grpSpPr>
          <a:xfrm rot="2306266" flipH="1">
            <a:off x="1412970" y="-132931"/>
            <a:ext cx="585101" cy="394238"/>
            <a:chOff x="897994" y="4240309"/>
            <a:chExt cx="967900" cy="652165"/>
          </a:xfrm>
        </p:grpSpPr>
        <p:sp>
          <p:nvSpPr>
            <p:cNvPr id="1189" name="Google Shape;1189;p17"/>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7"/>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7"/>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7"/>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17"/>
          <p:cNvGrpSpPr/>
          <p:nvPr/>
        </p:nvGrpSpPr>
        <p:grpSpPr>
          <a:xfrm rot="-1036137">
            <a:off x="152286" y="1174621"/>
            <a:ext cx="309652" cy="580173"/>
            <a:chOff x="5906877" y="4080403"/>
            <a:chExt cx="570948" cy="1069743"/>
          </a:xfrm>
        </p:grpSpPr>
        <p:sp>
          <p:nvSpPr>
            <p:cNvPr id="1195" name="Google Shape;1195;p17"/>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7"/>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solidFill>
              <a:schemeClr val="dk2"/>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7"/>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solidFill>
              <a:schemeClr val="dk2"/>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198"/>
        <p:cNvGrpSpPr/>
        <p:nvPr/>
      </p:nvGrpSpPr>
      <p:grpSpPr>
        <a:xfrm>
          <a:off x="0" y="0"/>
          <a:ext cx="0" cy="0"/>
          <a:chOff x="0" y="0"/>
          <a:chExt cx="0" cy="0"/>
        </a:xfrm>
      </p:grpSpPr>
      <p:sp>
        <p:nvSpPr>
          <p:cNvPr id="1199" name="Google Shape;1199;p18"/>
          <p:cNvSpPr/>
          <p:nvPr/>
        </p:nvSpPr>
        <p:spPr>
          <a:xfrm rot="-948378" flipH="1">
            <a:off x="24041" y="-322840"/>
            <a:ext cx="8947240" cy="6231620"/>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01" name="Google Shape;1201;p18"/>
          <p:cNvGrpSpPr/>
          <p:nvPr/>
        </p:nvGrpSpPr>
        <p:grpSpPr>
          <a:xfrm rot="-9447556" flipH="1">
            <a:off x="-1172105" y="3494103"/>
            <a:ext cx="4617126" cy="2404428"/>
            <a:chOff x="-2001175" y="4949325"/>
            <a:chExt cx="4294904" cy="2236627"/>
          </a:xfrm>
        </p:grpSpPr>
        <p:sp>
          <p:nvSpPr>
            <p:cNvPr id="1202" name="Google Shape;1202;p18"/>
            <p:cNvSpPr/>
            <p:nvPr/>
          </p:nvSpPr>
          <p:spPr>
            <a:xfrm>
              <a:off x="-1847246" y="4949325"/>
              <a:ext cx="4017470" cy="826835"/>
            </a:xfrm>
            <a:custGeom>
              <a:avLst/>
              <a:gdLst/>
              <a:ahLst/>
              <a:cxnLst/>
              <a:rect l="l" t="t" r="r" b="b"/>
              <a:pathLst>
                <a:path w="111705" h="22990" fill="none" extrusionOk="0">
                  <a:moveTo>
                    <a:pt x="0" y="3960"/>
                  </a:moveTo>
                  <a:cubicBezTo>
                    <a:pt x="34189" y="0"/>
                    <a:pt x="48747" y="22989"/>
                    <a:pt x="66277" y="22067"/>
                  </a:cubicBezTo>
                  <a:cubicBezTo>
                    <a:pt x="83794" y="21144"/>
                    <a:pt x="89509" y="7368"/>
                    <a:pt x="111704" y="553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8"/>
            <p:cNvSpPr/>
            <p:nvPr/>
          </p:nvSpPr>
          <p:spPr>
            <a:xfrm>
              <a:off x="-1885512" y="5029491"/>
              <a:ext cx="4086595" cy="992778"/>
            </a:xfrm>
            <a:custGeom>
              <a:avLst/>
              <a:gdLst/>
              <a:ahLst/>
              <a:cxnLst/>
              <a:rect l="l" t="t" r="r" b="b"/>
              <a:pathLst>
                <a:path w="113627" h="27604" fill="none" extrusionOk="0">
                  <a:moveTo>
                    <a:pt x="1" y="3294"/>
                  </a:moveTo>
                  <a:cubicBezTo>
                    <a:pt x="28346" y="1"/>
                    <a:pt x="44006" y="19735"/>
                    <a:pt x="60306" y="23131"/>
                  </a:cubicBezTo>
                  <a:cubicBezTo>
                    <a:pt x="81757" y="27603"/>
                    <a:pt x="93341" y="7959"/>
                    <a:pt x="113627" y="6485"/>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8"/>
            <p:cNvSpPr/>
            <p:nvPr/>
          </p:nvSpPr>
          <p:spPr>
            <a:xfrm>
              <a:off x="-1924210" y="5109693"/>
              <a:ext cx="4156187" cy="1266975"/>
            </a:xfrm>
            <a:custGeom>
              <a:avLst/>
              <a:gdLst/>
              <a:ahLst/>
              <a:cxnLst/>
              <a:rect l="l" t="t" r="r" b="b"/>
              <a:pathLst>
                <a:path w="115562" h="35228" fill="none" extrusionOk="0">
                  <a:moveTo>
                    <a:pt x="0" y="2628"/>
                  </a:moveTo>
                  <a:cubicBezTo>
                    <a:pt x="22502" y="1"/>
                    <a:pt x="39315" y="17710"/>
                    <a:pt x="54359" y="24207"/>
                  </a:cubicBezTo>
                  <a:cubicBezTo>
                    <a:pt x="79898" y="35227"/>
                    <a:pt x="97185" y="8548"/>
                    <a:pt x="115561" y="742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8"/>
            <p:cNvSpPr/>
            <p:nvPr/>
          </p:nvSpPr>
          <p:spPr>
            <a:xfrm>
              <a:off x="-1962944" y="5189895"/>
              <a:ext cx="4225780" cy="1578971"/>
            </a:xfrm>
            <a:custGeom>
              <a:avLst/>
              <a:gdLst/>
              <a:ahLst/>
              <a:cxnLst/>
              <a:rect l="l" t="t" r="r" b="b"/>
              <a:pathLst>
                <a:path w="117497" h="43903" fill="none" extrusionOk="0">
                  <a:moveTo>
                    <a:pt x="1" y="1961"/>
                  </a:moveTo>
                  <a:cubicBezTo>
                    <a:pt x="16672" y="0"/>
                    <a:pt x="34318" y="16223"/>
                    <a:pt x="48414" y="25270"/>
                  </a:cubicBezTo>
                  <a:cubicBezTo>
                    <a:pt x="77439" y="43902"/>
                    <a:pt x="101030" y="9124"/>
                    <a:pt x="117497" y="836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8"/>
            <p:cNvSpPr/>
            <p:nvPr/>
          </p:nvSpPr>
          <p:spPr>
            <a:xfrm>
              <a:off x="-2001175" y="5269629"/>
              <a:ext cx="4294904" cy="1916323"/>
            </a:xfrm>
            <a:custGeom>
              <a:avLst/>
              <a:gdLst/>
              <a:ahLst/>
              <a:cxnLst/>
              <a:rect l="l" t="t" r="r" b="b"/>
              <a:pathLst>
                <a:path w="119419" h="53283" fill="none" extrusionOk="0">
                  <a:moveTo>
                    <a:pt x="0" y="1307"/>
                  </a:moveTo>
                  <a:cubicBezTo>
                    <a:pt x="10816" y="0"/>
                    <a:pt x="28948" y="14878"/>
                    <a:pt x="42455" y="26359"/>
                  </a:cubicBezTo>
                  <a:cubicBezTo>
                    <a:pt x="74119" y="53282"/>
                    <a:pt x="104861" y="9726"/>
                    <a:pt x="119418" y="931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8"/>
          <p:cNvGrpSpPr/>
          <p:nvPr/>
        </p:nvGrpSpPr>
        <p:grpSpPr>
          <a:xfrm>
            <a:off x="2543215" y="4507037"/>
            <a:ext cx="284173" cy="413603"/>
            <a:chOff x="-726285" y="4045012"/>
            <a:chExt cx="284173" cy="413603"/>
          </a:xfrm>
        </p:grpSpPr>
        <p:sp>
          <p:nvSpPr>
            <p:cNvPr id="1208" name="Google Shape;1208;p18"/>
            <p:cNvSpPr/>
            <p:nvPr/>
          </p:nvSpPr>
          <p:spPr>
            <a:xfrm rot="1144478">
              <a:off x="-640402" y="4316990"/>
              <a:ext cx="124920" cy="116143"/>
            </a:xfrm>
            <a:custGeom>
              <a:avLst/>
              <a:gdLst/>
              <a:ahLst/>
              <a:cxnLst/>
              <a:rect l="l" t="t" r="r" b="b"/>
              <a:pathLst>
                <a:path w="3231" h="3004" extrusionOk="0">
                  <a:moveTo>
                    <a:pt x="1950" y="0"/>
                  </a:moveTo>
                  <a:cubicBezTo>
                    <a:pt x="1452" y="0"/>
                    <a:pt x="905" y="284"/>
                    <a:pt x="539" y="795"/>
                  </a:cubicBezTo>
                  <a:cubicBezTo>
                    <a:pt x="1" y="1551"/>
                    <a:pt x="65" y="2487"/>
                    <a:pt x="706" y="2858"/>
                  </a:cubicBezTo>
                  <a:cubicBezTo>
                    <a:pt x="879" y="2957"/>
                    <a:pt x="1072" y="3003"/>
                    <a:pt x="1272" y="3003"/>
                  </a:cubicBezTo>
                  <a:cubicBezTo>
                    <a:pt x="1824" y="3003"/>
                    <a:pt x="2424" y="2648"/>
                    <a:pt x="2782" y="2064"/>
                  </a:cubicBezTo>
                  <a:cubicBezTo>
                    <a:pt x="3230" y="1321"/>
                    <a:pt x="3102" y="475"/>
                    <a:pt x="2513" y="142"/>
                  </a:cubicBezTo>
                  <a:cubicBezTo>
                    <a:pt x="2343" y="46"/>
                    <a:pt x="2151" y="0"/>
                    <a:pt x="1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8"/>
            <p:cNvSpPr/>
            <p:nvPr/>
          </p:nvSpPr>
          <p:spPr>
            <a:xfrm rot="1144478">
              <a:off x="-640616" y="4309531"/>
              <a:ext cx="124920" cy="132304"/>
            </a:xfrm>
            <a:custGeom>
              <a:avLst/>
              <a:gdLst/>
              <a:ahLst/>
              <a:cxnLst/>
              <a:rect l="l" t="t" r="r" b="b"/>
              <a:pathLst>
                <a:path w="3231" h="3422" fill="none" extrusionOk="0">
                  <a:moveTo>
                    <a:pt x="706" y="3050"/>
                  </a:moveTo>
                  <a:cubicBezTo>
                    <a:pt x="65" y="2679"/>
                    <a:pt x="1" y="1743"/>
                    <a:pt x="539" y="987"/>
                  </a:cubicBezTo>
                  <a:cubicBezTo>
                    <a:pt x="1052" y="270"/>
                    <a:pt x="1923" y="1"/>
                    <a:pt x="2513" y="334"/>
                  </a:cubicBezTo>
                  <a:cubicBezTo>
                    <a:pt x="3102" y="667"/>
                    <a:pt x="3230" y="1513"/>
                    <a:pt x="2782" y="2256"/>
                  </a:cubicBezTo>
                  <a:cubicBezTo>
                    <a:pt x="2295" y="3050"/>
                    <a:pt x="1359" y="3422"/>
                    <a:pt x="706" y="3050"/>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8"/>
            <p:cNvSpPr/>
            <p:nvPr/>
          </p:nvSpPr>
          <p:spPr>
            <a:xfrm rot="1144478">
              <a:off x="-692474" y="4073717"/>
              <a:ext cx="216551" cy="243305"/>
            </a:xfrm>
            <a:custGeom>
              <a:avLst/>
              <a:gdLst/>
              <a:ahLst/>
              <a:cxnLst/>
              <a:rect l="l" t="t" r="r" b="b"/>
              <a:pathLst>
                <a:path w="5601" h="6293" extrusionOk="0">
                  <a:moveTo>
                    <a:pt x="5600"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8"/>
            <p:cNvSpPr/>
            <p:nvPr/>
          </p:nvSpPr>
          <p:spPr>
            <a:xfrm rot="1144478">
              <a:off x="-692474" y="4073717"/>
              <a:ext cx="216551" cy="243305"/>
            </a:xfrm>
            <a:custGeom>
              <a:avLst/>
              <a:gdLst/>
              <a:ahLst/>
              <a:cxnLst/>
              <a:rect l="l" t="t" r="r" b="b"/>
              <a:pathLst>
                <a:path w="5601" h="6293" fill="none" extrusionOk="0">
                  <a:moveTo>
                    <a:pt x="5600" y="6292"/>
                  </a:moveTo>
                  <a:lnTo>
                    <a:pt x="0" y="0"/>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2" name="Google Shape;1212;p18"/>
          <p:cNvSpPr/>
          <p:nvPr/>
        </p:nvSpPr>
        <p:spPr>
          <a:xfrm rot="3547459">
            <a:off x="1630496" y="4321295"/>
            <a:ext cx="547470" cy="603131"/>
          </a:xfrm>
          <a:custGeom>
            <a:avLst/>
            <a:gdLst/>
            <a:ahLst/>
            <a:cxnLst/>
            <a:rect l="l" t="t" r="r" b="b"/>
            <a:pathLst>
              <a:path w="7190" h="7921" fill="none" extrusionOk="0">
                <a:moveTo>
                  <a:pt x="2012" y="4294"/>
                </a:moveTo>
                <a:cubicBezTo>
                  <a:pt x="3255" y="3986"/>
                  <a:pt x="2050" y="1039"/>
                  <a:pt x="948" y="2102"/>
                </a:cubicBezTo>
                <a:cubicBezTo>
                  <a:pt x="0" y="3012"/>
                  <a:pt x="820" y="6152"/>
                  <a:pt x="2473" y="5229"/>
                </a:cubicBezTo>
                <a:cubicBezTo>
                  <a:pt x="3870" y="4447"/>
                  <a:pt x="4049" y="1923"/>
                  <a:pt x="4062" y="1"/>
                </a:cubicBezTo>
                <a:cubicBezTo>
                  <a:pt x="5331" y="4486"/>
                  <a:pt x="7189" y="7920"/>
                  <a:pt x="7189" y="7920"/>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3" name="Google Shape;1213;p18"/>
          <p:cNvGrpSpPr/>
          <p:nvPr/>
        </p:nvGrpSpPr>
        <p:grpSpPr>
          <a:xfrm rot="-4488281">
            <a:off x="40239" y="4373003"/>
            <a:ext cx="674345" cy="454950"/>
            <a:chOff x="192771" y="3915943"/>
            <a:chExt cx="674372" cy="454968"/>
          </a:xfrm>
        </p:grpSpPr>
        <p:sp>
          <p:nvSpPr>
            <p:cNvPr id="1214" name="Google Shape;1214;p18"/>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8"/>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8"/>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18"/>
          <p:cNvGrpSpPr/>
          <p:nvPr/>
        </p:nvGrpSpPr>
        <p:grpSpPr>
          <a:xfrm rot="-3395269">
            <a:off x="-426463" y="4352431"/>
            <a:ext cx="819545" cy="347870"/>
            <a:chOff x="-1548595" y="5064988"/>
            <a:chExt cx="762313" cy="323577"/>
          </a:xfrm>
        </p:grpSpPr>
        <p:sp>
          <p:nvSpPr>
            <p:cNvPr id="1218" name="Google Shape;1218;p18"/>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8"/>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8"/>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8"/>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8"/>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8"/>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18"/>
          <p:cNvGrpSpPr/>
          <p:nvPr/>
        </p:nvGrpSpPr>
        <p:grpSpPr>
          <a:xfrm rot="-2549233">
            <a:off x="579286" y="4162190"/>
            <a:ext cx="1135362" cy="730408"/>
            <a:chOff x="-30260" y="4314762"/>
            <a:chExt cx="1135405" cy="730436"/>
          </a:xfrm>
        </p:grpSpPr>
        <p:sp>
          <p:nvSpPr>
            <p:cNvPr id="1225" name="Google Shape;1225;p18"/>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8"/>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8"/>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8"/>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8"/>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8"/>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18"/>
          <p:cNvGrpSpPr/>
          <p:nvPr/>
        </p:nvGrpSpPr>
        <p:grpSpPr>
          <a:xfrm rot="35931">
            <a:off x="6736188" y="-659431"/>
            <a:ext cx="3780581" cy="1968787"/>
            <a:chOff x="-2001175" y="4949325"/>
            <a:chExt cx="4294904" cy="2236627"/>
          </a:xfrm>
        </p:grpSpPr>
        <p:sp>
          <p:nvSpPr>
            <p:cNvPr id="1232" name="Google Shape;1232;p18"/>
            <p:cNvSpPr/>
            <p:nvPr/>
          </p:nvSpPr>
          <p:spPr>
            <a:xfrm>
              <a:off x="-1847246" y="4949325"/>
              <a:ext cx="4017470" cy="826835"/>
            </a:xfrm>
            <a:custGeom>
              <a:avLst/>
              <a:gdLst/>
              <a:ahLst/>
              <a:cxnLst/>
              <a:rect l="l" t="t" r="r" b="b"/>
              <a:pathLst>
                <a:path w="111705" h="22990" fill="none" extrusionOk="0">
                  <a:moveTo>
                    <a:pt x="0" y="3960"/>
                  </a:moveTo>
                  <a:cubicBezTo>
                    <a:pt x="34189" y="0"/>
                    <a:pt x="48747" y="22989"/>
                    <a:pt x="66277" y="22067"/>
                  </a:cubicBezTo>
                  <a:cubicBezTo>
                    <a:pt x="83794" y="21144"/>
                    <a:pt x="89509" y="7368"/>
                    <a:pt x="111704" y="553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8"/>
            <p:cNvSpPr/>
            <p:nvPr/>
          </p:nvSpPr>
          <p:spPr>
            <a:xfrm>
              <a:off x="-1885512" y="5029491"/>
              <a:ext cx="4086595" cy="992778"/>
            </a:xfrm>
            <a:custGeom>
              <a:avLst/>
              <a:gdLst/>
              <a:ahLst/>
              <a:cxnLst/>
              <a:rect l="l" t="t" r="r" b="b"/>
              <a:pathLst>
                <a:path w="113627" h="27604" fill="none" extrusionOk="0">
                  <a:moveTo>
                    <a:pt x="1" y="3294"/>
                  </a:moveTo>
                  <a:cubicBezTo>
                    <a:pt x="28346" y="1"/>
                    <a:pt x="44006" y="19735"/>
                    <a:pt x="60306" y="23131"/>
                  </a:cubicBezTo>
                  <a:cubicBezTo>
                    <a:pt x="81757" y="27603"/>
                    <a:pt x="93341" y="7959"/>
                    <a:pt x="113627" y="6485"/>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8"/>
            <p:cNvSpPr/>
            <p:nvPr/>
          </p:nvSpPr>
          <p:spPr>
            <a:xfrm>
              <a:off x="-1924210" y="5109693"/>
              <a:ext cx="4156187" cy="1266975"/>
            </a:xfrm>
            <a:custGeom>
              <a:avLst/>
              <a:gdLst/>
              <a:ahLst/>
              <a:cxnLst/>
              <a:rect l="l" t="t" r="r" b="b"/>
              <a:pathLst>
                <a:path w="115562" h="35228" fill="none" extrusionOk="0">
                  <a:moveTo>
                    <a:pt x="0" y="2628"/>
                  </a:moveTo>
                  <a:cubicBezTo>
                    <a:pt x="22502" y="1"/>
                    <a:pt x="39315" y="17710"/>
                    <a:pt x="54359" y="24207"/>
                  </a:cubicBezTo>
                  <a:cubicBezTo>
                    <a:pt x="79898" y="35227"/>
                    <a:pt x="97185" y="8548"/>
                    <a:pt x="115561" y="742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8"/>
            <p:cNvSpPr/>
            <p:nvPr/>
          </p:nvSpPr>
          <p:spPr>
            <a:xfrm>
              <a:off x="-1962944" y="5189895"/>
              <a:ext cx="4225780" cy="1578971"/>
            </a:xfrm>
            <a:custGeom>
              <a:avLst/>
              <a:gdLst/>
              <a:ahLst/>
              <a:cxnLst/>
              <a:rect l="l" t="t" r="r" b="b"/>
              <a:pathLst>
                <a:path w="117497" h="43903" fill="none" extrusionOk="0">
                  <a:moveTo>
                    <a:pt x="1" y="1961"/>
                  </a:moveTo>
                  <a:cubicBezTo>
                    <a:pt x="16672" y="0"/>
                    <a:pt x="34318" y="16223"/>
                    <a:pt x="48414" y="25270"/>
                  </a:cubicBezTo>
                  <a:cubicBezTo>
                    <a:pt x="77439" y="43902"/>
                    <a:pt x="101030" y="9124"/>
                    <a:pt x="117497" y="836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8"/>
            <p:cNvSpPr/>
            <p:nvPr/>
          </p:nvSpPr>
          <p:spPr>
            <a:xfrm>
              <a:off x="-2001175" y="5269629"/>
              <a:ext cx="4294904" cy="1916323"/>
            </a:xfrm>
            <a:custGeom>
              <a:avLst/>
              <a:gdLst/>
              <a:ahLst/>
              <a:cxnLst/>
              <a:rect l="l" t="t" r="r" b="b"/>
              <a:pathLst>
                <a:path w="119419" h="53283" fill="none" extrusionOk="0">
                  <a:moveTo>
                    <a:pt x="0" y="1307"/>
                  </a:moveTo>
                  <a:cubicBezTo>
                    <a:pt x="10816" y="0"/>
                    <a:pt x="28948" y="14878"/>
                    <a:pt x="42455" y="26359"/>
                  </a:cubicBezTo>
                  <a:cubicBezTo>
                    <a:pt x="74119" y="53282"/>
                    <a:pt x="104861" y="9726"/>
                    <a:pt x="119418" y="931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18"/>
          <p:cNvGrpSpPr/>
          <p:nvPr/>
        </p:nvGrpSpPr>
        <p:grpSpPr>
          <a:xfrm rot="-181404">
            <a:off x="7470622" y="-190479"/>
            <a:ext cx="1126939" cy="548823"/>
            <a:chOff x="1698430" y="4498823"/>
            <a:chExt cx="1589281" cy="773986"/>
          </a:xfrm>
        </p:grpSpPr>
        <p:sp>
          <p:nvSpPr>
            <p:cNvPr id="1238" name="Google Shape;1238;p18"/>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8"/>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8"/>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8"/>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8"/>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8"/>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8"/>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8"/>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8"/>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8"/>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18"/>
          <p:cNvGrpSpPr/>
          <p:nvPr/>
        </p:nvGrpSpPr>
        <p:grpSpPr>
          <a:xfrm rot="-2243800">
            <a:off x="8571224" y="381136"/>
            <a:ext cx="686405" cy="462496"/>
            <a:chOff x="897994" y="4240309"/>
            <a:chExt cx="967900" cy="652165"/>
          </a:xfrm>
        </p:grpSpPr>
        <p:sp>
          <p:nvSpPr>
            <p:cNvPr id="1249" name="Google Shape;1249;p18"/>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8"/>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8"/>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8"/>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8"/>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254"/>
        <p:cNvGrpSpPr/>
        <p:nvPr/>
      </p:nvGrpSpPr>
      <p:grpSpPr>
        <a:xfrm>
          <a:off x="0" y="0"/>
          <a:ext cx="0" cy="0"/>
          <a:chOff x="0" y="0"/>
          <a:chExt cx="0" cy="0"/>
        </a:xfrm>
      </p:grpSpPr>
      <p:sp>
        <p:nvSpPr>
          <p:cNvPr id="1255" name="Google Shape;1255;p19"/>
          <p:cNvSpPr/>
          <p:nvPr/>
        </p:nvSpPr>
        <p:spPr>
          <a:xfrm rot="-195">
            <a:off x="2772300" y="-371441"/>
            <a:ext cx="8685780" cy="5889887"/>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6" name="Google Shape;1256;p19"/>
          <p:cNvGrpSpPr/>
          <p:nvPr/>
        </p:nvGrpSpPr>
        <p:grpSpPr>
          <a:xfrm rot="1733086" flipH="1">
            <a:off x="-3162295" y="3356722"/>
            <a:ext cx="8557404" cy="2706265"/>
            <a:chOff x="-2247300" y="3512811"/>
            <a:chExt cx="12801645" cy="4048499"/>
          </a:xfrm>
        </p:grpSpPr>
        <p:sp>
          <p:nvSpPr>
            <p:cNvPr id="1257" name="Google Shape;1257;p19"/>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9"/>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9"/>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9"/>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9"/>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9"/>
          <p:cNvGrpSpPr/>
          <p:nvPr/>
        </p:nvGrpSpPr>
        <p:grpSpPr>
          <a:xfrm rot="1733086" flipH="1">
            <a:off x="3497288" y="5333739"/>
            <a:ext cx="263660" cy="398257"/>
            <a:chOff x="159762" y="4811199"/>
            <a:chExt cx="394428" cy="595782"/>
          </a:xfrm>
        </p:grpSpPr>
        <p:sp>
          <p:nvSpPr>
            <p:cNvPr id="1263" name="Google Shape;1263;p19"/>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9"/>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9"/>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9"/>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7" name="Google Shape;1267;p19"/>
          <p:cNvSpPr/>
          <p:nvPr/>
        </p:nvSpPr>
        <p:spPr>
          <a:xfrm rot="1732673" flipH="1">
            <a:off x="451036" y="3863166"/>
            <a:ext cx="310185" cy="342340"/>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19"/>
          <p:cNvGrpSpPr/>
          <p:nvPr/>
        </p:nvGrpSpPr>
        <p:grpSpPr>
          <a:xfrm rot="1733086" flipH="1">
            <a:off x="29897" y="3154454"/>
            <a:ext cx="381657" cy="715082"/>
            <a:chOff x="5906877" y="4080403"/>
            <a:chExt cx="570948" cy="1069743"/>
          </a:xfrm>
        </p:grpSpPr>
        <p:sp>
          <p:nvSpPr>
            <p:cNvPr id="1269" name="Google Shape;1269;p19"/>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9"/>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9"/>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19"/>
          <p:cNvGrpSpPr/>
          <p:nvPr/>
        </p:nvGrpSpPr>
        <p:grpSpPr>
          <a:xfrm rot="223104">
            <a:off x="4319535" y="4963406"/>
            <a:ext cx="489097" cy="546230"/>
            <a:chOff x="5491728" y="4594881"/>
            <a:chExt cx="639501" cy="714204"/>
          </a:xfrm>
        </p:grpSpPr>
        <p:sp>
          <p:nvSpPr>
            <p:cNvPr id="1273" name="Google Shape;1273;p19"/>
            <p:cNvSpPr/>
            <p:nvPr/>
          </p:nvSpPr>
          <p:spPr>
            <a:xfrm rot="1509493" flipH="1">
              <a:off x="5674061" y="5086641"/>
              <a:ext cx="260075" cy="164680"/>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19"/>
            <p:cNvGrpSpPr/>
            <p:nvPr/>
          </p:nvGrpSpPr>
          <p:grpSpPr>
            <a:xfrm rot="1509639" flipH="1">
              <a:off x="5595986" y="4658670"/>
              <a:ext cx="430984" cy="586627"/>
              <a:chOff x="-1795774" y="3888167"/>
              <a:chExt cx="493101" cy="671176"/>
            </a:xfrm>
          </p:grpSpPr>
          <p:sp>
            <p:nvSpPr>
              <p:cNvPr id="1275" name="Google Shape;1275;p19"/>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9"/>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7" name="Google Shape;1277;p19"/>
          <p:cNvGrpSpPr/>
          <p:nvPr/>
        </p:nvGrpSpPr>
        <p:grpSpPr>
          <a:xfrm rot="-1286215">
            <a:off x="2224354" y="4494121"/>
            <a:ext cx="646985" cy="435935"/>
            <a:chOff x="897994" y="4240309"/>
            <a:chExt cx="967900" cy="652165"/>
          </a:xfrm>
        </p:grpSpPr>
        <p:sp>
          <p:nvSpPr>
            <p:cNvPr id="1278" name="Google Shape;1278;p19"/>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9"/>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9"/>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19"/>
          <p:cNvGrpSpPr/>
          <p:nvPr/>
        </p:nvGrpSpPr>
        <p:grpSpPr>
          <a:xfrm rot="-1286215">
            <a:off x="3885689" y="4912124"/>
            <a:ext cx="353986" cy="444231"/>
            <a:chOff x="-1130414" y="3808634"/>
            <a:chExt cx="529568" cy="664577"/>
          </a:xfrm>
        </p:grpSpPr>
        <p:sp>
          <p:nvSpPr>
            <p:cNvPr id="1282" name="Google Shape;1282;p19"/>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9"/>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9"/>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9"/>
          <p:cNvGrpSpPr/>
          <p:nvPr/>
        </p:nvGrpSpPr>
        <p:grpSpPr>
          <a:xfrm rot="-1286215">
            <a:off x="3030094" y="4559747"/>
            <a:ext cx="916125" cy="388867"/>
            <a:chOff x="255847" y="3748111"/>
            <a:chExt cx="1370537" cy="581751"/>
          </a:xfrm>
        </p:grpSpPr>
        <p:sp>
          <p:nvSpPr>
            <p:cNvPr id="1286" name="Google Shape;1286;p19"/>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9"/>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9"/>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9"/>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9"/>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9"/>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19"/>
          <p:cNvGrpSpPr/>
          <p:nvPr/>
        </p:nvGrpSpPr>
        <p:grpSpPr>
          <a:xfrm rot="-1286215">
            <a:off x="957308" y="4495379"/>
            <a:ext cx="1062343" cy="517365"/>
            <a:chOff x="1698430" y="4498823"/>
            <a:chExt cx="1589281" cy="773986"/>
          </a:xfrm>
        </p:grpSpPr>
        <p:sp>
          <p:nvSpPr>
            <p:cNvPr id="1293" name="Google Shape;1293;p19"/>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9"/>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9"/>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9"/>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9"/>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9"/>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19"/>
          <p:cNvGrpSpPr/>
          <p:nvPr/>
        </p:nvGrpSpPr>
        <p:grpSpPr>
          <a:xfrm rot="1733086" flipH="1">
            <a:off x="-541853" y="2660796"/>
            <a:ext cx="558917" cy="617053"/>
            <a:chOff x="6799261" y="3792016"/>
            <a:chExt cx="836125" cy="923094"/>
          </a:xfrm>
        </p:grpSpPr>
        <p:sp>
          <p:nvSpPr>
            <p:cNvPr id="1300" name="Google Shape;1300;p19"/>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9"/>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9"/>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9"/>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9"/>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9"/>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19"/>
          <p:cNvGrpSpPr/>
          <p:nvPr/>
        </p:nvGrpSpPr>
        <p:grpSpPr>
          <a:xfrm rot="1733086" flipH="1">
            <a:off x="731158" y="4175482"/>
            <a:ext cx="412130" cy="532293"/>
            <a:chOff x="3429335" y="3683515"/>
            <a:chExt cx="616535" cy="796296"/>
          </a:xfrm>
        </p:grpSpPr>
        <p:sp>
          <p:nvSpPr>
            <p:cNvPr id="1307" name="Google Shape;1307;p19"/>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9"/>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9"/>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9"/>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9"/>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9"/>
            <p:cNvSpPr/>
            <p:nvPr/>
          </p:nvSpPr>
          <p:spPr>
            <a:xfrm>
              <a:off x="3744233" y="3777920"/>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19"/>
          <p:cNvGrpSpPr/>
          <p:nvPr/>
        </p:nvGrpSpPr>
        <p:grpSpPr>
          <a:xfrm rot="1733086" flipH="1">
            <a:off x="4731206" y="4861364"/>
            <a:ext cx="412130" cy="532336"/>
            <a:chOff x="-1381427" y="4599887"/>
            <a:chExt cx="616535" cy="796360"/>
          </a:xfrm>
        </p:grpSpPr>
        <p:sp>
          <p:nvSpPr>
            <p:cNvPr id="1314" name="Google Shape;1314;p19"/>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9"/>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9"/>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9"/>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9"/>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9"/>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0" name="Google Shape;1320;p19"/>
          <p:cNvGrpSpPr/>
          <p:nvPr/>
        </p:nvGrpSpPr>
        <p:grpSpPr>
          <a:xfrm rot="1385326">
            <a:off x="6308460" y="-214460"/>
            <a:ext cx="3039911" cy="1424201"/>
            <a:chOff x="5250782" y="5679875"/>
            <a:chExt cx="3039575" cy="1424044"/>
          </a:xfrm>
        </p:grpSpPr>
        <p:grpSp>
          <p:nvGrpSpPr>
            <p:cNvPr id="1321" name="Google Shape;1321;p19"/>
            <p:cNvGrpSpPr/>
            <p:nvPr/>
          </p:nvGrpSpPr>
          <p:grpSpPr>
            <a:xfrm>
              <a:off x="5250782" y="5679875"/>
              <a:ext cx="3039575" cy="1424044"/>
              <a:chOff x="5250782" y="5679875"/>
              <a:chExt cx="3039575" cy="1424044"/>
            </a:xfrm>
          </p:grpSpPr>
          <p:sp>
            <p:nvSpPr>
              <p:cNvPr id="1322" name="Google Shape;1322;p19"/>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9"/>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9"/>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9"/>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9"/>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19"/>
            <p:cNvGrpSpPr/>
            <p:nvPr/>
          </p:nvGrpSpPr>
          <p:grpSpPr>
            <a:xfrm>
              <a:off x="7430972" y="6160663"/>
              <a:ext cx="178080" cy="499239"/>
              <a:chOff x="7430972" y="6160663"/>
              <a:chExt cx="178080" cy="499239"/>
            </a:xfrm>
          </p:grpSpPr>
          <p:sp>
            <p:nvSpPr>
              <p:cNvPr id="1328" name="Google Shape;1328;p19"/>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9"/>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9"/>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9"/>
            <p:cNvGrpSpPr/>
            <p:nvPr/>
          </p:nvGrpSpPr>
          <p:grpSpPr>
            <a:xfrm>
              <a:off x="6614678" y="6088459"/>
              <a:ext cx="414922" cy="480370"/>
              <a:chOff x="6614678" y="6088459"/>
              <a:chExt cx="414922" cy="480370"/>
            </a:xfrm>
          </p:grpSpPr>
          <p:sp>
            <p:nvSpPr>
              <p:cNvPr id="1332" name="Google Shape;1332;p19"/>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9"/>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9"/>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19"/>
            <p:cNvGrpSpPr/>
            <p:nvPr/>
          </p:nvGrpSpPr>
          <p:grpSpPr>
            <a:xfrm>
              <a:off x="5913673" y="5891587"/>
              <a:ext cx="705527" cy="512220"/>
              <a:chOff x="5913673" y="5891587"/>
              <a:chExt cx="705527" cy="512220"/>
            </a:xfrm>
          </p:grpSpPr>
          <p:sp>
            <p:nvSpPr>
              <p:cNvPr id="1336" name="Google Shape;1336;p19"/>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9"/>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9"/>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9"/>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9"/>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9"/>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42" name="Google Shape;1342;p19"/>
          <p:cNvSpPr txBox="1">
            <a:spLocks noGrp="1"/>
          </p:cNvSpPr>
          <p:nvPr>
            <p:ph type="title"/>
          </p:nvPr>
        </p:nvSpPr>
        <p:spPr>
          <a:xfrm>
            <a:off x="3684425" y="1699200"/>
            <a:ext cx="4741200" cy="1004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3" name="Google Shape;1343;p19"/>
          <p:cNvSpPr txBox="1">
            <a:spLocks noGrp="1"/>
          </p:cNvSpPr>
          <p:nvPr>
            <p:ph type="subTitle" idx="1"/>
          </p:nvPr>
        </p:nvSpPr>
        <p:spPr>
          <a:xfrm>
            <a:off x="3684425" y="2703900"/>
            <a:ext cx="4049100" cy="74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accent5"/>
        </a:solidFill>
        <a:effectLst/>
      </p:bgPr>
    </p:bg>
    <p:spTree>
      <p:nvGrpSpPr>
        <p:cNvPr id="1" name="Shape 1533"/>
        <p:cNvGrpSpPr/>
        <p:nvPr/>
      </p:nvGrpSpPr>
      <p:grpSpPr>
        <a:xfrm>
          <a:off x="0" y="0"/>
          <a:ext cx="0" cy="0"/>
          <a:chOff x="0" y="0"/>
          <a:chExt cx="0" cy="0"/>
        </a:xfrm>
      </p:grpSpPr>
      <p:sp>
        <p:nvSpPr>
          <p:cNvPr id="1534" name="Google Shape;1534;p23"/>
          <p:cNvSpPr/>
          <p:nvPr/>
        </p:nvSpPr>
        <p:spPr>
          <a:xfrm rot="-5400000">
            <a:off x="5220900" y="86601"/>
            <a:ext cx="6547595" cy="3740391"/>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36" name="Google Shape;1536;p23"/>
          <p:cNvSpPr txBox="1">
            <a:spLocks noGrp="1"/>
          </p:cNvSpPr>
          <p:nvPr>
            <p:ph type="title" idx="2"/>
          </p:nvPr>
        </p:nvSpPr>
        <p:spPr>
          <a:xfrm>
            <a:off x="1150012" y="3119525"/>
            <a:ext cx="1750500" cy="40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7" name="Google Shape;1537;p23"/>
          <p:cNvSpPr txBox="1">
            <a:spLocks noGrp="1"/>
          </p:cNvSpPr>
          <p:nvPr>
            <p:ph type="subTitle" idx="1"/>
          </p:nvPr>
        </p:nvSpPr>
        <p:spPr>
          <a:xfrm>
            <a:off x="944212" y="3534344"/>
            <a:ext cx="2162100" cy="60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8" name="Google Shape;1538;p23"/>
          <p:cNvSpPr txBox="1">
            <a:spLocks noGrp="1"/>
          </p:cNvSpPr>
          <p:nvPr>
            <p:ph type="title" idx="3"/>
          </p:nvPr>
        </p:nvSpPr>
        <p:spPr>
          <a:xfrm>
            <a:off x="3696799" y="3119525"/>
            <a:ext cx="1750500" cy="40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9" name="Google Shape;1539;p23"/>
          <p:cNvSpPr txBox="1">
            <a:spLocks noGrp="1"/>
          </p:cNvSpPr>
          <p:nvPr>
            <p:ph type="subTitle" idx="4"/>
          </p:nvPr>
        </p:nvSpPr>
        <p:spPr>
          <a:xfrm>
            <a:off x="3491000" y="3534344"/>
            <a:ext cx="2162100" cy="60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0" name="Google Shape;1540;p23"/>
          <p:cNvSpPr txBox="1">
            <a:spLocks noGrp="1"/>
          </p:cNvSpPr>
          <p:nvPr>
            <p:ph type="title" idx="5"/>
          </p:nvPr>
        </p:nvSpPr>
        <p:spPr>
          <a:xfrm>
            <a:off x="6243512" y="3119525"/>
            <a:ext cx="1750500" cy="40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41" name="Google Shape;1541;p23"/>
          <p:cNvSpPr txBox="1">
            <a:spLocks noGrp="1"/>
          </p:cNvSpPr>
          <p:nvPr>
            <p:ph type="subTitle" idx="6"/>
          </p:nvPr>
        </p:nvSpPr>
        <p:spPr>
          <a:xfrm>
            <a:off x="6037688" y="3534344"/>
            <a:ext cx="2162100" cy="60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2" name="Google Shape;1542;p23"/>
          <p:cNvSpPr/>
          <p:nvPr/>
        </p:nvSpPr>
        <p:spPr>
          <a:xfrm rot="10800000" flipH="1">
            <a:off x="-177662" y="4173525"/>
            <a:ext cx="5472817" cy="1542588"/>
          </a:xfrm>
          <a:custGeom>
            <a:avLst/>
            <a:gdLst/>
            <a:ahLst/>
            <a:cxnLst/>
            <a:rect l="l" t="t" r="r" b="b"/>
            <a:pathLst>
              <a:path w="188393" h="72388" extrusionOk="0">
                <a:moveTo>
                  <a:pt x="0" y="0"/>
                </a:moveTo>
                <a:lnTo>
                  <a:pt x="0" y="38937"/>
                </a:lnTo>
                <a:cubicBezTo>
                  <a:pt x="2097" y="42463"/>
                  <a:pt x="4225" y="45958"/>
                  <a:pt x="6657" y="49241"/>
                </a:cubicBezTo>
                <a:cubicBezTo>
                  <a:pt x="13587" y="58785"/>
                  <a:pt x="23131" y="66749"/>
                  <a:pt x="34347" y="70366"/>
                </a:cubicBezTo>
                <a:cubicBezTo>
                  <a:pt x="38490" y="71698"/>
                  <a:pt x="42872" y="72387"/>
                  <a:pt x="47238" y="72387"/>
                </a:cubicBezTo>
                <a:cubicBezTo>
                  <a:pt x="54724" y="72387"/>
                  <a:pt x="62163" y="70361"/>
                  <a:pt x="68269" y="66080"/>
                </a:cubicBezTo>
                <a:cubicBezTo>
                  <a:pt x="75655" y="60882"/>
                  <a:pt x="80883" y="52706"/>
                  <a:pt x="89059" y="48906"/>
                </a:cubicBezTo>
                <a:cubicBezTo>
                  <a:pt x="93071" y="47034"/>
                  <a:pt x="97313" y="46399"/>
                  <a:pt x="101674" y="46399"/>
                </a:cubicBezTo>
                <a:cubicBezTo>
                  <a:pt x="107789" y="46399"/>
                  <a:pt x="114134" y="47647"/>
                  <a:pt x="120397" y="48481"/>
                </a:cubicBezTo>
                <a:cubicBezTo>
                  <a:pt x="122464" y="48755"/>
                  <a:pt x="124501" y="48998"/>
                  <a:pt x="126537" y="49119"/>
                </a:cubicBezTo>
                <a:cubicBezTo>
                  <a:pt x="127739" y="49198"/>
                  <a:pt x="128942" y="49236"/>
                  <a:pt x="130145" y="49236"/>
                </a:cubicBezTo>
                <a:cubicBezTo>
                  <a:pt x="148078" y="49236"/>
                  <a:pt x="165910" y="40630"/>
                  <a:pt x="176933" y="26444"/>
                </a:cubicBezTo>
                <a:cubicBezTo>
                  <a:pt x="182891" y="18754"/>
                  <a:pt x="186782" y="9575"/>
                  <a:pt x="188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3" name="Google Shape;1543;p23"/>
          <p:cNvGrpSpPr/>
          <p:nvPr/>
        </p:nvGrpSpPr>
        <p:grpSpPr>
          <a:xfrm rot="-2225443">
            <a:off x="-378159" y="-691768"/>
            <a:ext cx="3091023" cy="1807279"/>
            <a:chOff x="302500" y="1375325"/>
            <a:chExt cx="2796475" cy="1635150"/>
          </a:xfrm>
        </p:grpSpPr>
        <p:sp>
          <p:nvSpPr>
            <p:cNvPr id="1544" name="Google Shape;1544;p23"/>
            <p:cNvSpPr/>
            <p:nvPr/>
          </p:nvSpPr>
          <p:spPr>
            <a:xfrm>
              <a:off x="302500" y="1375325"/>
              <a:ext cx="2771800" cy="1298450"/>
            </a:xfrm>
            <a:custGeom>
              <a:avLst/>
              <a:gdLst/>
              <a:ahLst/>
              <a:cxnLst/>
              <a:rect l="l" t="t" r="r" b="b"/>
              <a:pathLst>
                <a:path w="110872" h="51938" fill="none" extrusionOk="0">
                  <a:moveTo>
                    <a:pt x="1" y="19556"/>
                  </a:moveTo>
                  <a:cubicBezTo>
                    <a:pt x="45082" y="1"/>
                    <a:pt x="69955" y="51937"/>
                    <a:pt x="110872" y="3839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3"/>
            <p:cNvSpPr/>
            <p:nvPr/>
          </p:nvSpPr>
          <p:spPr>
            <a:xfrm>
              <a:off x="345425" y="1584200"/>
              <a:ext cx="2734975" cy="1175100"/>
            </a:xfrm>
            <a:custGeom>
              <a:avLst/>
              <a:gdLst/>
              <a:ahLst/>
              <a:cxnLst/>
              <a:rect l="l" t="t" r="r" b="b"/>
              <a:pathLst>
                <a:path w="109399" h="47004" fill="none" extrusionOk="0">
                  <a:moveTo>
                    <a:pt x="1" y="17480"/>
                  </a:moveTo>
                  <a:cubicBezTo>
                    <a:pt x="44019" y="1"/>
                    <a:pt x="71967" y="47004"/>
                    <a:pt x="109398" y="3220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3"/>
            <p:cNvSpPr/>
            <p:nvPr/>
          </p:nvSpPr>
          <p:spPr>
            <a:xfrm>
              <a:off x="387725" y="1788275"/>
              <a:ext cx="2699075" cy="1055925"/>
            </a:xfrm>
            <a:custGeom>
              <a:avLst/>
              <a:gdLst/>
              <a:ahLst/>
              <a:cxnLst/>
              <a:rect l="l" t="t" r="r" b="b"/>
              <a:pathLst>
                <a:path w="107963" h="42237" fill="none" extrusionOk="0">
                  <a:moveTo>
                    <a:pt x="0" y="15660"/>
                  </a:moveTo>
                  <a:cubicBezTo>
                    <a:pt x="43134" y="1"/>
                    <a:pt x="73914" y="42237"/>
                    <a:pt x="107962" y="2621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3"/>
            <p:cNvSpPr/>
            <p:nvPr/>
          </p:nvSpPr>
          <p:spPr>
            <a:xfrm>
              <a:off x="432575" y="1989150"/>
              <a:ext cx="2660300" cy="938675"/>
            </a:xfrm>
            <a:custGeom>
              <a:avLst/>
              <a:gdLst/>
              <a:ahLst/>
              <a:cxnLst/>
              <a:rect l="l" t="t" r="r" b="b"/>
              <a:pathLst>
                <a:path w="106412" h="37547" fill="none" extrusionOk="0">
                  <a:moveTo>
                    <a:pt x="0" y="13993"/>
                  </a:moveTo>
                  <a:cubicBezTo>
                    <a:pt x="42352" y="0"/>
                    <a:pt x="75721" y="37546"/>
                    <a:pt x="106412" y="2034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3"/>
            <p:cNvSpPr/>
            <p:nvPr/>
          </p:nvSpPr>
          <p:spPr>
            <a:xfrm>
              <a:off x="476450" y="2184250"/>
              <a:ext cx="2622525" cy="826225"/>
            </a:xfrm>
            <a:custGeom>
              <a:avLst/>
              <a:gdLst/>
              <a:ahLst/>
              <a:cxnLst/>
              <a:rect l="l" t="t" r="r" b="b"/>
              <a:pathLst>
                <a:path w="104901" h="33049" fill="none" extrusionOk="0">
                  <a:moveTo>
                    <a:pt x="1" y="12622"/>
                  </a:moveTo>
                  <a:cubicBezTo>
                    <a:pt x="41763" y="0"/>
                    <a:pt x="77477" y="33048"/>
                    <a:pt x="104900" y="14724"/>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3"/>
            <p:cNvSpPr/>
            <p:nvPr/>
          </p:nvSpPr>
          <p:spPr>
            <a:xfrm>
              <a:off x="302500" y="1864200"/>
              <a:ext cx="173975" cy="635625"/>
            </a:xfrm>
            <a:custGeom>
              <a:avLst/>
              <a:gdLst/>
              <a:ahLst/>
              <a:cxnLst/>
              <a:rect l="l" t="t" r="r" b="b"/>
              <a:pathLst>
                <a:path w="6959"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3"/>
            <p:cNvSpPr/>
            <p:nvPr/>
          </p:nvSpPr>
          <p:spPr>
            <a:xfrm>
              <a:off x="352475" y="1846575"/>
              <a:ext cx="174000" cy="635625"/>
            </a:xfrm>
            <a:custGeom>
              <a:avLst/>
              <a:gdLst/>
              <a:ahLst/>
              <a:cxnLst/>
              <a:rect l="l" t="t" r="r" b="b"/>
              <a:pathLst>
                <a:path w="6960"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23"/>
          <p:cNvGrpSpPr/>
          <p:nvPr/>
        </p:nvGrpSpPr>
        <p:grpSpPr>
          <a:xfrm rot="-4488301">
            <a:off x="985103" y="-435"/>
            <a:ext cx="698802" cy="471450"/>
            <a:chOff x="192771" y="3915943"/>
            <a:chExt cx="674372" cy="454968"/>
          </a:xfrm>
        </p:grpSpPr>
        <p:sp>
          <p:nvSpPr>
            <p:cNvPr id="1552" name="Google Shape;1552;p23"/>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3"/>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3"/>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23"/>
          <p:cNvGrpSpPr/>
          <p:nvPr/>
        </p:nvGrpSpPr>
        <p:grpSpPr>
          <a:xfrm rot="-3395284">
            <a:off x="145387" y="271934"/>
            <a:ext cx="849315" cy="360488"/>
            <a:chOff x="-1548595" y="5064988"/>
            <a:chExt cx="762313" cy="323577"/>
          </a:xfrm>
        </p:grpSpPr>
        <p:sp>
          <p:nvSpPr>
            <p:cNvPr id="1556" name="Google Shape;1556;p23"/>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3"/>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3"/>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3"/>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3"/>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3"/>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23"/>
          <p:cNvGrpSpPr/>
          <p:nvPr/>
        </p:nvGrpSpPr>
        <p:grpSpPr>
          <a:xfrm rot="-2902215">
            <a:off x="1831843" y="-411033"/>
            <a:ext cx="996940" cy="641358"/>
            <a:chOff x="-30260" y="4314762"/>
            <a:chExt cx="1135405" cy="730436"/>
          </a:xfrm>
        </p:grpSpPr>
        <p:sp>
          <p:nvSpPr>
            <p:cNvPr id="1563" name="Google Shape;1563;p23"/>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3"/>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3"/>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3"/>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3"/>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3"/>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23"/>
          <p:cNvGrpSpPr/>
          <p:nvPr/>
        </p:nvGrpSpPr>
        <p:grpSpPr>
          <a:xfrm rot="-3345989">
            <a:off x="7200228" y="4232851"/>
            <a:ext cx="3039753" cy="1424127"/>
            <a:chOff x="5250782" y="5679875"/>
            <a:chExt cx="3039575" cy="1424044"/>
          </a:xfrm>
        </p:grpSpPr>
        <p:grpSp>
          <p:nvGrpSpPr>
            <p:cNvPr id="1570" name="Google Shape;1570;p23"/>
            <p:cNvGrpSpPr/>
            <p:nvPr/>
          </p:nvGrpSpPr>
          <p:grpSpPr>
            <a:xfrm>
              <a:off x="5250782" y="5679875"/>
              <a:ext cx="3039575" cy="1424044"/>
              <a:chOff x="5250782" y="5679875"/>
              <a:chExt cx="3039575" cy="1424044"/>
            </a:xfrm>
          </p:grpSpPr>
          <p:sp>
            <p:nvSpPr>
              <p:cNvPr id="1571" name="Google Shape;1571;p2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6" name="Google Shape;1576;p23"/>
            <p:cNvGrpSpPr/>
            <p:nvPr/>
          </p:nvGrpSpPr>
          <p:grpSpPr>
            <a:xfrm>
              <a:off x="7430972" y="6160663"/>
              <a:ext cx="178080" cy="499239"/>
              <a:chOff x="7430972" y="6160663"/>
              <a:chExt cx="178080" cy="499239"/>
            </a:xfrm>
          </p:grpSpPr>
          <p:sp>
            <p:nvSpPr>
              <p:cNvPr id="1577" name="Google Shape;1577;p2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23"/>
            <p:cNvGrpSpPr/>
            <p:nvPr/>
          </p:nvGrpSpPr>
          <p:grpSpPr>
            <a:xfrm>
              <a:off x="6614678" y="6088459"/>
              <a:ext cx="414922" cy="480370"/>
              <a:chOff x="6614678" y="6088459"/>
              <a:chExt cx="414922" cy="480370"/>
            </a:xfrm>
          </p:grpSpPr>
          <p:sp>
            <p:nvSpPr>
              <p:cNvPr id="1581" name="Google Shape;1581;p2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23"/>
            <p:cNvGrpSpPr/>
            <p:nvPr/>
          </p:nvGrpSpPr>
          <p:grpSpPr>
            <a:xfrm>
              <a:off x="5913673" y="5891587"/>
              <a:ext cx="705527" cy="512220"/>
              <a:chOff x="5913673" y="5891587"/>
              <a:chExt cx="705527" cy="512220"/>
            </a:xfrm>
          </p:grpSpPr>
          <p:sp>
            <p:nvSpPr>
              <p:cNvPr id="1585" name="Google Shape;1585;p2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1925"/>
        <p:cNvGrpSpPr/>
        <p:nvPr/>
      </p:nvGrpSpPr>
      <p:grpSpPr>
        <a:xfrm>
          <a:off x="0" y="0"/>
          <a:ext cx="0" cy="0"/>
          <a:chOff x="0" y="0"/>
          <a:chExt cx="0" cy="0"/>
        </a:xfrm>
      </p:grpSpPr>
      <p:sp>
        <p:nvSpPr>
          <p:cNvPr id="1926" name="Google Shape;1926;p29"/>
          <p:cNvSpPr/>
          <p:nvPr/>
        </p:nvSpPr>
        <p:spPr>
          <a:xfrm>
            <a:off x="797975" y="0"/>
            <a:ext cx="7548073" cy="5214679"/>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9"/>
          <p:cNvSpPr txBox="1">
            <a:spLocks noGrp="1"/>
          </p:cNvSpPr>
          <p:nvPr>
            <p:ph type="title"/>
          </p:nvPr>
        </p:nvSpPr>
        <p:spPr>
          <a:xfrm>
            <a:off x="2121025" y="908800"/>
            <a:ext cx="4902000" cy="8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28" name="Google Shape;1928;p29"/>
          <p:cNvSpPr txBox="1">
            <a:spLocks noGrp="1"/>
          </p:cNvSpPr>
          <p:nvPr>
            <p:ph type="subTitle" idx="1"/>
          </p:nvPr>
        </p:nvSpPr>
        <p:spPr>
          <a:xfrm>
            <a:off x="2785775" y="1803555"/>
            <a:ext cx="3434700" cy="142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30" name="Google Shape;1930;p29"/>
          <p:cNvSpPr/>
          <p:nvPr/>
        </p:nvSpPr>
        <p:spPr>
          <a:xfrm rot="-5400000">
            <a:off x="6175702" y="631992"/>
            <a:ext cx="4638083" cy="2649730"/>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rot="-9160847" flipH="1">
            <a:off x="-1336526" y="4249598"/>
            <a:ext cx="5472846" cy="1542701"/>
          </a:xfrm>
          <a:custGeom>
            <a:avLst/>
            <a:gdLst/>
            <a:ahLst/>
            <a:cxnLst/>
            <a:rect l="l" t="t" r="r" b="b"/>
            <a:pathLst>
              <a:path w="188393" h="72388" extrusionOk="0">
                <a:moveTo>
                  <a:pt x="0" y="0"/>
                </a:moveTo>
                <a:lnTo>
                  <a:pt x="0" y="38937"/>
                </a:lnTo>
                <a:cubicBezTo>
                  <a:pt x="2097" y="42463"/>
                  <a:pt x="4225" y="45958"/>
                  <a:pt x="6657" y="49241"/>
                </a:cubicBezTo>
                <a:cubicBezTo>
                  <a:pt x="13587" y="58785"/>
                  <a:pt x="23131" y="66749"/>
                  <a:pt x="34347" y="70366"/>
                </a:cubicBezTo>
                <a:cubicBezTo>
                  <a:pt x="38490" y="71698"/>
                  <a:pt x="42872" y="72387"/>
                  <a:pt x="47238" y="72387"/>
                </a:cubicBezTo>
                <a:cubicBezTo>
                  <a:pt x="54724" y="72387"/>
                  <a:pt x="62163" y="70361"/>
                  <a:pt x="68269" y="66080"/>
                </a:cubicBezTo>
                <a:cubicBezTo>
                  <a:pt x="75655" y="60882"/>
                  <a:pt x="80883" y="52706"/>
                  <a:pt x="89059" y="48906"/>
                </a:cubicBezTo>
                <a:cubicBezTo>
                  <a:pt x="93071" y="47034"/>
                  <a:pt x="97313" y="46399"/>
                  <a:pt x="101674" y="46399"/>
                </a:cubicBezTo>
                <a:cubicBezTo>
                  <a:pt x="107789" y="46399"/>
                  <a:pt x="114134" y="47647"/>
                  <a:pt x="120397" y="48481"/>
                </a:cubicBezTo>
                <a:cubicBezTo>
                  <a:pt x="122464" y="48755"/>
                  <a:pt x="124501" y="48998"/>
                  <a:pt x="126537" y="49119"/>
                </a:cubicBezTo>
                <a:cubicBezTo>
                  <a:pt x="127739" y="49198"/>
                  <a:pt x="128942" y="49236"/>
                  <a:pt x="130145" y="49236"/>
                </a:cubicBezTo>
                <a:cubicBezTo>
                  <a:pt x="148078" y="49236"/>
                  <a:pt x="165910" y="40630"/>
                  <a:pt x="176933" y="26444"/>
                </a:cubicBezTo>
                <a:cubicBezTo>
                  <a:pt x="182891" y="18754"/>
                  <a:pt x="186782" y="9575"/>
                  <a:pt x="188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2" name="Google Shape;1932;p29"/>
          <p:cNvGrpSpPr/>
          <p:nvPr/>
        </p:nvGrpSpPr>
        <p:grpSpPr>
          <a:xfrm rot="1537159">
            <a:off x="-2865673" y="3751049"/>
            <a:ext cx="11350749" cy="3143821"/>
            <a:chOff x="-721976" y="-2758542"/>
            <a:chExt cx="9608356" cy="2661230"/>
          </a:xfrm>
        </p:grpSpPr>
        <p:grpSp>
          <p:nvGrpSpPr>
            <p:cNvPr id="1933" name="Google Shape;1933;p29"/>
            <p:cNvGrpSpPr/>
            <p:nvPr/>
          </p:nvGrpSpPr>
          <p:grpSpPr>
            <a:xfrm>
              <a:off x="-721976" y="-2758542"/>
              <a:ext cx="9608356" cy="2661230"/>
              <a:chOff x="3132300" y="-1689000"/>
              <a:chExt cx="5193425" cy="1438425"/>
            </a:xfrm>
          </p:grpSpPr>
          <p:sp>
            <p:nvSpPr>
              <p:cNvPr id="1934" name="Google Shape;1934;p29"/>
              <p:cNvSpPr/>
              <p:nvPr/>
            </p:nvSpPr>
            <p:spPr>
              <a:xfrm>
                <a:off x="3132300" y="-1689000"/>
                <a:ext cx="5182850" cy="1082200"/>
              </a:xfrm>
              <a:custGeom>
                <a:avLst/>
                <a:gdLst/>
                <a:ahLst/>
                <a:cxnLst/>
                <a:rect l="l" t="t" r="r" b="b"/>
                <a:pathLst>
                  <a:path w="207314" h="43288" fill="none" extrusionOk="0">
                    <a:moveTo>
                      <a:pt x="207313" y="5562"/>
                    </a:moveTo>
                    <a:cubicBezTo>
                      <a:pt x="190296" y="20721"/>
                      <a:pt x="172432" y="32497"/>
                      <a:pt x="146663" y="20183"/>
                    </a:cubicBezTo>
                    <a:cubicBezTo>
                      <a:pt x="112486" y="3857"/>
                      <a:pt x="64547" y="43287"/>
                      <a:pt x="27783" y="12943"/>
                    </a:cubicBezTo>
                    <a:cubicBezTo>
                      <a:pt x="19018" y="5703"/>
                      <a:pt x="10009" y="0"/>
                      <a:pt x="1" y="428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a:off x="3136475" y="-1588425"/>
                <a:ext cx="5181225" cy="1078050"/>
              </a:xfrm>
              <a:custGeom>
                <a:avLst/>
                <a:gdLst/>
                <a:ahLst/>
                <a:cxnLst/>
                <a:rect l="l" t="t" r="r" b="b"/>
                <a:pathLst>
                  <a:path w="207249" h="43122" fill="none" extrusionOk="0">
                    <a:moveTo>
                      <a:pt x="207249" y="8433"/>
                    </a:moveTo>
                    <a:cubicBezTo>
                      <a:pt x="186976" y="25143"/>
                      <a:pt x="168062" y="31037"/>
                      <a:pt x="146150" y="20312"/>
                    </a:cubicBezTo>
                    <a:cubicBezTo>
                      <a:pt x="112281" y="3730"/>
                      <a:pt x="65136" y="43121"/>
                      <a:pt x="28064" y="12572"/>
                    </a:cubicBezTo>
                    <a:cubicBezTo>
                      <a:pt x="19286" y="5332"/>
                      <a:pt x="9714" y="1"/>
                      <a:pt x="0" y="414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a:off x="3140325" y="-1491675"/>
                <a:ext cx="5180275" cy="1073875"/>
              </a:xfrm>
              <a:custGeom>
                <a:avLst/>
                <a:gdLst/>
                <a:ahLst/>
                <a:cxnLst/>
                <a:rect l="l" t="t" r="r" b="b"/>
                <a:pathLst>
                  <a:path w="207211" h="42955" fill="none" extrusionOk="0">
                    <a:moveTo>
                      <a:pt x="207210" y="11303"/>
                    </a:moveTo>
                    <a:cubicBezTo>
                      <a:pt x="183670" y="29564"/>
                      <a:pt x="163731" y="29525"/>
                      <a:pt x="145650" y="20440"/>
                    </a:cubicBezTo>
                    <a:cubicBezTo>
                      <a:pt x="112101" y="3563"/>
                      <a:pt x="65738" y="42955"/>
                      <a:pt x="28359" y="12200"/>
                    </a:cubicBezTo>
                    <a:cubicBezTo>
                      <a:pt x="19581" y="4960"/>
                      <a:pt x="9432" y="1"/>
                      <a:pt x="0" y="399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9"/>
              <p:cNvSpPr/>
              <p:nvPr/>
            </p:nvSpPr>
            <p:spPr>
              <a:xfrm>
                <a:off x="3144475" y="-1400675"/>
                <a:ext cx="5178675" cy="1069700"/>
              </a:xfrm>
              <a:custGeom>
                <a:avLst/>
                <a:gdLst/>
                <a:ahLst/>
                <a:cxnLst/>
                <a:rect l="l" t="t" r="r" b="b"/>
                <a:pathLst>
                  <a:path w="207147" h="42788" fill="none" extrusionOk="0">
                    <a:moveTo>
                      <a:pt x="207147" y="14173"/>
                    </a:moveTo>
                    <a:cubicBezTo>
                      <a:pt x="180365" y="33984"/>
                      <a:pt x="159413" y="27974"/>
                      <a:pt x="145150" y="20567"/>
                    </a:cubicBezTo>
                    <a:cubicBezTo>
                      <a:pt x="111935" y="3319"/>
                      <a:pt x="66341" y="42787"/>
                      <a:pt x="28654" y="11828"/>
                    </a:cubicBezTo>
                    <a:cubicBezTo>
                      <a:pt x="19863" y="4600"/>
                      <a:pt x="9150" y="0"/>
                      <a:pt x="1" y="387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9"/>
              <p:cNvSpPr/>
              <p:nvPr/>
            </p:nvSpPr>
            <p:spPr>
              <a:xfrm>
                <a:off x="3148325" y="-1316100"/>
                <a:ext cx="5177400" cy="1065525"/>
              </a:xfrm>
              <a:custGeom>
                <a:avLst/>
                <a:gdLst/>
                <a:ahLst/>
                <a:cxnLst/>
                <a:rect l="l" t="t" r="r" b="b"/>
                <a:pathLst>
                  <a:path w="207096" h="42621" fill="none" extrusionOk="0">
                    <a:moveTo>
                      <a:pt x="207095" y="17056"/>
                    </a:moveTo>
                    <a:cubicBezTo>
                      <a:pt x="177058" y="38405"/>
                      <a:pt x="155133" y="26385"/>
                      <a:pt x="144650" y="20695"/>
                    </a:cubicBezTo>
                    <a:cubicBezTo>
                      <a:pt x="111884" y="2922"/>
                      <a:pt x="66943" y="42621"/>
                      <a:pt x="28948" y="11456"/>
                    </a:cubicBezTo>
                    <a:cubicBezTo>
                      <a:pt x="20145" y="4242"/>
                      <a:pt x="8868" y="0"/>
                      <a:pt x="1" y="37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a:off x="5626650" y="-1213600"/>
                <a:ext cx="40075" cy="376450"/>
              </a:xfrm>
              <a:custGeom>
                <a:avLst/>
                <a:gdLst/>
                <a:ahLst/>
                <a:cxnLst/>
                <a:rect l="l" t="t" r="r" b="b"/>
                <a:pathLst>
                  <a:path w="1603" h="15058" fill="none" extrusionOk="0">
                    <a:moveTo>
                      <a:pt x="1602" y="1"/>
                    </a:moveTo>
                    <a:lnTo>
                      <a:pt x="0" y="15058"/>
                    </a:ln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a:off x="4064875" y="-1176425"/>
                <a:ext cx="88125" cy="285775"/>
              </a:xfrm>
              <a:custGeom>
                <a:avLst/>
                <a:gdLst/>
                <a:ahLst/>
                <a:cxnLst/>
                <a:rect l="l" t="t" r="r" b="b"/>
                <a:pathLst>
                  <a:path w="3525" h="11431" fill="none" extrusionOk="0">
                    <a:moveTo>
                      <a:pt x="3525" y="0"/>
                    </a:moveTo>
                    <a:lnTo>
                      <a:pt x="1" y="11431"/>
                    </a:ln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1" name="Google Shape;1941;p29"/>
            <p:cNvGrpSpPr/>
            <p:nvPr/>
          </p:nvGrpSpPr>
          <p:grpSpPr>
            <a:xfrm>
              <a:off x="497816" y="-1938858"/>
              <a:ext cx="329549" cy="510951"/>
              <a:chOff x="497816" y="-1938858"/>
              <a:chExt cx="329549" cy="510951"/>
            </a:xfrm>
          </p:grpSpPr>
          <p:sp>
            <p:nvSpPr>
              <p:cNvPr id="1942" name="Google Shape;1942;p29"/>
              <p:cNvSpPr/>
              <p:nvPr/>
            </p:nvSpPr>
            <p:spPr>
              <a:xfrm>
                <a:off x="640042" y="-1938858"/>
                <a:ext cx="187276" cy="147499"/>
              </a:xfrm>
              <a:custGeom>
                <a:avLst/>
                <a:gdLst/>
                <a:ahLst/>
                <a:cxnLst/>
                <a:rect l="l" t="t" r="r" b="b"/>
                <a:pathLst>
                  <a:path w="4049" h="3189" extrusionOk="0">
                    <a:moveTo>
                      <a:pt x="1897" y="0"/>
                    </a:moveTo>
                    <a:cubicBezTo>
                      <a:pt x="821" y="0"/>
                      <a:pt x="0" y="667"/>
                      <a:pt x="13" y="1500"/>
                    </a:cubicBezTo>
                    <a:cubicBezTo>
                      <a:pt x="39" y="2333"/>
                      <a:pt x="872" y="3089"/>
                      <a:pt x="1948" y="3178"/>
                    </a:cubicBezTo>
                    <a:cubicBezTo>
                      <a:pt x="2027" y="3185"/>
                      <a:pt x="2106" y="3189"/>
                      <a:pt x="2183" y="3189"/>
                    </a:cubicBezTo>
                    <a:cubicBezTo>
                      <a:pt x="3217" y="3189"/>
                      <a:pt x="4049" y="2563"/>
                      <a:pt x="4037" y="1705"/>
                    </a:cubicBezTo>
                    <a:cubicBezTo>
                      <a:pt x="4024" y="769"/>
                      <a:pt x="3038" y="13"/>
                      <a:pt x="1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9"/>
              <p:cNvSpPr/>
              <p:nvPr/>
            </p:nvSpPr>
            <p:spPr>
              <a:xfrm>
                <a:off x="640042" y="-1938858"/>
                <a:ext cx="187323" cy="151754"/>
              </a:xfrm>
              <a:custGeom>
                <a:avLst/>
                <a:gdLst/>
                <a:ahLst/>
                <a:cxnLst/>
                <a:rect l="l" t="t" r="r" b="b"/>
                <a:pathLst>
                  <a:path w="4050" h="3281" fill="none" extrusionOk="0">
                    <a:moveTo>
                      <a:pt x="4037" y="1705"/>
                    </a:moveTo>
                    <a:cubicBezTo>
                      <a:pt x="4050" y="2627"/>
                      <a:pt x="3089" y="3281"/>
                      <a:pt x="1948" y="3178"/>
                    </a:cubicBezTo>
                    <a:cubicBezTo>
                      <a:pt x="872" y="3089"/>
                      <a:pt x="39" y="2333"/>
                      <a:pt x="13" y="1500"/>
                    </a:cubicBezTo>
                    <a:cubicBezTo>
                      <a:pt x="0" y="667"/>
                      <a:pt x="821" y="0"/>
                      <a:pt x="1897" y="0"/>
                    </a:cubicBezTo>
                    <a:cubicBezTo>
                      <a:pt x="3038" y="13"/>
                      <a:pt x="4024" y="769"/>
                      <a:pt x="4037" y="17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9"/>
              <p:cNvSpPr/>
              <p:nvPr/>
            </p:nvSpPr>
            <p:spPr>
              <a:xfrm>
                <a:off x="497816" y="-1885528"/>
                <a:ext cx="145233" cy="457622"/>
              </a:xfrm>
              <a:custGeom>
                <a:avLst/>
                <a:gdLst/>
                <a:ahLst/>
                <a:cxnLst/>
                <a:rect l="l" t="t" r="r" b="b"/>
                <a:pathLst>
                  <a:path w="3140" h="9894" fill="none" extrusionOk="0">
                    <a:moveTo>
                      <a:pt x="3140" y="1"/>
                    </a:moveTo>
                    <a:lnTo>
                      <a:pt x="0" y="9893"/>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5" name="Google Shape;1945;p29"/>
            <p:cNvGrpSpPr/>
            <p:nvPr/>
          </p:nvGrpSpPr>
          <p:grpSpPr>
            <a:xfrm>
              <a:off x="4663013" y="-1021947"/>
              <a:ext cx="383814" cy="406051"/>
              <a:chOff x="4663013" y="-1021947"/>
              <a:chExt cx="383814" cy="406051"/>
            </a:xfrm>
          </p:grpSpPr>
          <p:sp>
            <p:nvSpPr>
              <p:cNvPr id="1946" name="Google Shape;1946;p29"/>
              <p:cNvSpPr/>
              <p:nvPr/>
            </p:nvSpPr>
            <p:spPr>
              <a:xfrm>
                <a:off x="4663013" y="-723063"/>
                <a:ext cx="142319" cy="102449"/>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9"/>
              <p:cNvSpPr/>
              <p:nvPr/>
            </p:nvSpPr>
            <p:spPr>
              <a:xfrm>
                <a:off x="4677501" y="-729770"/>
                <a:ext cx="142319" cy="113874"/>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a:off x="4811448" y="-1021947"/>
                <a:ext cx="235379" cy="393563"/>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29"/>
            <p:cNvGrpSpPr/>
            <p:nvPr/>
          </p:nvGrpSpPr>
          <p:grpSpPr>
            <a:xfrm>
              <a:off x="-24974" y="-1542334"/>
              <a:ext cx="369881" cy="406051"/>
              <a:chOff x="-24974" y="-1542334"/>
              <a:chExt cx="369881" cy="406051"/>
            </a:xfrm>
          </p:grpSpPr>
          <p:sp>
            <p:nvSpPr>
              <p:cNvPr id="1950" name="Google Shape;1950;p29"/>
              <p:cNvSpPr/>
              <p:nvPr/>
            </p:nvSpPr>
            <p:spPr>
              <a:xfrm>
                <a:off x="-24974" y="-1243450"/>
                <a:ext cx="142874" cy="102449"/>
              </a:xfrm>
              <a:custGeom>
                <a:avLst/>
                <a:gdLst/>
                <a:ahLst/>
                <a:cxnLst/>
                <a:rect l="l" t="t" r="r" b="b"/>
                <a:pathLst>
                  <a:path w="3089" h="2215" extrusionOk="0">
                    <a:moveTo>
                      <a:pt x="1615" y="0"/>
                    </a:moveTo>
                    <a:cubicBezTo>
                      <a:pt x="1463" y="0"/>
                      <a:pt x="1308" y="20"/>
                      <a:pt x="1154" y="61"/>
                    </a:cubicBezTo>
                    <a:cubicBezTo>
                      <a:pt x="436" y="253"/>
                      <a:pt x="1" y="855"/>
                      <a:pt x="167" y="1419"/>
                    </a:cubicBezTo>
                    <a:cubicBezTo>
                      <a:pt x="310" y="1893"/>
                      <a:pt x="851" y="2215"/>
                      <a:pt x="1472" y="2215"/>
                    </a:cubicBezTo>
                    <a:cubicBezTo>
                      <a:pt x="1573" y="2215"/>
                      <a:pt x="1677" y="2206"/>
                      <a:pt x="1782" y="2188"/>
                    </a:cubicBezTo>
                    <a:cubicBezTo>
                      <a:pt x="2564" y="2047"/>
                      <a:pt x="3089" y="1432"/>
                      <a:pt x="2910" y="804"/>
                    </a:cubicBezTo>
                    <a:cubicBezTo>
                      <a:pt x="2766" y="312"/>
                      <a:pt x="2221" y="0"/>
                      <a:pt x="1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9"/>
              <p:cNvSpPr/>
              <p:nvPr/>
            </p:nvSpPr>
            <p:spPr>
              <a:xfrm>
                <a:off x="-24974" y="-1250157"/>
                <a:ext cx="142874" cy="113874"/>
              </a:xfrm>
              <a:custGeom>
                <a:avLst/>
                <a:gdLst/>
                <a:ahLst/>
                <a:cxnLst/>
                <a:rect l="l" t="t" r="r" b="b"/>
                <a:pathLst>
                  <a:path w="3089" h="2462" fill="none" extrusionOk="0">
                    <a:moveTo>
                      <a:pt x="2910" y="949"/>
                    </a:moveTo>
                    <a:cubicBezTo>
                      <a:pt x="3089" y="1577"/>
                      <a:pt x="2564" y="2192"/>
                      <a:pt x="1782" y="2333"/>
                    </a:cubicBezTo>
                    <a:cubicBezTo>
                      <a:pt x="1039" y="2461"/>
                      <a:pt x="334" y="2115"/>
                      <a:pt x="167" y="1564"/>
                    </a:cubicBezTo>
                    <a:cubicBezTo>
                      <a:pt x="1" y="1000"/>
                      <a:pt x="436" y="398"/>
                      <a:pt x="1154" y="206"/>
                    </a:cubicBezTo>
                    <a:cubicBezTo>
                      <a:pt x="1923" y="1"/>
                      <a:pt x="2730" y="334"/>
                      <a:pt x="2910" y="94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9"/>
              <p:cNvSpPr/>
              <p:nvPr/>
            </p:nvSpPr>
            <p:spPr>
              <a:xfrm>
                <a:off x="109574" y="-1542334"/>
                <a:ext cx="235333" cy="393563"/>
              </a:xfrm>
              <a:custGeom>
                <a:avLst/>
                <a:gdLst/>
                <a:ahLst/>
                <a:cxnLst/>
                <a:rect l="l" t="t" r="r" b="b"/>
                <a:pathLst>
                  <a:path w="5088" h="8509" fill="none" extrusionOk="0">
                    <a:moveTo>
                      <a:pt x="1" y="7753"/>
                    </a:moveTo>
                    <a:lnTo>
                      <a:pt x="3704" y="0"/>
                    </a:lnTo>
                    <a:cubicBezTo>
                      <a:pt x="3704" y="0"/>
                      <a:pt x="5088" y="8509"/>
                      <a:pt x="2294" y="5895"/>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3" name="Google Shape;1953;p29"/>
            <p:cNvGrpSpPr/>
            <p:nvPr/>
          </p:nvGrpSpPr>
          <p:grpSpPr>
            <a:xfrm>
              <a:off x="1179391" y="-1551215"/>
              <a:ext cx="314193" cy="538796"/>
              <a:chOff x="1179391" y="-1551215"/>
              <a:chExt cx="314193" cy="538796"/>
            </a:xfrm>
          </p:grpSpPr>
          <p:sp>
            <p:nvSpPr>
              <p:cNvPr id="1954" name="Google Shape;1954;p29"/>
              <p:cNvSpPr/>
              <p:nvPr/>
            </p:nvSpPr>
            <p:spPr>
              <a:xfrm>
                <a:off x="1179391" y="-1173054"/>
                <a:ext cx="187924" cy="155501"/>
              </a:xfrm>
              <a:custGeom>
                <a:avLst/>
                <a:gdLst/>
                <a:ahLst/>
                <a:cxnLst/>
                <a:rect l="l" t="t" r="r" b="b"/>
                <a:pathLst>
                  <a:path w="4063" h="3362" extrusionOk="0">
                    <a:moveTo>
                      <a:pt x="1941" y="1"/>
                    </a:moveTo>
                    <a:cubicBezTo>
                      <a:pt x="1794" y="1"/>
                      <a:pt x="1646" y="17"/>
                      <a:pt x="1500" y="51"/>
                    </a:cubicBezTo>
                    <a:cubicBezTo>
                      <a:pt x="552" y="269"/>
                      <a:pt x="1" y="1140"/>
                      <a:pt x="219" y="1999"/>
                    </a:cubicBezTo>
                    <a:cubicBezTo>
                      <a:pt x="428" y="2791"/>
                      <a:pt x="1221" y="3361"/>
                      <a:pt x="2087" y="3361"/>
                    </a:cubicBezTo>
                    <a:cubicBezTo>
                      <a:pt x="2172" y="3361"/>
                      <a:pt x="2259" y="3356"/>
                      <a:pt x="2346" y="3344"/>
                    </a:cubicBezTo>
                    <a:cubicBezTo>
                      <a:pt x="3384" y="3216"/>
                      <a:pt x="4063" y="2332"/>
                      <a:pt x="3819" y="1371"/>
                    </a:cubicBezTo>
                    <a:cubicBezTo>
                      <a:pt x="3601" y="550"/>
                      <a:pt x="2794"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9"/>
              <p:cNvSpPr/>
              <p:nvPr/>
            </p:nvSpPr>
            <p:spPr>
              <a:xfrm>
                <a:off x="1179391" y="-1181380"/>
                <a:ext cx="187924" cy="168960"/>
              </a:xfrm>
              <a:custGeom>
                <a:avLst/>
                <a:gdLst/>
                <a:ahLst/>
                <a:cxnLst/>
                <a:rect l="l" t="t" r="r" b="b"/>
                <a:pathLst>
                  <a:path w="4063" h="3653" fill="none" extrusionOk="0">
                    <a:moveTo>
                      <a:pt x="3819" y="1551"/>
                    </a:moveTo>
                    <a:cubicBezTo>
                      <a:pt x="4063" y="2512"/>
                      <a:pt x="3384" y="3396"/>
                      <a:pt x="2346" y="3524"/>
                    </a:cubicBezTo>
                    <a:cubicBezTo>
                      <a:pt x="1385" y="3652"/>
                      <a:pt x="449" y="3050"/>
                      <a:pt x="219" y="2179"/>
                    </a:cubicBezTo>
                    <a:cubicBezTo>
                      <a:pt x="1" y="1320"/>
                      <a:pt x="552" y="449"/>
                      <a:pt x="1500" y="231"/>
                    </a:cubicBezTo>
                    <a:cubicBezTo>
                      <a:pt x="2499" y="0"/>
                      <a:pt x="3563" y="590"/>
                      <a:pt x="3819" y="155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9"/>
              <p:cNvSpPr/>
              <p:nvPr/>
            </p:nvSpPr>
            <p:spPr>
              <a:xfrm>
                <a:off x="1357786" y="-1551215"/>
                <a:ext cx="135797" cy="468862"/>
              </a:xfrm>
              <a:custGeom>
                <a:avLst/>
                <a:gdLst/>
                <a:ahLst/>
                <a:cxnLst/>
                <a:rect l="l" t="t" r="r" b="b"/>
                <a:pathLst>
                  <a:path w="2936" h="10137" fill="none" extrusionOk="0">
                    <a:moveTo>
                      <a:pt x="1" y="10136"/>
                    </a:moveTo>
                    <a:lnTo>
                      <a:pt x="2935"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7" name="Google Shape;1957;p29"/>
            <p:cNvGrpSpPr/>
            <p:nvPr/>
          </p:nvGrpSpPr>
          <p:grpSpPr>
            <a:xfrm>
              <a:off x="2654054" y="-1679843"/>
              <a:ext cx="291621" cy="661504"/>
              <a:chOff x="2654054" y="-1679843"/>
              <a:chExt cx="291621" cy="661504"/>
            </a:xfrm>
          </p:grpSpPr>
          <p:sp>
            <p:nvSpPr>
              <p:cNvPr id="1958" name="Google Shape;1958;p29"/>
              <p:cNvSpPr/>
              <p:nvPr/>
            </p:nvSpPr>
            <p:spPr>
              <a:xfrm>
                <a:off x="2654060" y="-1217159"/>
                <a:ext cx="253094" cy="185981"/>
              </a:xfrm>
              <a:custGeom>
                <a:avLst/>
                <a:gdLst/>
                <a:ahLst/>
                <a:cxnLst/>
                <a:rect l="l" t="t" r="r" b="b"/>
                <a:pathLst>
                  <a:path w="5472" h="4021" extrusionOk="0">
                    <a:moveTo>
                      <a:pt x="3141" y="1"/>
                    </a:moveTo>
                    <a:cubicBezTo>
                      <a:pt x="2800" y="1"/>
                      <a:pt x="2443" y="60"/>
                      <a:pt x="2089" y="185"/>
                    </a:cubicBezTo>
                    <a:cubicBezTo>
                      <a:pt x="769" y="659"/>
                      <a:pt x="0" y="1851"/>
                      <a:pt x="359" y="2863"/>
                    </a:cubicBezTo>
                    <a:cubicBezTo>
                      <a:pt x="621" y="3592"/>
                      <a:pt x="1414" y="4021"/>
                      <a:pt x="2331" y="4021"/>
                    </a:cubicBezTo>
                    <a:cubicBezTo>
                      <a:pt x="2672" y="4021"/>
                      <a:pt x="3029" y="3962"/>
                      <a:pt x="3383" y="3837"/>
                    </a:cubicBezTo>
                    <a:cubicBezTo>
                      <a:pt x="4703" y="3363"/>
                      <a:pt x="5472" y="2171"/>
                      <a:pt x="5113" y="1159"/>
                    </a:cubicBezTo>
                    <a:cubicBezTo>
                      <a:pt x="4851" y="430"/>
                      <a:pt x="4058" y="1"/>
                      <a:pt x="3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9"/>
              <p:cNvSpPr/>
              <p:nvPr/>
            </p:nvSpPr>
            <p:spPr>
              <a:xfrm>
                <a:off x="2654054" y="-1229991"/>
                <a:ext cx="253094" cy="211651"/>
              </a:xfrm>
              <a:custGeom>
                <a:avLst/>
                <a:gdLst/>
                <a:ahLst/>
                <a:cxnLst/>
                <a:rect l="l" t="t" r="r" b="b"/>
                <a:pathLst>
                  <a:path w="5472" h="4576" fill="none" extrusionOk="0">
                    <a:moveTo>
                      <a:pt x="5113" y="1436"/>
                    </a:moveTo>
                    <a:cubicBezTo>
                      <a:pt x="5472" y="2448"/>
                      <a:pt x="4703" y="3640"/>
                      <a:pt x="3383" y="4114"/>
                    </a:cubicBezTo>
                    <a:cubicBezTo>
                      <a:pt x="2076" y="4575"/>
                      <a:pt x="718" y="4139"/>
                      <a:pt x="359" y="3140"/>
                    </a:cubicBezTo>
                    <a:cubicBezTo>
                      <a:pt x="0" y="2128"/>
                      <a:pt x="769" y="936"/>
                      <a:pt x="2089" y="462"/>
                    </a:cubicBezTo>
                    <a:cubicBezTo>
                      <a:pt x="3396" y="0"/>
                      <a:pt x="4754" y="436"/>
                      <a:pt x="5113" y="143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9"/>
              <p:cNvSpPr/>
              <p:nvPr/>
            </p:nvSpPr>
            <p:spPr>
              <a:xfrm>
                <a:off x="2894057" y="-1679843"/>
                <a:ext cx="51618" cy="535234"/>
              </a:xfrm>
              <a:custGeom>
                <a:avLst/>
                <a:gdLst/>
                <a:ahLst/>
                <a:cxnLst/>
                <a:rect l="l" t="t" r="r" b="b"/>
                <a:pathLst>
                  <a:path w="1116" h="11572" fill="none" extrusionOk="0">
                    <a:moveTo>
                      <a:pt x="1" y="11572"/>
                    </a:moveTo>
                    <a:lnTo>
                      <a:pt x="111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1" name="Google Shape;1961;p29"/>
            <p:cNvGrpSpPr/>
            <p:nvPr/>
          </p:nvGrpSpPr>
          <p:grpSpPr>
            <a:xfrm>
              <a:off x="5653703" y="-1792468"/>
              <a:ext cx="244814" cy="623577"/>
              <a:chOff x="5653703" y="-1792468"/>
              <a:chExt cx="244814" cy="623577"/>
            </a:xfrm>
          </p:grpSpPr>
          <p:sp>
            <p:nvSpPr>
              <p:cNvPr id="1962" name="Google Shape;1962;p29"/>
              <p:cNvSpPr/>
              <p:nvPr/>
            </p:nvSpPr>
            <p:spPr>
              <a:xfrm>
                <a:off x="5653703" y="-1355890"/>
                <a:ext cx="235934" cy="174788"/>
              </a:xfrm>
              <a:custGeom>
                <a:avLst/>
                <a:gdLst/>
                <a:ahLst/>
                <a:cxnLst/>
                <a:rect l="l" t="t" r="r" b="b"/>
                <a:pathLst>
                  <a:path w="5101" h="3779" extrusionOk="0">
                    <a:moveTo>
                      <a:pt x="2965" y="0"/>
                    </a:moveTo>
                    <a:cubicBezTo>
                      <a:pt x="2607" y="0"/>
                      <a:pt x="2228" y="72"/>
                      <a:pt x="1858" y="224"/>
                    </a:cubicBezTo>
                    <a:cubicBezTo>
                      <a:pt x="667" y="723"/>
                      <a:pt x="0" y="1877"/>
                      <a:pt x="385" y="2786"/>
                    </a:cubicBezTo>
                    <a:cubicBezTo>
                      <a:pt x="650" y="3423"/>
                      <a:pt x="1341" y="3779"/>
                      <a:pt x="2136" y="3779"/>
                    </a:cubicBezTo>
                    <a:cubicBezTo>
                      <a:pt x="2494" y="3779"/>
                      <a:pt x="2872" y="3707"/>
                      <a:pt x="3242" y="3555"/>
                    </a:cubicBezTo>
                    <a:cubicBezTo>
                      <a:pt x="4434" y="3056"/>
                      <a:pt x="5100" y="1902"/>
                      <a:pt x="4716" y="992"/>
                    </a:cubicBezTo>
                    <a:cubicBezTo>
                      <a:pt x="4451" y="356"/>
                      <a:pt x="3759" y="0"/>
                      <a:pt x="2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9"/>
              <p:cNvSpPr/>
              <p:nvPr/>
            </p:nvSpPr>
            <p:spPr>
              <a:xfrm>
                <a:off x="5653703" y="-1368101"/>
                <a:ext cx="235934" cy="199210"/>
              </a:xfrm>
              <a:custGeom>
                <a:avLst/>
                <a:gdLst/>
                <a:ahLst/>
                <a:cxnLst/>
                <a:rect l="l" t="t" r="r" b="b"/>
                <a:pathLst>
                  <a:path w="5101" h="4307" fill="none" extrusionOk="0">
                    <a:moveTo>
                      <a:pt x="4716" y="1256"/>
                    </a:moveTo>
                    <a:cubicBezTo>
                      <a:pt x="5100" y="2166"/>
                      <a:pt x="4434" y="3320"/>
                      <a:pt x="3242" y="3819"/>
                    </a:cubicBezTo>
                    <a:cubicBezTo>
                      <a:pt x="2050" y="4306"/>
                      <a:pt x="769" y="3973"/>
                      <a:pt x="385" y="3050"/>
                    </a:cubicBezTo>
                    <a:cubicBezTo>
                      <a:pt x="0" y="2141"/>
                      <a:pt x="667" y="987"/>
                      <a:pt x="1858" y="488"/>
                    </a:cubicBezTo>
                    <a:cubicBezTo>
                      <a:pt x="3050" y="1"/>
                      <a:pt x="4331" y="334"/>
                      <a:pt x="4716" y="12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9"/>
              <p:cNvSpPr/>
              <p:nvPr/>
            </p:nvSpPr>
            <p:spPr>
              <a:xfrm>
                <a:off x="5875945" y="-1792468"/>
                <a:ext cx="22571" cy="499712"/>
              </a:xfrm>
              <a:custGeom>
                <a:avLst/>
                <a:gdLst/>
                <a:ahLst/>
                <a:cxnLst/>
                <a:rect l="l" t="t" r="r" b="b"/>
                <a:pathLst>
                  <a:path w="488" h="10804" fill="none" extrusionOk="0">
                    <a:moveTo>
                      <a:pt x="1" y="10803"/>
                    </a:moveTo>
                    <a:lnTo>
                      <a:pt x="488" y="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5" name="Google Shape;1965;p29"/>
            <p:cNvGrpSpPr/>
            <p:nvPr/>
          </p:nvGrpSpPr>
          <p:grpSpPr>
            <a:xfrm>
              <a:off x="4117986" y="-1786548"/>
              <a:ext cx="264425" cy="667424"/>
              <a:chOff x="4117986" y="-1786548"/>
              <a:chExt cx="264425" cy="667424"/>
            </a:xfrm>
          </p:grpSpPr>
          <p:sp>
            <p:nvSpPr>
              <p:cNvPr id="1966" name="Google Shape;1966;p29"/>
              <p:cNvSpPr/>
              <p:nvPr/>
            </p:nvSpPr>
            <p:spPr>
              <a:xfrm>
                <a:off x="4152398" y="-1776696"/>
                <a:ext cx="230014" cy="178118"/>
              </a:xfrm>
              <a:custGeom>
                <a:avLst/>
                <a:gdLst/>
                <a:ahLst/>
                <a:cxnLst/>
                <a:rect l="l" t="t" r="r" b="b"/>
                <a:pathLst>
                  <a:path w="4973" h="3851" extrusionOk="0">
                    <a:moveTo>
                      <a:pt x="2912" y="1"/>
                    </a:moveTo>
                    <a:cubicBezTo>
                      <a:pt x="2341" y="1"/>
                      <a:pt x="1721" y="209"/>
                      <a:pt x="1205" y="621"/>
                    </a:cubicBezTo>
                    <a:cubicBezTo>
                      <a:pt x="244" y="1377"/>
                      <a:pt x="0" y="2556"/>
                      <a:pt x="615" y="3273"/>
                    </a:cubicBezTo>
                    <a:cubicBezTo>
                      <a:pt x="934" y="3653"/>
                      <a:pt x="1444" y="3850"/>
                      <a:pt x="2003" y="3850"/>
                    </a:cubicBezTo>
                    <a:cubicBezTo>
                      <a:pt x="2500" y="3850"/>
                      <a:pt x="3035" y="3695"/>
                      <a:pt x="3511" y="3376"/>
                    </a:cubicBezTo>
                    <a:cubicBezTo>
                      <a:pt x="4588" y="2658"/>
                      <a:pt x="4972" y="1390"/>
                      <a:pt x="4293" y="582"/>
                    </a:cubicBezTo>
                    <a:cubicBezTo>
                      <a:pt x="3966" y="193"/>
                      <a:pt x="3461" y="1"/>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9"/>
              <p:cNvSpPr/>
              <p:nvPr/>
            </p:nvSpPr>
            <p:spPr>
              <a:xfrm>
                <a:off x="4152398" y="-1786548"/>
                <a:ext cx="230014" cy="197406"/>
              </a:xfrm>
              <a:custGeom>
                <a:avLst/>
                <a:gdLst/>
                <a:ahLst/>
                <a:cxnLst/>
                <a:rect l="l" t="t" r="r" b="b"/>
                <a:pathLst>
                  <a:path w="4973" h="4268" fill="none" extrusionOk="0">
                    <a:moveTo>
                      <a:pt x="4293" y="795"/>
                    </a:moveTo>
                    <a:cubicBezTo>
                      <a:pt x="4972" y="1603"/>
                      <a:pt x="4588" y="2871"/>
                      <a:pt x="3511" y="3589"/>
                    </a:cubicBezTo>
                    <a:cubicBezTo>
                      <a:pt x="2499" y="4268"/>
                      <a:pt x="1217" y="4204"/>
                      <a:pt x="615" y="3486"/>
                    </a:cubicBezTo>
                    <a:cubicBezTo>
                      <a:pt x="0" y="2769"/>
                      <a:pt x="244" y="1590"/>
                      <a:pt x="1205" y="834"/>
                    </a:cubicBezTo>
                    <a:cubicBezTo>
                      <a:pt x="2217" y="26"/>
                      <a:pt x="3627" y="1"/>
                      <a:pt x="4293" y="79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9"/>
              <p:cNvSpPr/>
              <p:nvPr/>
            </p:nvSpPr>
            <p:spPr>
              <a:xfrm>
                <a:off x="4117986" y="-1675125"/>
                <a:ext cx="47455" cy="556001"/>
              </a:xfrm>
              <a:custGeom>
                <a:avLst/>
                <a:gdLst/>
                <a:ahLst/>
                <a:cxnLst/>
                <a:rect l="l" t="t" r="r" b="b"/>
                <a:pathLst>
                  <a:path w="1026" h="12021" fill="none" extrusionOk="0">
                    <a:moveTo>
                      <a:pt x="1026" y="1"/>
                    </a:moveTo>
                    <a:lnTo>
                      <a:pt x="1" y="1202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9" name="Google Shape;1969;p29"/>
            <p:cNvGrpSpPr/>
            <p:nvPr/>
          </p:nvGrpSpPr>
          <p:grpSpPr>
            <a:xfrm>
              <a:off x="1755510" y="-1841681"/>
              <a:ext cx="750400" cy="803175"/>
              <a:chOff x="1755510" y="-1841681"/>
              <a:chExt cx="750400" cy="803175"/>
            </a:xfrm>
          </p:grpSpPr>
          <p:sp>
            <p:nvSpPr>
              <p:cNvPr id="1970" name="Google Shape;1970;p29"/>
              <p:cNvSpPr/>
              <p:nvPr/>
            </p:nvSpPr>
            <p:spPr>
              <a:xfrm>
                <a:off x="1755510" y="-1204182"/>
                <a:ext cx="212808" cy="155593"/>
              </a:xfrm>
              <a:custGeom>
                <a:avLst/>
                <a:gdLst/>
                <a:ahLst/>
                <a:cxnLst/>
                <a:rect l="l" t="t" r="r" b="b"/>
                <a:pathLst>
                  <a:path w="4601" h="3364" extrusionOk="0">
                    <a:moveTo>
                      <a:pt x="2611" y="1"/>
                    </a:moveTo>
                    <a:cubicBezTo>
                      <a:pt x="2355" y="1"/>
                      <a:pt x="2087" y="40"/>
                      <a:pt x="1820" y="122"/>
                    </a:cubicBezTo>
                    <a:cubicBezTo>
                      <a:pt x="705" y="468"/>
                      <a:pt x="0" y="1441"/>
                      <a:pt x="269" y="2300"/>
                    </a:cubicBezTo>
                    <a:cubicBezTo>
                      <a:pt x="466" y="2967"/>
                      <a:pt x="1172" y="3364"/>
                      <a:pt x="1999" y="3364"/>
                    </a:cubicBezTo>
                    <a:cubicBezTo>
                      <a:pt x="2252" y="3364"/>
                      <a:pt x="2517" y="3326"/>
                      <a:pt x="2781" y="3248"/>
                    </a:cubicBezTo>
                    <a:cubicBezTo>
                      <a:pt x="3909" y="2902"/>
                      <a:pt x="4601" y="1916"/>
                      <a:pt x="4332" y="1057"/>
                    </a:cubicBezTo>
                    <a:cubicBezTo>
                      <a:pt x="4136" y="402"/>
                      <a:pt x="3434" y="1"/>
                      <a:pt x="26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a:off x="1755510" y="-1214589"/>
                <a:ext cx="212808" cy="176083"/>
              </a:xfrm>
              <a:custGeom>
                <a:avLst/>
                <a:gdLst/>
                <a:ahLst/>
                <a:cxnLst/>
                <a:rect l="l" t="t" r="r" b="b"/>
                <a:pathLst>
                  <a:path w="4601" h="3807" fill="none" extrusionOk="0">
                    <a:moveTo>
                      <a:pt x="4332" y="1282"/>
                    </a:moveTo>
                    <a:cubicBezTo>
                      <a:pt x="4601" y="2141"/>
                      <a:pt x="3909" y="3127"/>
                      <a:pt x="2781" y="3473"/>
                    </a:cubicBezTo>
                    <a:cubicBezTo>
                      <a:pt x="1653" y="3806"/>
                      <a:pt x="526" y="3396"/>
                      <a:pt x="269" y="2525"/>
                    </a:cubicBezTo>
                    <a:cubicBezTo>
                      <a:pt x="0" y="1666"/>
                      <a:pt x="705" y="693"/>
                      <a:pt x="1820" y="347"/>
                    </a:cubicBezTo>
                    <a:cubicBezTo>
                      <a:pt x="2948" y="1"/>
                      <a:pt x="4075" y="423"/>
                      <a:pt x="4332" y="128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9"/>
              <p:cNvSpPr/>
              <p:nvPr/>
            </p:nvSpPr>
            <p:spPr>
              <a:xfrm>
                <a:off x="2233805" y="-1347102"/>
                <a:ext cx="212854" cy="155362"/>
              </a:xfrm>
              <a:custGeom>
                <a:avLst/>
                <a:gdLst/>
                <a:ahLst/>
                <a:cxnLst/>
                <a:rect l="l" t="t" r="r" b="b"/>
                <a:pathLst>
                  <a:path w="4602" h="3359" extrusionOk="0">
                    <a:moveTo>
                      <a:pt x="2620" y="1"/>
                    </a:moveTo>
                    <a:cubicBezTo>
                      <a:pt x="2362" y="1"/>
                      <a:pt x="2091" y="40"/>
                      <a:pt x="1820" y="123"/>
                    </a:cubicBezTo>
                    <a:cubicBezTo>
                      <a:pt x="705" y="456"/>
                      <a:pt x="1" y="1443"/>
                      <a:pt x="270" y="2302"/>
                    </a:cubicBezTo>
                    <a:cubicBezTo>
                      <a:pt x="465" y="2957"/>
                      <a:pt x="1168" y="3358"/>
                      <a:pt x="1991" y="3358"/>
                    </a:cubicBezTo>
                    <a:cubicBezTo>
                      <a:pt x="2246" y="3358"/>
                      <a:pt x="2514" y="3319"/>
                      <a:pt x="2781" y="3237"/>
                    </a:cubicBezTo>
                    <a:cubicBezTo>
                      <a:pt x="3896" y="2891"/>
                      <a:pt x="4601" y="1917"/>
                      <a:pt x="4332" y="1059"/>
                    </a:cubicBezTo>
                    <a:cubicBezTo>
                      <a:pt x="4137" y="397"/>
                      <a:pt x="3439" y="1"/>
                      <a:pt x="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9"/>
              <p:cNvSpPr/>
              <p:nvPr/>
            </p:nvSpPr>
            <p:spPr>
              <a:xfrm>
                <a:off x="2233805" y="-1357417"/>
                <a:ext cx="212854" cy="176083"/>
              </a:xfrm>
              <a:custGeom>
                <a:avLst/>
                <a:gdLst/>
                <a:ahLst/>
                <a:cxnLst/>
                <a:rect l="l" t="t" r="r" b="b"/>
                <a:pathLst>
                  <a:path w="4602" h="3807" fill="none" extrusionOk="0">
                    <a:moveTo>
                      <a:pt x="4332" y="1282"/>
                    </a:moveTo>
                    <a:cubicBezTo>
                      <a:pt x="4601" y="2140"/>
                      <a:pt x="3896" y="3114"/>
                      <a:pt x="2781" y="3460"/>
                    </a:cubicBezTo>
                    <a:cubicBezTo>
                      <a:pt x="1654" y="3806"/>
                      <a:pt x="526" y="3383"/>
                      <a:pt x="270" y="2525"/>
                    </a:cubicBezTo>
                    <a:cubicBezTo>
                      <a:pt x="1" y="1666"/>
                      <a:pt x="705" y="679"/>
                      <a:pt x="1820" y="346"/>
                    </a:cubicBezTo>
                    <a:cubicBezTo>
                      <a:pt x="2948" y="0"/>
                      <a:pt x="4076" y="410"/>
                      <a:pt x="4332" y="128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a:off x="1958187" y="-1841681"/>
                <a:ext cx="547722" cy="707756"/>
              </a:xfrm>
              <a:custGeom>
                <a:avLst/>
                <a:gdLst/>
                <a:ahLst/>
                <a:cxnLst/>
                <a:rect l="l" t="t" r="r" b="b"/>
                <a:pathLst>
                  <a:path w="11842" h="15302" fill="none" extrusionOk="0">
                    <a:moveTo>
                      <a:pt x="1" y="15301"/>
                    </a:moveTo>
                    <a:lnTo>
                      <a:pt x="2372" y="2974"/>
                    </a:lnTo>
                    <a:lnTo>
                      <a:pt x="11841" y="1"/>
                    </a:lnTo>
                    <a:lnTo>
                      <a:pt x="10342" y="1191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a:off x="2047686" y="-1705930"/>
                <a:ext cx="441018" cy="129831"/>
              </a:xfrm>
              <a:custGeom>
                <a:avLst/>
                <a:gdLst/>
                <a:ahLst/>
                <a:cxnLst/>
                <a:rect l="l" t="t" r="r" b="b"/>
                <a:pathLst>
                  <a:path w="9535" h="2807" fill="none" extrusionOk="0">
                    <a:moveTo>
                      <a:pt x="1" y="2807"/>
                    </a:moveTo>
                    <a:lnTo>
                      <a:pt x="9535"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6" name="Google Shape;1976;p29"/>
            <p:cNvSpPr/>
            <p:nvPr/>
          </p:nvSpPr>
          <p:spPr>
            <a:xfrm>
              <a:off x="-182047" y="-2064526"/>
              <a:ext cx="19010" cy="3441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29"/>
            <p:cNvGrpSpPr/>
            <p:nvPr/>
          </p:nvGrpSpPr>
          <p:grpSpPr>
            <a:xfrm>
              <a:off x="-227097" y="-2385750"/>
              <a:ext cx="707154" cy="460583"/>
              <a:chOff x="-227097" y="-2385750"/>
              <a:chExt cx="707154" cy="460583"/>
            </a:xfrm>
          </p:grpSpPr>
          <p:sp>
            <p:nvSpPr>
              <p:cNvPr id="1978" name="Google Shape;1978;p29"/>
              <p:cNvSpPr/>
              <p:nvPr/>
            </p:nvSpPr>
            <p:spPr>
              <a:xfrm>
                <a:off x="135059" y="-2076228"/>
                <a:ext cx="203326" cy="150459"/>
              </a:xfrm>
              <a:custGeom>
                <a:avLst/>
                <a:gdLst/>
                <a:ahLst/>
                <a:cxnLst/>
                <a:rect l="l" t="t" r="r" b="b"/>
                <a:pathLst>
                  <a:path w="4396" h="3253" extrusionOk="0">
                    <a:moveTo>
                      <a:pt x="1901" y="0"/>
                    </a:moveTo>
                    <a:cubicBezTo>
                      <a:pt x="1827" y="0"/>
                      <a:pt x="1753" y="3"/>
                      <a:pt x="1679" y="10"/>
                    </a:cubicBezTo>
                    <a:cubicBezTo>
                      <a:pt x="628" y="113"/>
                      <a:pt x="1" y="882"/>
                      <a:pt x="218" y="1727"/>
                    </a:cubicBezTo>
                    <a:cubicBezTo>
                      <a:pt x="434" y="2578"/>
                      <a:pt x="1417" y="3253"/>
                      <a:pt x="2470" y="3253"/>
                    </a:cubicBezTo>
                    <a:cubicBezTo>
                      <a:pt x="2480" y="3253"/>
                      <a:pt x="2490" y="3252"/>
                      <a:pt x="2499" y="3252"/>
                    </a:cubicBezTo>
                    <a:cubicBezTo>
                      <a:pt x="3627" y="3240"/>
                      <a:pt x="4396" y="2471"/>
                      <a:pt x="4165" y="1522"/>
                    </a:cubicBezTo>
                    <a:cubicBezTo>
                      <a:pt x="3938" y="650"/>
                      <a:pt x="2930" y="0"/>
                      <a:pt x="1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9"/>
              <p:cNvSpPr/>
              <p:nvPr/>
            </p:nvSpPr>
            <p:spPr>
              <a:xfrm>
                <a:off x="135059" y="-2080529"/>
                <a:ext cx="203326" cy="155362"/>
              </a:xfrm>
              <a:custGeom>
                <a:avLst/>
                <a:gdLst/>
                <a:ahLst/>
                <a:cxnLst/>
                <a:rect l="l" t="t" r="r" b="b"/>
                <a:pathLst>
                  <a:path w="4396" h="3359" fill="none" extrusionOk="0">
                    <a:moveTo>
                      <a:pt x="4165" y="1615"/>
                    </a:moveTo>
                    <a:cubicBezTo>
                      <a:pt x="4396" y="2564"/>
                      <a:pt x="3627" y="3333"/>
                      <a:pt x="2499" y="3345"/>
                    </a:cubicBezTo>
                    <a:cubicBezTo>
                      <a:pt x="1436" y="3358"/>
                      <a:pt x="436" y="2679"/>
                      <a:pt x="218" y="1820"/>
                    </a:cubicBezTo>
                    <a:cubicBezTo>
                      <a:pt x="1" y="975"/>
                      <a:pt x="628" y="206"/>
                      <a:pt x="1679" y="103"/>
                    </a:cubicBezTo>
                    <a:cubicBezTo>
                      <a:pt x="2781" y="1"/>
                      <a:pt x="3922" y="680"/>
                      <a:pt x="4165" y="161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9"/>
              <p:cNvSpPr/>
              <p:nvPr/>
            </p:nvSpPr>
            <p:spPr>
              <a:xfrm>
                <a:off x="-33854" y="-2385750"/>
                <a:ext cx="513912" cy="394765"/>
              </a:xfrm>
              <a:custGeom>
                <a:avLst/>
                <a:gdLst/>
                <a:ahLst/>
                <a:cxnLst/>
                <a:rect l="l" t="t" r="r" b="b"/>
                <a:pathLst>
                  <a:path w="11111" h="8535" fill="none" extrusionOk="0">
                    <a:moveTo>
                      <a:pt x="0" y="8073"/>
                    </a:moveTo>
                    <a:lnTo>
                      <a:pt x="3012" y="218"/>
                    </a:lnTo>
                    <a:lnTo>
                      <a:pt x="11111" y="0"/>
                    </a:lnTo>
                    <a:lnTo>
                      <a:pt x="7920" y="853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9"/>
              <p:cNvSpPr/>
              <p:nvPr/>
            </p:nvSpPr>
            <p:spPr>
              <a:xfrm>
                <a:off x="-227097" y="-2110038"/>
                <a:ext cx="203974" cy="150506"/>
              </a:xfrm>
              <a:custGeom>
                <a:avLst/>
                <a:gdLst/>
                <a:ahLst/>
                <a:cxnLst/>
                <a:rect l="l" t="t" r="r" b="b"/>
                <a:pathLst>
                  <a:path w="4410" h="3254" extrusionOk="0">
                    <a:moveTo>
                      <a:pt x="1904" y="1"/>
                    </a:moveTo>
                    <a:cubicBezTo>
                      <a:pt x="1829" y="1"/>
                      <a:pt x="1754" y="4"/>
                      <a:pt x="1680" y="11"/>
                    </a:cubicBezTo>
                    <a:cubicBezTo>
                      <a:pt x="629" y="113"/>
                      <a:pt x="1" y="882"/>
                      <a:pt x="219" y="1741"/>
                    </a:cubicBezTo>
                    <a:cubicBezTo>
                      <a:pt x="435" y="2579"/>
                      <a:pt x="1418" y="3253"/>
                      <a:pt x="2483" y="3253"/>
                    </a:cubicBezTo>
                    <a:cubicBezTo>
                      <a:pt x="2493" y="3253"/>
                      <a:pt x="2503" y="3253"/>
                      <a:pt x="2513" y="3253"/>
                    </a:cubicBezTo>
                    <a:cubicBezTo>
                      <a:pt x="3640" y="3240"/>
                      <a:pt x="4409" y="2471"/>
                      <a:pt x="4166" y="1523"/>
                    </a:cubicBezTo>
                    <a:cubicBezTo>
                      <a:pt x="3950" y="650"/>
                      <a:pt x="2943"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9"/>
              <p:cNvSpPr/>
              <p:nvPr/>
            </p:nvSpPr>
            <p:spPr>
              <a:xfrm>
                <a:off x="-227097" y="-2114293"/>
                <a:ext cx="203974" cy="155316"/>
              </a:xfrm>
              <a:custGeom>
                <a:avLst/>
                <a:gdLst/>
                <a:ahLst/>
                <a:cxnLst/>
                <a:rect l="l" t="t" r="r" b="b"/>
                <a:pathLst>
                  <a:path w="4410" h="3358" fill="none" extrusionOk="0">
                    <a:moveTo>
                      <a:pt x="4166" y="1615"/>
                    </a:moveTo>
                    <a:cubicBezTo>
                      <a:pt x="4409" y="2563"/>
                      <a:pt x="3640" y="3332"/>
                      <a:pt x="2513" y="3345"/>
                    </a:cubicBezTo>
                    <a:cubicBezTo>
                      <a:pt x="1436" y="3358"/>
                      <a:pt x="437" y="2679"/>
                      <a:pt x="219" y="1833"/>
                    </a:cubicBezTo>
                    <a:cubicBezTo>
                      <a:pt x="1" y="974"/>
                      <a:pt x="629" y="205"/>
                      <a:pt x="1680" y="103"/>
                    </a:cubicBezTo>
                    <a:cubicBezTo>
                      <a:pt x="2794" y="0"/>
                      <a:pt x="3935" y="680"/>
                      <a:pt x="4166" y="161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29"/>
            <p:cNvGrpSpPr/>
            <p:nvPr/>
          </p:nvGrpSpPr>
          <p:grpSpPr>
            <a:xfrm>
              <a:off x="4663302" y="-2165865"/>
              <a:ext cx="606970" cy="811455"/>
              <a:chOff x="4663302" y="-2165865"/>
              <a:chExt cx="606970" cy="811455"/>
            </a:xfrm>
          </p:grpSpPr>
          <p:sp>
            <p:nvSpPr>
              <p:cNvPr id="1984" name="Google Shape;1984;p29"/>
              <p:cNvSpPr/>
              <p:nvPr/>
            </p:nvSpPr>
            <p:spPr>
              <a:xfrm>
                <a:off x="4663302" y="-1698529"/>
                <a:ext cx="199163" cy="149349"/>
              </a:xfrm>
              <a:custGeom>
                <a:avLst/>
                <a:gdLst/>
                <a:ahLst/>
                <a:cxnLst/>
                <a:rect l="l" t="t" r="r" b="b"/>
                <a:pathLst>
                  <a:path w="4306" h="3229" extrusionOk="0">
                    <a:moveTo>
                      <a:pt x="2409" y="1"/>
                    </a:moveTo>
                    <a:cubicBezTo>
                      <a:pt x="2176" y="1"/>
                      <a:pt x="1934" y="36"/>
                      <a:pt x="1692" y="110"/>
                    </a:cubicBezTo>
                    <a:cubicBezTo>
                      <a:pt x="641" y="430"/>
                      <a:pt x="0" y="1365"/>
                      <a:pt x="256" y="2198"/>
                    </a:cubicBezTo>
                    <a:cubicBezTo>
                      <a:pt x="454" y="2832"/>
                      <a:pt x="1126" y="3228"/>
                      <a:pt x="1906" y="3228"/>
                    </a:cubicBezTo>
                    <a:cubicBezTo>
                      <a:pt x="2136" y="3228"/>
                      <a:pt x="2375" y="3194"/>
                      <a:pt x="2614" y="3121"/>
                    </a:cubicBezTo>
                    <a:cubicBezTo>
                      <a:pt x="3665" y="2801"/>
                      <a:pt x="4306" y="1865"/>
                      <a:pt x="4050" y="1032"/>
                    </a:cubicBezTo>
                    <a:cubicBezTo>
                      <a:pt x="3852" y="391"/>
                      <a:pt x="3185" y="1"/>
                      <a:pt x="2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9"/>
              <p:cNvSpPr/>
              <p:nvPr/>
            </p:nvSpPr>
            <p:spPr>
              <a:xfrm>
                <a:off x="4663302" y="-1708289"/>
                <a:ext cx="199163" cy="168960"/>
              </a:xfrm>
              <a:custGeom>
                <a:avLst/>
                <a:gdLst/>
                <a:ahLst/>
                <a:cxnLst/>
                <a:rect l="l" t="t" r="r" b="b"/>
                <a:pathLst>
                  <a:path w="4306" h="3653" fill="none" extrusionOk="0">
                    <a:moveTo>
                      <a:pt x="4050" y="1243"/>
                    </a:moveTo>
                    <a:cubicBezTo>
                      <a:pt x="4306" y="2076"/>
                      <a:pt x="3665" y="3012"/>
                      <a:pt x="2614" y="3332"/>
                    </a:cubicBezTo>
                    <a:cubicBezTo>
                      <a:pt x="1564" y="3652"/>
                      <a:pt x="513" y="3229"/>
                      <a:pt x="256" y="2409"/>
                    </a:cubicBezTo>
                    <a:cubicBezTo>
                      <a:pt x="0" y="1576"/>
                      <a:pt x="641" y="641"/>
                      <a:pt x="1692" y="321"/>
                    </a:cubicBezTo>
                    <a:cubicBezTo>
                      <a:pt x="2742" y="0"/>
                      <a:pt x="3793" y="410"/>
                      <a:pt x="4050" y="1243"/>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9"/>
              <p:cNvSpPr/>
              <p:nvPr/>
            </p:nvSpPr>
            <p:spPr>
              <a:xfrm>
                <a:off x="5071062" y="-1513010"/>
                <a:ext cx="199210" cy="148794"/>
              </a:xfrm>
              <a:custGeom>
                <a:avLst/>
                <a:gdLst/>
                <a:ahLst/>
                <a:cxnLst/>
                <a:rect l="l" t="t" r="r" b="b"/>
                <a:pathLst>
                  <a:path w="4307" h="3217" extrusionOk="0">
                    <a:moveTo>
                      <a:pt x="2410" y="1"/>
                    </a:moveTo>
                    <a:cubicBezTo>
                      <a:pt x="2177" y="1"/>
                      <a:pt x="1934" y="36"/>
                      <a:pt x="1692" y="109"/>
                    </a:cubicBezTo>
                    <a:cubicBezTo>
                      <a:pt x="654" y="430"/>
                      <a:pt x="1" y="1365"/>
                      <a:pt x="257" y="2185"/>
                    </a:cubicBezTo>
                    <a:cubicBezTo>
                      <a:pt x="454" y="2826"/>
                      <a:pt x="1122" y="3217"/>
                      <a:pt x="1898" y="3217"/>
                    </a:cubicBezTo>
                    <a:cubicBezTo>
                      <a:pt x="2130" y="3217"/>
                      <a:pt x="2372" y="3182"/>
                      <a:pt x="2615" y="3108"/>
                    </a:cubicBezTo>
                    <a:cubicBezTo>
                      <a:pt x="3665" y="2788"/>
                      <a:pt x="4306" y="1852"/>
                      <a:pt x="4050" y="1032"/>
                    </a:cubicBezTo>
                    <a:cubicBezTo>
                      <a:pt x="3863" y="391"/>
                      <a:pt x="3190" y="1"/>
                      <a:pt x="2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9"/>
              <p:cNvSpPr/>
              <p:nvPr/>
            </p:nvSpPr>
            <p:spPr>
              <a:xfrm>
                <a:off x="5071062" y="-1522770"/>
                <a:ext cx="199210" cy="168359"/>
              </a:xfrm>
              <a:custGeom>
                <a:avLst/>
                <a:gdLst/>
                <a:ahLst/>
                <a:cxnLst/>
                <a:rect l="l" t="t" r="r" b="b"/>
                <a:pathLst>
                  <a:path w="4307" h="3640" fill="none" extrusionOk="0">
                    <a:moveTo>
                      <a:pt x="4050" y="1243"/>
                    </a:moveTo>
                    <a:cubicBezTo>
                      <a:pt x="4306" y="2063"/>
                      <a:pt x="3665" y="2999"/>
                      <a:pt x="2615" y="3319"/>
                    </a:cubicBezTo>
                    <a:cubicBezTo>
                      <a:pt x="1564" y="3639"/>
                      <a:pt x="513" y="3229"/>
                      <a:pt x="257" y="2396"/>
                    </a:cubicBezTo>
                    <a:cubicBezTo>
                      <a:pt x="1" y="1576"/>
                      <a:pt x="654" y="641"/>
                      <a:pt x="1692" y="320"/>
                    </a:cubicBezTo>
                    <a:cubicBezTo>
                      <a:pt x="2743" y="0"/>
                      <a:pt x="3806" y="410"/>
                      <a:pt x="4050" y="1243"/>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9"/>
              <p:cNvSpPr/>
              <p:nvPr/>
            </p:nvSpPr>
            <p:spPr>
              <a:xfrm>
                <a:off x="4852936" y="-2165865"/>
                <a:ext cx="408410" cy="717191"/>
              </a:xfrm>
              <a:custGeom>
                <a:avLst/>
                <a:gdLst/>
                <a:ahLst/>
                <a:cxnLst/>
                <a:rect l="l" t="t" r="r" b="b"/>
                <a:pathLst>
                  <a:path w="8830" h="15506" fill="none" extrusionOk="0">
                    <a:moveTo>
                      <a:pt x="1" y="11508"/>
                    </a:moveTo>
                    <a:lnTo>
                      <a:pt x="90" y="1"/>
                    </a:lnTo>
                    <a:lnTo>
                      <a:pt x="8420" y="4088"/>
                    </a:lnTo>
                    <a:lnTo>
                      <a:pt x="8830" y="1550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9"/>
              <p:cNvSpPr/>
              <p:nvPr/>
            </p:nvSpPr>
            <p:spPr>
              <a:xfrm>
                <a:off x="4856498" y="-2055044"/>
                <a:ext cx="390649" cy="199811"/>
              </a:xfrm>
              <a:custGeom>
                <a:avLst/>
                <a:gdLst/>
                <a:ahLst/>
                <a:cxnLst/>
                <a:rect l="l" t="t" r="r" b="b"/>
                <a:pathLst>
                  <a:path w="8446" h="4320" fill="none" extrusionOk="0">
                    <a:moveTo>
                      <a:pt x="1" y="1"/>
                    </a:moveTo>
                    <a:lnTo>
                      <a:pt x="8445" y="4319"/>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29"/>
            <p:cNvGrpSpPr/>
            <p:nvPr/>
          </p:nvGrpSpPr>
          <p:grpSpPr>
            <a:xfrm>
              <a:off x="6178204" y="-1653757"/>
              <a:ext cx="615296" cy="724916"/>
              <a:chOff x="6178204" y="-1653757"/>
              <a:chExt cx="615296" cy="724916"/>
            </a:xfrm>
          </p:grpSpPr>
          <p:sp>
            <p:nvSpPr>
              <p:cNvPr id="1991" name="Google Shape;1991;p29"/>
              <p:cNvSpPr/>
              <p:nvPr/>
            </p:nvSpPr>
            <p:spPr>
              <a:xfrm>
                <a:off x="6178204" y="-1165607"/>
                <a:ext cx="201568" cy="165214"/>
              </a:xfrm>
              <a:custGeom>
                <a:avLst/>
                <a:gdLst/>
                <a:ahLst/>
                <a:cxnLst/>
                <a:rect l="l" t="t" r="r" b="b"/>
                <a:pathLst>
                  <a:path w="4358" h="3572" extrusionOk="0">
                    <a:moveTo>
                      <a:pt x="3066" y="1"/>
                    </a:moveTo>
                    <a:cubicBezTo>
                      <a:pt x="2660" y="1"/>
                      <a:pt x="2181" y="141"/>
                      <a:pt x="1705" y="428"/>
                    </a:cubicBezTo>
                    <a:cubicBezTo>
                      <a:pt x="655" y="1069"/>
                      <a:pt x="1" y="2196"/>
                      <a:pt x="257" y="2940"/>
                    </a:cubicBezTo>
                    <a:cubicBezTo>
                      <a:pt x="399" y="3357"/>
                      <a:pt x="787" y="3572"/>
                      <a:pt x="1286" y="3572"/>
                    </a:cubicBezTo>
                    <a:cubicBezTo>
                      <a:pt x="1689" y="3572"/>
                      <a:pt x="2165" y="3431"/>
                      <a:pt x="2641" y="3145"/>
                    </a:cubicBezTo>
                    <a:cubicBezTo>
                      <a:pt x="3704" y="2517"/>
                      <a:pt x="4358" y="1389"/>
                      <a:pt x="4102" y="633"/>
                    </a:cubicBezTo>
                    <a:cubicBezTo>
                      <a:pt x="3960" y="215"/>
                      <a:pt x="3568" y="1"/>
                      <a:pt x="3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9"/>
              <p:cNvSpPr/>
              <p:nvPr/>
            </p:nvSpPr>
            <p:spPr>
              <a:xfrm>
                <a:off x="6178204" y="-1175459"/>
                <a:ext cx="201568" cy="184964"/>
              </a:xfrm>
              <a:custGeom>
                <a:avLst/>
                <a:gdLst/>
                <a:ahLst/>
                <a:cxnLst/>
                <a:rect l="l" t="t" r="r" b="b"/>
                <a:pathLst>
                  <a:path w="4358" h="3999" fill="none" extrusionOk="0">
                    <a:moveTo>
                      <a:pt x="4102" y="846"/>
                    </a:moveTo>
                    <a:cubicBezTo>
                      <a:pt x="4358" y="1602"/>
                      <a:pt x="3704" y="2730"/>
                      <a:pt x="2641" y="3358"/>
                    </a:cubicBezTo>
                    <a:cubicBezTo>
                      <a:pt x="1577" y="3998"/>
                      <a:pt x="514" y="3909"/>
                      <a:pt x="257" y="3153"/>
                    </a:cubicBezTo>
                    <a:cubicBezTo>
                      <a:pt x="1" y="2409"/>
                      <a:pt x="655" y="1282"/>
                      <a:pt x="1705" y="641"/>
                    </a:cubicBezTo>
                    <a:cubicBezTo>
                      <a:pt x="2769" y="0"/>
                      <a:pt x="3845" y="90"/>
                      <a:pt x="4102" y="84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9"/>
              <p:cNvSpPr/>
              <p:nvPr/>
            </p:nvSpPr>
            <p:spPr>
              <a:xfrm>
                <a:off x="6591330" y="-1103953"/>
                <a:ext cx="202170" cy="165214"/>
              </a:xfrm>
              <a:custGeom>
                <a:avLst/>
                <a:gdLst/>
                <a:ahLst/>
                <a:cxnLst/>
                <a:rect l="l" t="t" r="r" b="b"/>
                <a:pathLst>
                  <a:path w="4371" h="3572" extrusionOk="0">
                    <a:moveTo>
                      <a:pt x="3073" y="1"/>
                    </a:moveTo>
                    <a:cubicBezTo>
                      <a:pt x="2669" y="1"/>
                      <a:pt x="2194" y="141"/>
                      <a:pt x="1718" y="428"/>
                    </a:cubicBezTo>
                    <a:cubicBezTo>
                      <a:pt x="654" y="1056"/>
                      <a:pt x="1" y="2196"/>
                      <a:pt x="257" y="2939"/>
                    </a:cubicBezTo>
                    <a:cubicBezTo>
                      <a:pt x="399" y="3357"/>
                      <a:pt x="791" y="3571"/>
                      <a:pt x="1293" y="3571"/>
                    </a:cubicBezTo>
                    <a:cubicBezTo>
                      <a:pt x="1699" y="3571"/>
                      <a:pt x="2177" y="3431"/>
                      <a:pt x="2653" y="3144"/>
                    </a:cubicBezTo>
                    <a:cubicBezTo>
                      <a:pt x="3717" y="2504"/>
                      <a:pt x="4370" y="1376"/>
                      <a:pt x="4101" y="633"/>
                    </a:cubicBezTo>
                    <a:cubicBezTo>
                      <a:pt x="3960" y="215"/>
                      <a:pt x="3571" y="1"/>
                      <a:pt x="3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a:off x="6591330" y="-1113805"/>
                <a:ext cx="202170" cy="184964"/>
              </a:xfrm>
              <a:custGeom>
                <a:avLst/>
                <a:gdLst/>
                <a:ahLst/>
                <a:cxnLst/>
                <a:rect l="l" t="t" r="r" b="b"/>
                <a:pathLst>
                  <a:path w="4371" h="3999" fill="none" extrusionOk="0">
                    <a:moveTo>
                      <a:pt x="4101" y="846"/>
                    </a:moveTo>
                    <a:cubicBezTo>
                      <a:pt x="4370" y="1589"/>
                      <a:pt x="3717" y="2717"/>
                      <a:pt x="2653" y="3357"/>
                    </a:cubicBezTo>
                    <a:cubicBezTo>
                      <a:pt x="1590" y="3998"/>
                      <a:pt x="513" y="3908"/>
                      <a:pt x="257" y="3152"/>
                    </a:cubicBezTo>
                    <a:cubicBezTo>
                      <a:pt x="1" y="2409"/>
                      <a:pt x="654" y="1269"/>
                      <a:pt x="1718" y="641"/>
                    </a:cubicBezTo>
                    <a:cubicBezTo>
                      <a:pt x="2781" y="0"/>
                      <a:pt x="3845" y="90"/>
                      <a:pt x="4101" y="84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a:off x="6370244" y="-1653757"/>
                <a:ext cx="413775" cy="594483"/>
              </a:xfrm>
              <a:custGeom>
                <a:avLst/>
                <a:gdLst/>
                <a:ahLst/>
                <a:cxnLst/>
                <a:rect l="l" t="t" r="r" b="b"/>
                <a:pathLst>
                  <a:path w="8946" h="12853" fill="none" extrusionOk="0">
                    <a:moveTo>
                      <a:pt x="1" y="11546"/>
                    </a:moveTo>
                    <a:lnTo>
                      <a:pt x="91" y="0"/>
                    </a:lnTo>
                    <a:lnTo>
                      <a:pt x="8535" y="1563"/>
                    </a:lnTo>
                    <a:lnTo>
                      <a:pt x="8945" y="12853"/>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9"/>
              <p:cNvSpPr/>
              <p:nvPr/>
            </p:nvSpPr>
            <p:spPr>
              <a:xfrm>
                <a:off x="6373805" y="-1542334"/>
                <a:ext cx="395366" cy="81219"/>
              </a:xfrm>
              <a:custGeom>
                <a:avLst/>
                <a:gdLst/>
                <a:ahLst/>
                <a:cxnLst/>
                <a:rect l="l" t="t" r="r" b="b"/>
                <a:pathLst>
                  <a:path w="8548" h="1756" fill="none" extrusionOk="0">
                    <a:moveTo>
                      <a:pt x="1" y="0"/>
                    </a:moveTo>
                    <a:lnTo>
                      <a:pt x="8548" y="175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29"/>
            <p:cNvGrpSpPr/>
            <p:nvPr/>
          </p:nvGrpSpPr>
          <p:grpSpPr>
            <a:xfrm>
              <a:off x="3468974" y="-880877"/>
              <a:ext cx="441017" cy="569600"/>
              <a:chOff x="3468974" y="-880877"/>
              <a:chExt cx="441017" cy="569600"/>
            </a:xfrm>
          </p:grpSpPr>
          <p:sp>
            <p:nvSpPr>
              <p:cNvPr id="1998" name="Google Shape;1998;p29"/>
              <p:cNvSpPr/>
              <p:nvPr/>
            </p:nvSpPr>
            <p:spPr>
              <a:xfrm>
                <a:off x="3468974" y="-622186"/>
                <a:ext cx="124558" cy="95465"/>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9"/>
              <p:cNvSpPr/>
              <p:nvPr/>
            </p:nvSpPr>
            <p:spPr>
              <a:xfrm>
                <a:off x="3468974" y="-624869"/>
                <a:ext cx="124558" cy="100830"/>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9"/>
              <p:cNvSpPr/>
              <p:nvPr/>
            </p:nvSpPr>
            <p:spPr>
              <a:xfrm>
                <a:off x="3671096" y="-409424"/>
                <a:ext cx="124512" cy="95974"/>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9"/>
              <p:cNvSpPr/>
              <p:nvPr/>
            </p:nvSpPr>
            <p:spPr>
              <a:xfrm>
                <a:off x="3671096" y="-412061"/>
                <a:ext cx="124512" cy="10078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9"/>
              <p:cNvSpPr/>
              <p:nvPr/>
            </p:nvSpPr>
            <p:spPr>
              <a:xfrm>
                <a:off x="3588120" y="-880877"/>
                <a:ext cx="321871" cy="535835"/>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9"/>
              <p:cNvSpPr/>
              <p:nvPr/>
            </p:nvSpPr>
            <p:spPr>
              <a:xfrm>
                <a:off x="3694223" y="-813348"/>
                <a:ext cx="187924" cy="216970"/>
              </a:xfrm>
              <a:custGeom>
                <a:avLst/>
                <a:gdLst/>
                <a:ahLst/>
                <a:cxnLst/>
                <a:rect l="l" t="t" r="r" b="b"/>
                <a:pathLst>
                  <a:path w="4063" h="4691" fill="none" extrusionOk="0">
                    <a:moveTo>
                      <a:pt x="0" y="1"/>
                    </a:moveTo>
                    <a:lnTo>
                      <a:pt x="4063" y="4691"/>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4" name="Google Shape;2004;p29"/>
            <p:cNvGrpSpPr/>
            <p:nvPr/>
          </p:nvGrpSpPr>
          <p:grpSpPr>
            <a:xfrm>
              <a:off x="6221496" y="-2494212"/>
              <a:ext cx="441017" cy="569600"/>
              <a:chOff x="6221496" y="-2494212"/>
              <a:chExt cx="441017" cy="569600"/>
            </a:xfrm>
          </p:grpSpPr>
          <p:sp>
            <p:nvSpPr>
              <p:cNvPr id="2005" name="Google Shape;2005;p29"/>
              <p:cNvSpPr/>
              <p:nvPr/>
            </p:nvSpPr>
            <p:spPr>
              <a:xfrm>
                <a:off x="6221496" y="-2236123"/>
                <a:ext cx="124512" cy="96113"/>
              </a:xfrm>
              <a:custGeom>
                <a:avLst/>
                <a:gdLst/>
                <a:ahLst/>
                <a:cxnLst/>
                <a:rect l="l" t="t" r="r" b="b"/>
                <a:pathLst>
                  <a:path w="2692" h="2078" extrusionOk="0">
                    <a:moveTo>
                      <a:pt x="1288" y="1"/>
                    </a:moveTo>
                    <a:cubicBezTo>
                      <a:pt x="636" y="1"/>
                      <a:pt x="99" y="393"/>
                      <a:pt x="52" y="930"/>
                    </a:cubicBezTo>
                    <a:cubicBezTo>
                      <a:pt x="0" y="1494"/>
                      <a:pt x="539" y="2006"/>
                      <a:pt x="1256" y="2071"/>
                    </a:cubicBezTo>
                    <a:cubicBezTo>
                      <a:pt x="1306" y="2075"/>
                      <a:pt x="1355" y="2077"/>
                      <a:pt x="1404" y="2077"/>
                    </a:cubicBezTo>
                    <a:cubicBezTo>
                      <a:pt x="2058" y="2077"/>
                      <a:pt x="2604" y="1685"/>
                      <a:pt x="2640" y="1148"/>
                    </a:cubicBezTo>
                    <a:cubicBezTo>
                      <a:pt x="2691" y="584"/>
                      <a:pt x="2153" y="71"/>
                      <a:pt x="1436" y="7"/>
                    </a:cubicBezTo>
                    <a:cubicBezTo>
                      <a:pt x="1386" y="3"/>
                      <a:pt x="1337" y="1"/>
                      <a:pt x="1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9"/>
              <p:cNvSpPr/>
              <p:nvPr/>
            </p:nvSpPr>
            <p:spPr>
              <a:xfrm>
                <a:off x="6221496" y="-2238759"/>
                <a:ext cx="124512" cy="101385"/>
              </a:xfrm>
              <a:custGeom>
                <a:avLst/>
                <a:gdLst/>
                <a:ahLst/>
                <a:cxnLst/>
                <a:rect l="l" t="t" r="r" b="b"/>
                <a:pathLst>
                  <a:path w="2692" h="2192" fill="none" extrusionOk="0">
                    <a:moveTo>
                      <a:pt x="2640" y="1205"/>
                    </a:moveTo>
                    <a:cubicBezTo>
                      <a:pt x="2602" y="1782"/>
                      <a:pt x="1974" y="2192"/>
                      <a:pt x="1256" y="2128"/>
                    </a:cubicBezTo>
                    <a:cubicBezTo>
                      <a:pt x="539" y="2063"/>
                      <a:pt x="0" y="1551"/>
                      <a:pt x="52" y="987"/>
                    </a:cubicBezTo>
                    <a:cubicBezTo>
                      <a:pt x="103" y="410"/>
                      <a:pt x="718" y="0"/>
                      <a:pt x="1436" y="64"/>
                    </a:cubicBezTo>
                    <a:cubicBezTo>
                      <a:pt x="2153" y="128"/>
                      <a:pt x="2691" y="641"/>
                      <a:pt x="2640" y="120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9"/>
              <p:cNvSpPr/>
              <p:nvPr/>
            </p:nvSpPr>
            <p:spPr>
              <a:xfrm>
                <a:off x="6424174" y="-2022760"/>
                <a:ext cx="124512" cy="95511"/>
              </a:xfrm>
              <a:custGeom>
                <a:avLst/>
                <a:gdLst/>
                <a:ahLst/>
                <a:cxnLst/>
                <a:rect l="l" t="t" r="r" b="b"/>
                <a:pathLst>
                  <a:path w="2692" h="2065" extrusionOk="0">
                    <a:moveTo>
                      <a:pt x="1289" y="1"/>
                    </a:moveTo>
                    <a:cubicBezTo>
                      <a:pt x="634" y="1"/>
                      <a:pt x="87" y="393"/>
                      <a:pt x="39" y="917"/>
                    </a:cubicBezTo>
                    <a:cubicBezTo>
                      <a:pt x="1" y="1494"/>
                      <a:pt x="539" y="1994"/>
                      <a:pt x="1257" y="2058"/>
                    </a:cubicBezTo>
                    <a:cubicBezTo>
                      <a:pt x="1306" y="2062"/>
                      <a:pt x="1356" y="2064"/>
                      <a:pt x="1404" y="2064"/>
                    </a:cubicBezTo>
                    <a:cubicBezTo>
                      <a:pt x="2057" y="2064"/>
                      <a:pt x="2593" y="1673"/>
                      <a:pt x="2641" y="1148"/>
                    </a:cubicBezTo>
                    <a:cubicBezTo>
                      <a:pt x="2692" y="584"/>
                      <a:pt x="2154" y="72"/>
                      <a:pt x="1436" y="8"/>
                    </a:cubicBezTo>
                    <a:cubicBezTo>
                      <a:pt x="1387" y="3"/>
                      <a:pt x="1337"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9"/>
              <p:cNvSpPr/>
              <p:nvPr/>
            </p:nvSpPr>
            <p:spPr>
              <a:xfrm>
                <a:off x="6424174" y="-2025396"/>
                <a:ext cx="124512" cy="100784"/>
              </a:xfrm>
              <a:custGeom>
                <a:avLst/>
                <a:gdLst/>
                <a:ahLst/>
                <a:cxnLst/>
                <a:rect l="l" t="t" r="r" b="b"/>
                <a:pathLst>
                  <a:path w="2692" h="2179" fill="none" extrusionOk="0">
                    <a:moveTo>
                      <a:pt x="2641" y="1205"/>
                    </a:moveTo>
                    <a:cubicBezTo>
                      <a:pt x="2589" y="1769"/>
                      <a:pt x="1974" y="2179"/>
                      <a:pt x="1257" y="2115"/>
                    </a:cubicBezTo>
                    <a:cubicBezTo>
                      <a:pt x="539" y="2051"/>
                      <a:pt x="1" y="1551"/>
                      <a:pt x="39" y="974"/>
                    </a:cubicBezTo>
                    <a:cubicBezTo>
                      <a:pt x="91" y="411"/>
                      <a:pt x="719" y="1"/>
                      <a:pt x="1436" y="65"/>
                    </a:cubicBezTo>
                    <a:cubicBezTo>
                      <a:pt x="2154" y="129"/>
                      <a:pt x="2692" y="641"/>
                      <a:pt x="2641" y="120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9"/>
              <p:cNvSpPr/>
              <p:nvPr/>
            </p:nvSpPr>
            <p:spPr>
              <a:xfrm>
                <a:off x="6341198" y="-2494212"/>
                <a:ext cx="321316" cy="535234"/>
              </a:xfrm>
              <a:custGeom>
                <a:avLst/>
                <a:gdLst/>
                <a:ahLst/>
                <a:cxnLst/>
                <a:rect l="l" t="t" r="r" b="b"/>
                <a:pathLst>
                  <a:path w="6947" h="11572" fill="none" extrusionOk="0">
                    <a:moveTo>
                      <a:pt x="1" y="6971"/>
                    </a:moveTo>
                    <a:lnTo>
                      <a:pt x="2884" y="0"/>
                    </a:lnTo>
                    <a:lnTo>
                      <a:pt x="6946" y="4537"/>
                    </a:lnTo>
                    <a:lnTo>
                      <a:pt x="4383" y="1157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9"/>
              <p:cNvSpPr/>
              <p:nvPr/>
            </p:nvSpPr>
            <p:spPr>
              <a:xfrm>
                <a:off x="6446699" y="-2427238"/>
                <a:ext cx="188525" cy="217572"/>
              </a:xfrm>
              <a:custGeom>
                <a:avLst/>
                <a:gdLst/>
                <a:ahLst/>
                <a:cxnLst/>
                <a:rect l="l" t="t" r="r" b="b"/>
                <a:pathLst>
                  <a:path w="4076" h="4704" fill="none" extrusionOk="0">
                    <a:moveTo>
                      <a:pt x="1" y="0"/>
                    </a:moveTo>
                    <a:lnTo>
                      <a:pt x="4076" y="4703"/>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1" name="Google Shape;2011;p29"/>
            <p:cNvGrpSpPr/>
            <p:nvPr/>
          </p:nvGrpSpPr>
          <p:grpSpPr>
            <a:xfrm>
              <a:off x="3047014" y="-2155181"/>
              <a:ext cx="734998" cy="838697"/>
              <a:chOff x="3047014" y="-2155181"/>
              <a:chExt cx="734998" cy="838697"/>
            </a:xfrm>
          </p:grpSpPr>
          <p:sp>
            <p:nvSpPr>
              <p:cNvPr id="2012" name="Google Shape;2012;p29"/>
              <p:cNvSpPr/>
              <p:nvPr/>
            </p:nvSpPr>
            <p:spPr>
              <a:xfrm>
                <a:off x="3047014" y="-1493168"/>
                <a:ext cx="212206" cy="176685"/>
              </a:xfrm>
              <a:custGeom>
                <a:avLst/>
                <a:gdLst/>
                <a:ahLst/>
                <a:cxnLst/>
                <a:rect l="l" t="t" r="r" b="b"/>
                <a:pathLst>
                  <a:path w="4588" h="3820" fill="none" extrusionOk="0">
                    <a:moveTo>
                      <a:pt x="4331" y="1282"/>
                    </a:moveTo>
                    <a:cubicBezTo>
                      <a:pt x="4588" y="2154"/>
                      <a:pt x="3896" y="3128"/>
                      <a:pt x="2768" y="3474"/>
                    </a:cubicBezTo>
                    <a:cubicBezTo>
                      <a:pt x="1653" y="3820"/>
                      <a:pt x="525" y="3397"/>
                      <a:pt x="256" y="2538"/>
                    </a:cubicBezTo>
                    <a:cubicBezTo>
                      <a:pt x="0" y="1667"/>
                      <a:pt x="692" y="693"/>
                      <a:pt x="1820" y="347"/>
                    </a:cubicBezTo>
                    <a:cubicBezTo>
                      <a:pt x="2935" y="1"/>
                      <a:pt x="4062" y="424"/>
                      <a:pt x="4331" y="128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9"/>
              <p:cNvSpPr/>
              <p:nvPr/>
            </p:nvSpPr>
            <p:spPr>
              <a:xfrm>
                <a:off x="3510508" y="-1728131"/>
                <a:ext cx="212808" cy="155362"/>
              </a:xfrm>
              <a:custGeom>
                <a:avLst/>
                <a:gdLst/>
                <a:ahLst/>
                <a:cxnLst/>
                <a:rect l="l" t="t" r="r" b="b"/>
                <a:pathLst>
                  <a:path w="4601" h="3359" extrusionOk="0">
                    <a:moveTo>
                      <a:pt x="2610" y="1"/>
                    </a:moveTo>
                    <a:cubicBezTo>
                      <a:pt x="2355" y="1"/>
                      <a:pt x="2087" y="40"/>
                      <a:pt x="1820" y="122"/>
                    </a:cubicBezTo>
                    <a:cubicBezTo>
                      <a:pt x="705" y="468"/>
                      <a:pt x="0" y="1442"/>
                      <a:pt x="269" y="2300"/>
                    </a:cubicBezTo>
                    <a:cubicBezTo>
                      <a:pt x="474" y="2962"/>
                      <a:pt x="1167" y="3358"/>
                      <a:pt x="1982" y="3358"/>
                    </a:cubicBezTo>
                    <a:cubicBezTo>
                      <a:pt x="2240" y="3358"/>
                      <a:pt x="2510" y="3319"/>
                      <a:pt x="2781" y="3236"/>
                    </a:cubicBezTo>
                    <a:cubicBezTo>
                      <a:pt x="3908" y="2902"/>
                      <a:pt x="4600" y="1916"/>
                      <a:pt x="4331" y="1057"/>
                    </a:cubicBezTo>
                    <a:cubicBezTo>
                      <a:pt x="4136" y="402"/>
                      <a:pt x="3433" y="1"/>
                      <a:pt x="2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9"/>
              <p:cNvSpPr/>
              <p:nvPr/>
            </p:nvSpPr>
            <p:spPr>
              <a:xfrm>
                <a:off x="3510508" y="-1738538"/>
                <a:ext cx="212808" cy="176083"/>
              </a:xfrm>
              <a:custGeom>
                <a:avLst/>
                <a:gdLst/>
                <a:ahLst/>
                <a:cxnLst/>
                <a:rect l="l" t="t" r="r" b="b"/>
                <a:pathLst>
                  <a:path w="4601" h="3807" fill="none" extrusionOk="0">
                    <a:moveTo>
                      <a:pt x="4331" y="1282"/>
                    </a:moveTo>
                    <a:cubicBezTo>
                      <a:pt x="4600" y="2141"/>
                      <a:pt x="3908" y="3127"/>
                      <a:pt x="2781" y="3461"/>
                    </a:cubicBezTo>
                    <a:cubicBezTo>
                      <a:pt x="1653" y="3807"/>
                      <a:pt x="538" y="3396"/>
                      <a:pt x="269" y="2525"/>
                    </a:cubicBezTo>
                    <a:cubicBezTo>
                      <a:pt x="0" y="1667"/>
                      <a:pt x="705" y="693"/>
                      <a:pt x="1820" y="347"/>
                    </a:cubicBezTo>
                    <a:cubicBezTo>
                      <a:pt x="2947" y="1"/>
                      <a:pt x="4075" y="424"/>
                      <a:pt x="4331" y="128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9"/>
              <p:cNvSpPr/>
              <p:nvPr/>
            </p:nvSpPr>
            <p:spPr>
              <a:xfrm>
                <a:off x="3248535" y="-2155181"/>
                <a:ext cx="533476" cy="749799"/>
              </a:xfrm>
              <a:custGeom>
                <a:avLst/>
                <a:gdLst/>
                <a:ahLst/>
                <a:cxnLst/>
                <a:rect l="l" t="t" r="r" b="b"/>
                <a:pathLst>
                  <a:path w="11534" h="16211" fill="none" extrusionOk="0">
                    <a:moveTo>
                      <a:pt x="0" y="16210"/>
                    </a:moveTo>
                    <a:lnTo>
                      <a:pt x="1640" y="4857"/>
                    </a:lnTo>
                    <a:lnTo>
                      <a:pt x="11533" y="0"/>
                    </a:lnTo>
                    <a:lnTo>
                      <a:pt x="10047" y="10675"/>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9"/>
              <p:cNvSpPr/>
              <p:nvPr/>
            </p:nvSpPr>
            <p:spPr>
              <a:xfrm>
                <a:off x="3302465" y="-2007635"/>
                <a:ext cx="458779" cy="226498"/>
              </a:xfrm>
              <a:custGeom>
                <a:avLst/>
                <a:gdLst/>
                <a:ahLst/>
                <a:cxnLst/>
                <a:rect l="l" t="t" r="r" b="b"/>
                <a:pathLst>
                  <a:path w="9919" h="4897" fill="none" extrusionOk="0">
                    <a:moveTo>
                      <a:pt x="0" y="4896"/>
                    </a:moveTo>
                    <a:lnTo>
                      <a:pt x="9919" y="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9"/>
              <p:cNvSpPr/>
              <p:nvPr/>
            </p:nvSpPr>
            <p:spPr>
              <a:xfrm>
                <a:off x="3047014" y="-1482761"/>
                <a:ext cx="212206" cy="155871"/>
              </a:xfrm>
              <a:custGeom>
                <a:avLst/>
                <a:gdLst/>
                <a:ahLst/>
                <a:cxnLst/>
                <a:rect l="l" t="t" r="r" b="b"/>
                <a:pathLst>
                  <a:path w="4588" h="3370" extrusionOk="0">
                    <a:moveTo>
                      <a:pt x="2604" y="1"/>
                    </a:moveTo>
                    <a:cubicBezTo>
                      <a:pt x="2349" y="1"/>
                      <a:pt x="2084" y="40"/>
                      <a:pt x="1820" y="122"/>
                    </a:cubicBezTo>
                    <a:cubicBezTo>
                      <a:pt x="692" y="468"/>
                      <a:pt x="0" y="1442"/>
                      <a:pt x="256" y="2313"/>
                    </a:cubicBezTo>
                    <a:cubicBezTo>
                      <a:pt x="462" y="2968"/>
                      <a:pt x="1167" y="3369"/>
                      <a:pt x="1984" y="3369"/>
                    </a:cubicBezTo>
                    <a:cubicBezTo>
                      <a:pt x="2238" y="3369"/>
                      <a:pt x="2504" y="3331"/>
                      <a:pt x="2768" y="3249"/>
                    </a:cubicBezTo>
                    <a:cubicBezTo>
                      <a:pt x="3896" y="2903"/>
                      <a:pt x="4588" y="1929"/>
                      <a:pt x="4331" y="1057"/>
                    </a:cubicBezTo>
                    <a:cubicBezTo>
                      <a:pt x="4126" y="402"/>
                      <a:pt x="3421" y="1"/>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8" name="Google Shape;2018;p29"/>
          <p:cNvGrpSpPr/>
          <p:nvPr/>
        </p:nvGrpSpPr>
        <p:grpSpPr>
          <a:xfrm rot="1785797">
            <a:off x="6584089" y="-464980"/>
            <a:ext cx="5832729" cy="3410503"/>
            <a:chOff x="302500" y="1375325"/>
            <a:chExt cx="2796475" cy="1635150"/>
          </a:xfrm>
        </p:grpSpPr>
        <p:sp>
          <p:nvSpPr>
            <p:cNvPr id="2019" name="Google Shape;2019;p29"/>
            <p:cNvSpPr/>
            <p:nvPr/>
          </p:nvSpPr>
          <p:spPr>
            <a:xfrm>
              <a:off x="302500" y="1375325"/>
              <a:ext cx="2771800" cy="1298450"/>
            </a:xfrm>
            <a:custGeom>
              <a:avLst/>
              <a:gdLst/>
              <a:ahLst/>
              <a:cxnLst/>
              <a:rect l="l" t="t" r="r" b="b"/>
              <a:pathLst>
                <a:path w="110872" h="51938" fill="none" extrusionOk="0">
                  <a:moveTo>
                    <a:pt x="1" y="19556"/>
                  </a:moveTo>
                  <a:cubicBezTo>
                    <a:pt x="45082" y="1"/>
                    <a:pt x="69955" y="51937"/>
                    <a:pt x="110872" y="3839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9"/>
            <p:cNvSpPr/>
            <p:nvPr/>
          </p:nvSpPr>
          <p:spPr>
            <a:xfrm>
              <a:off x="345425" y="1584200"/>
              <a:ext cx="2734975" cy="1175100"/>
            </a:xfrm>
            <a:custGeom>
              <a:avLst/>
              <a:gdLst/>
              <a:ahLst/>
              <a:cxnLst/>
              <a:rect l="l" t="t" r="r" b="b"/>
              <a:pathLst>
                <a:path w="109399" h="47004" fill="none" extrusionOk="0">
                  <a:moveTo>
                    <a:pt x="1" y="17480"/>
                  </a:moveTo>
                  <a:cubicBezTo>
                    <a:pt x="44019" y="1"/>
                    <a:pt x="71967" y="47004"/>
                    <a:pt x="109398" y="3220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9"/>
            <p:cNvSpPr/>
            <p:nvPr/>
          </p:nvSpPr>
          <p:spPr>
            <a:xfrm>
              <a:off x="387725" y="1788275"/>
              <a:ext cx="2699075" cy="1055925"/>
            </a:xfrm>
            <a:custGeom>
              <a:avLst/>
              <a:gdLst/>
              <a:ahLst/>
              <a:cxnLst/>
              <a:rect l="l" t="t" r="r" b="b"/>
              <a:pathLst>
                <a:path w="107963" h="42237" fill="none" extrusionOk="0">
                  <a:moveTo>
                    <a:pt x="0" y="15660"/>
                  </a:moveTo>
                  <a:cubicBezTo>
                    <a:pt x="43134" y="1"/>
                    <a:pt x="73914" y="42237"/>
                    <a:pt x="107962" y="2621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9"/>
            <p:cNvSpPr/>
            <p:nvPr/>
          </p:nvSpPr>
          <p:spPr>
            <a:xfrm>
              <a:off x="432575" y="1989150"/>
              <a:ext cx="2660300" cy="938675"/>
            </a:xfrm>
            <a:custGeom>
              <a:avLst/>
              <a:gdLst/>
              <a:ahLst/>
              <a:cxnLst/>
              <a:rect l="l" t="t" r="r" b="b"/>
              <a:pathLst>
                <a:path w="106412" h="37547" fill="none" extrusionOk="0">
                  <a:moveTo>
                    <a:pt x="0" y="13993"/>
                  </a:moveTo>
                  <a:cubicBezTo>
                    <a:pt x="42352" y="0"/>
                    <a:pt x="75721" y="37546"/>
                    <a:pt x="106412" y="2034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9"/>
            <p:cNvSpPr/>
            <p:nvPr/>
          </p:nvSpPr>
          <p:spPr>
            <a:xfrm>
              <a:off x="476450" y="2184250"/>
              <a:ext cx="2622525" cy="826225"/>
            </a:xfrm>
            <a:custGeom>
              <a:avLst/>
              <a:gdLst/>
              <a:ahLst/>
              <a:cxnLst/>
              <a:rect l="l" t="t" r="r" b="b"/>
              <a:pathLst>
                <a:path w="104901" h="33049" fill="none" extrusionOk="0">
                  <a:moveTo>
                    <a:pt x="1" y="12622"/>
                  </a:moveTo>
                  <a:cubicBezTo>
                    <a:pt x="41763" y="0"/>
                    <a:pt x="77477" y="33048"/>
                    <a:pt x="104900" y="14724"/>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9"/>
            <p:cNvSpPr/>
            <p:nvPr/>
          </p:nvSpPr>
          <p:spPr>
            <a:xfrm>
              <a:off x="302500" y="1864200"/>
              <a:ext cx="173975" cy="635625"/>
            </a:xfrm>
            <a:custGeom>
              <a:avLst/>
              <a:gdLst/>
              <a:ahLst/>
              <a:cxnLst/>
              <a:rect l="l" t="t" r="r" b="b"/>
              <a:pathLst>
                <a:path w="6959"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9"/>
            <p:cNvSpPr/>
            <p:nvPr/>
          </p:nvSpPr>
          <p:spPr>
            <a:xfrm>
              <a:off x="352475" y="1846575"/>
              <a:ext cx="174000" cy="635625"/>
            </a:xfrm>
            <a:custGeom>
              <a:avLst/>
              <a:gdLst/>
              <a:ahLst/>
              <a:cxnLst/>
              <a:rect l="l" t="t" r="r" b="b"/>
              <a:pathLst>
                <a:path w="6960"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6" name="Google Shape;2026;p29"/>
          <p:cNvGrpSpPr/>
          <p:nvPr/>
        </p:nvGrpSpPr>
        <p:grpSpPr>
          <a:xfrm rot="-577190">
            <a:off x="8462392" y="1274296"/>
            <a:ext cx="1318801" cy="889832"/>
            <a:chOff x="192771" y="3915943"/>
            <a:chExt cx="674372" cy="454968"/>
          </a:xfrm>
        </p:grpSpPr>
        <p:sp>
          <p:nvSpPr>
            <p:cNvPr id="2027" name="Google Shape;2027;p29"/>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9"/>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9"/>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0" name="Google Shape;2030;p29"/>
          <p:cNvGrpSpPr/>
          <p:nvPr/>
        </p:nvGrpSpPr>
        <p:grpSpPr>
          <a:xfrm rot="515670">
            <a:off x="9133416" y="1937909"/>
            <a:ext cx="1602771" cy="680323"/>
            <a:chOff x="-1548595" y="5064988"/>
            <a:chExt cx="762313" cy="323577"/>
          </a:xfrm>
        </p:grpSpPr>
        <p:sp>
          <p:nvSpPr>
            <p:cNvPr id="2031" name="Google Shape;2031;p29"/>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9"/>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9"/>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9"/>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9"/>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9"/>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7" name="Google Shape;2037;p29"/>
          <p:cNvGrpSpPr/>
          <p:nvPr/>
        </p:nvGrpSpPr>
        <p:grpSpPr>
          <a:xfrm rot="-2376515">
            <a:off x="8181027" y="-41911"/>
            <a:ext cx="1881539" cy="1210388"/>
            <a:chOff x="-30260" y="4314762"/>
            <a:chExt cx="1135405" cy="730436"/>
          </a:xfrm>
        </p:grpSpPr>
        <p:sp>
          <p:nvSpPr>
            <p:cNvPr id="2038" name="Google Shape;2038;p29"/>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9"/>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9"/>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9"/>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9"/>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9"/>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4" name="Google Shape;2044;p29"/>
          <p:cNvGrpSpPr/>
          <p:nvPr/>
        </p:nvGrpSpPr>
        <p:grpSpPr>
          <a:xfrm rot="314250">
            <a:off x="7387517" y="-1183286"/>
            <a:ext cx="1002277" cy="2228852"/>
            <a:chOff x="442825" y="1623300"/>
            <a:chExt cx="489525" cy="1088600"/>
          </a:xfrm>
        </p:grpSpPr>
        <p:sp>
          <p:nvSpPr>
            <p:cNvPr id="2045" name="Google Shape;2045;p29"/>
            <p:cNvSpPr/>
            <p:nvPr/>
          </p:nvSpPr>
          <p:spPr>
            <a:xfrm>
              <a:off x="442825" y="1623300"/>
              <a:ext cx="489525" cy="1084100"/>
            </a:xfrm>
            <a:custGeom>
              <a:avLst/>
              <a:gdLst/>
              <a:ahLst/>
              <a:cxnLst/>
              <a:rect l="l" t="t" r="r" b="b"/>
              <a:pathLst>
                <a:path w="19581" h="43364" fill="none" extrusionOk="0">
                  <a:moveTo>
                    <a:pt x="12815" y="27705"/>
                  </a:moveTo>
                  <a:cubicBezTo>
                    <a:pt x="8189" y="29909"/>
                    <a:pt x="5869" y="21759"/>
                    <a:pt x="11662" y="19516"/>
                  </a:cubicBezTo>
                  <a:cubicBezTo>
                    <a:pt x="18389" y="16902"/>
                    <a:pt x="19581" y="27987"/>
                    <a:pt x="14378" y="31190"/>
                  </a:cubicBezTo>
                  <a:cubicBezTo>
                    <a:pt x="9176" y="34394"/>
                    <a:pt x="0" y="29332"/>
                    <a:pt x="6613" y="19158"/>
                  </a:cubicBezTo>
                  <a:cubicBezTo>
                    <a:pt x="10995" y="12430"/>
                    <a:pt x="12597" y="3498"/>
                    <a:pt x="7830" y="1000"/>
                  </a:cubicBezTo>
                  <a:cubicBezTo>
                    <a:pt x="5908" y="0"/>
                    <a:pt x="4268" y="8688"/>
                    <a:pt x="11598" y="23143"/>
                  </a:cubicBezTo>
                  <a:cubicBezTo>
                    <a:pt x="18940" y="37597"/>
                    <a:pt x="17505" y="42505"/>
                    <a:pt x="13238" y="43364"/>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9"/>
            <p:cNvSpPr/>
            <p:nvPr/>
          </p:nvSpPr>
          <p:spPr>
            <a:xfrm>
              <a:off x="678600" y="2571225"/>
              <a:ext cx="151250" cy="140675"/>
            </a:xfrm>
            <a:custGeom>
              <a:avLst/>
              <a:gdLst/>
              <a:ahLst/>
              <a:cxnLst/>
              <a:rect l="l" t="t" r="r" b="b"/>
              <a:pathLst>
                <a:path w="6050" h="5627" extrusionOk="0">
                  <a:moveTo>
                    <a:pt x="3025" y="1"/>
                  </a:moveTo>
                  <a:cubicBezTo>
                    <a:pt x="1359" y="1"/>
                    <a:pt x="1" y="1257"/>
                    <a:pt x="1" y="2807"/>
                  </a:cubicBezTo>
                  <a:cubicBezTo>
                    <a:pt x="1" y="4358"/>
                    <a:pt x="1359" y="5626"/>
                    <a:pt x="3025" y="5626"/>
                  </a:cubicBezTo>
                  <a:cubicBezTo>
                    <a:pt x="4691" y="5626"/>
                    <a:pt x="6049" y="4358"/>
                    <a:pt x="6049" y="2807"/>
                  </a:cubicBezTo>
                  <a:cubicBezTo>
                    <a:pt x="6049" y="1257"/>
                    <a:pt x="4691" y="1"/>
                    <a:pt x="3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9"/>
            <p:cNvSpPr/>
            <p:nvPr/>
          </p:nvSpPr>
          <p:spPr>
            <a:xfrm>
              <a:off x="678600" y="2571225"/>
              <a:ext cx="151250" cy="140675"/>
            </a:xfrm>
            <a:custGeom>
              <a:avLst/>
              <a:gdLst/>
              <a:ahLst/>
              <a:cxnLst/>
              <a:rect l="l" t="t" r="r" b="b"/>
              <a:pathLst>
                <a:path w="6050" h="5627" fill="none" extrusionOk="0">
                  <a:moveTo>
                    <a:pt x="6049" y="2807"/>
                  </a:moveTo>
                  <a:cubicBezTo>
                    <a:pt x="6049" y="4358"/>
                    <a:pt x="4691" y="5626"/>
                    <a:pt x="3025" y="5626"/>
                  </a:cubicBezTo>
                  <a:cubicBezTo>
                    <a:pt x="1359" y="5626"/>
                    <a:pt x="1" y="4358"/>
                    <a:pt x="1" y="2807"/>
                  </a:cubicBezTo>
                  <a:cubicBezTo>
                    <a:pt x="1" y="1257"/>
                    <a:pt x="1359" y="1"/>
                    <a:pt x="3025" y="1"/>
                  </a:cubicBezTo>
                  <a:cubicBezTo>
                    <a:pt x="4691" y="1"/>
                    <a:pt x="6049" y="1257"/>
                    <a:pt x="6049" y="2807"/>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048"/>
        <p:cNvGrpSpPr/>
        <p:nvPr/>
      </p:nvGrpSpPr>
      <p:grpSpPr>
        <a:xfrm>
          <a:off x="0" y="0"/>
          <a:ext cx="0" cy="0"/>
          <a:chOff x="0" y="0"/>
          <a:chExt cx="0" cy="0"/>
        </a:xfrm>
      </p:grpSpPr>
      <p:sp>
        <p:nvSpPr>
          <p:cNvPr id="2049" name="Google Shape;2049;p30"/>
          <p:cNvSpPr/>
          <p:nvPr userDrawn="1"/>
        </p:nvSpPr>
        <p:spPr>
          <a:xfrm rot="10800000" flipH="1">
            <a:off x="290375" y="-1206342"/>
            <a:ext cx="8947373" cy="7396743"/>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0" name="Google Shape;2050;p30"/>
          <p:cNvGrpSpPr/>
          <p:nvPr/>
        </p:nvGrpSpPr>
        <p:grpSpPr>
          <a:xfrm rot="-2182599">
            <a:off x="3874267" y="2766992"/>
            <a:ext cx="9878826" cy="3124162"/>
            <a:chOff x="-1441184" y="3615617"/>
            <a:chExt cx="11189918" cy="3538793"/>
          </a:xfrm>
        </p:grpSpPr>
        <p:grpSp>
          <p:nvGrpSpPr>
            <p:cNvPr id="2051" name="Google Shape;2051;p30"/>
            <p:cNvGrpSpPr/>
            <p:nvPr/>
          </p:nvGrpSpPr>
          <p:grpSpPr>
            <a:xfrm>
              <a:off x="-1441184" y="3615617"/>
              <a:ext cx="11189918" cy="3538793"/>
              <a:chOff x="-2247300" y="3512811"/>
              <a:chExt cx="12801645" cy="4048499"/>
            </a:xfrm>
          </p:grpSpPr>
          <p:sp>
            <p:nvSpPr>
              <p:cNvPr id="2052" name="Google Shape;2052;p30"/>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30"/>
            <p:cNvGrpSpPr/>
            <p:nvPr/>
          </p:nvGrpSpPr>
          <p:grpSpPr>
            <a:xfrm>
              <a:off x="662829" y="4750538"/>
              <a:ext cx="344770" cy="520773"/>
              <a:chOff x="159762" y="4811199"/>
              <a:chExt cx="394428" cy="595782"/>
            </a:xfrm>
          </p:grpSpPr>
          <p:sp>
            <p:nvSpPr>
              <p:cNvPr id="2058" name="Google Shape;2058;p30"/>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2" name="Google Shape;2062;p30"/>
            <p:cNvSpPr/>
            <p:nvPr/>
          </p:nvSpPr>
          <p:spPr>
            <a:xfrm>
              <a:off x="4962505" y="4709666"/>
              <a:ext cx="405608" cy="44765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3" name="Google Shape;2063;p30"/>
            <p:cNvGrpSpPr/>
            <p:nvPr/>
          </p:nvGrpSpPr>
          <p:grpSpPr>
            <a:xfrm>
              <a:off x="4997573" y="3858851"/>
              <a:ext cx="451309" cy="496187"/>
              <a:chOff x="5118856" y="3486300"/>
              <a:chExt cx="516312" cy="567655"/>
            </a:xfrm>
          </p:grpSpPr>
          <p:sp>
            <p:nvSpPr>
              <p:cNvPr id="2064" name="Google Shape;2064;p30"/>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30"/>
            <p:cNvGrpSpPr/>
            <p:nvPr/>
          </p:nvGrpSpPr>
          <p:grpSpPr>
            <a:xfrm>
              <a:off x="5686382" y="4111749"/>
              <a:ext cx="499065" cy="935063"/>
              <a:chOff x="5906877" y="4080403"/>
              <a:chExt cx="570948" cy="1069743"/>
            </a:xfrm>
          </p:grpSpPr>
          <p:sp>
            <p:nvSpPr>
              <p:cNvPr id="2068" name="Google Shape;2068;p30"/>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1" name="Google Shape;2071;p30"/>
            <p:cNvSpPr/>
            <p:nvPr/>
          </p:nvSpPr>
          <p:spPr>
            <a:xfrm>
              <a:off x="-1046396" y="43541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2" name="Google Shape;2072;p30"/>
            <p:cNvGrpSpPr/>
            <p:nvPr/>
          </p:nvGrpSpPr>
          <p:grpSpPr>
            <a:xfrm>
              <a:off x="-1046505" y="3943715"/>
              <a:ext cx="431019" cy="586675"/>
              <a:chOff x="-1795774" y="3888167"/>
              <a:chExt cx="493101" cy="671176"/>
            </a:xfrm>
          </p:grpSpPr>
          <p:sp>
            <p:nvSpPr>
              <p:cNvPr id="2073" name="Google Shape;2073;p30"/>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5" name="Google Shape;2075;p30"/>
            <p:cNvGrpSpPr/>
            <p:nvPr/>
          </p:nvGrpSpPr>
          <p:grpSpPr>
            <a:xfrm>
              <a:off x="1308118" y="4251523"/>
              <a:ext cx="846041" cy="570058"/>
              <a:chOff x="897994" y="4240309"/>
              <a:chExt cx="967900" cy="652165"/>
            </a:xfrm>
          </p:grpSpPr>
          <p:sp>
            <p:nvSpPr>
              <p:cNvPr id="2076" name="Google Shape;2076;p30"/>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30"/>
            <p:cNvGrpSpPr/>
            <p:nvPr/>
          </p:nvGrpSpPr>
          <p:grpSpPr>
            <a:xfrm>
              <a:off x="-464914" y="3874196"/>
              <a:ext cx="462896" cy="580907"/>
              <a:chOff x="-1130414" y="3808634"/>
              <a:chExt cx="529568" cy="664577"/>
            </a:xfrm>
          </p:grpSpPr>
          <p:sp>
            <p:nvSpPr>
              <p:cNvPr id="2080" name="Google Shape;2080;p30"/>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0"/>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0"/>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0"/>
            <p:cNvGrpSpPr/>
            <p:nvPr/>
          </p:nvGrpSpPr>
          <p:grpSpPr>
            <a:xfrm>
              <a:off x="746817" y="3821293"/>
              <a:ext cx="1197987" cy="508508"/>
              <a:chOff x="255847" y="3748111"/>
              <a:chExt cx="1370537" cy="581751"/>
            </a:xfrm>
          </p:grpSpPr>
          <p:sp>
            <p:nvSpPr>
              <p:cNvPr id="2084" name="Google Shape;2084;p30"/>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0"/>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0"/>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0"/>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0"/>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0"/>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0" name="Google Shape;2090;p30"/>
            <p:cNvGrpSpPr/>
            <p:nvPr/>
          </p:nvGrpSpPr>
          <p:grpSpPr>
            <a:xfrm>
              <a:off x="2007779" y="4477490"/>
              <a:ext cx="1389191" cy="676541"/>
              <a:chOff x="1698430" y="4498823"/>
              <a:chExt cx="1589281" cy="773986"/>
            </a:xfrm>
          </p:grpSpPr>
          <p:sp>
            <p:nvSpPr>
              <p:cNvPr id="2091" name="Google Shape;2091;p30"/>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0"/>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0"/>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0"/>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0"/>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0"/>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7" name="Google Shape;2097;p30"/>
            <p:cNvGrpSpPr/>
            <p:nvPr/>
          </p:nvGrpSpPr>
          <p:grpSpPr>
            <a:xfrm>
              <a:off x="6466415" y="3859670"/>
              <a:ext cx="730857" cy="806876"/>
              <a:chOff x="6799261" y="3792016"/>
              <a:chExt cx="836125" cy="923094"/>
            </a:xfrm>
          </p:grpSpPr>
          <p:sp>
            <p:nvSpPr>
              <p:cNvPr id="2098" name="Google Shape;2098;p30"/>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0"/>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0"/>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0"/>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0"/>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0"/>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4" name="Google Shape;2104;p30"/>
            <p:cNvGrpSpPr/>
            <p:nvPr/>
          </p:nvGrpSpPr>
          <p:grpSpPr>
            <a:xfrm>
              <a:off x="4095014" y="4295047"/>
              <a:ext cx="538913" cy="696042"/>
              <a:chOff x="4086298" y="4290102"/>
              <a:chExt cx="616535" cy="796296"/>
            </a:xfrm>
          </p:grpSpPr>
          <p:sp>
            <p:nvSpPr>
              <p:cNvPr id="2105" name="Google Shape;2105;p30"/>
              <p:cNvSpPr/>
              <p:nvPr/>
            </p:nvSpPr>
            <p:spPr>
              <a:xfrm>
                <a:off x="4086298" y="4651749"/>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0"/>
              <p:cNvSpPr/>
              <p:nvPr/>
            </p:nvSpPr>
            <p:spPr>
              <a:xfrm>
                <a:off x="4086298" y="4647999"/>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0"/>
              <p:cNvSpPr/>
              <p:nvPr/>
            </p:nvSpPr>
            <p:spPr>
              <a:xfrm>
                <a:off x="4368866" y="4949189"/>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0"/>
              <p:cNvSpPr/>
              <p:nvPr/>
            </p:nvSpPr>
            <p:spPr>
              <a:xfrm>
                <a:off x="4368866" y="4945503"/>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0"/>
              <p:cNvSpPr/>
              <p:nvPr/>
            </p:nvSpPr>
            <p:spPr>
              <a:xfrm>
                <a:off x="4252864" y="4290102"/>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0"/>
              <p:cNvSpPr/>
              <p:nvPr/>
            </p:nvSpPr>
            <p:spPr>
              <a:xfrm>
                <a:off x="4401196" y="4384506"/>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1" name="Google Shape;2111;p30"/>
            <p:cNvGrpSpPr/>
            <p:nvPr/>
          </p:nvGrpSpPr>
          <p:grpSpPr>
            <a:xfrm>
              <a:off x="-684325" y="4565830"/>
              <a:ext cx="538913" cy="696098"/>
              <a:chOff x="-1381427" y="4599887"/>
              <a:chExt cx="616535" cy="796360"/>
            </a:xfrm>
          </p:grpSpPr>
          <p:sp>
            <p:nvSpPr>
              <p:cNvPr id="2112" name="Google Shape;2112;p30"/>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0"/>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0"/>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0"/>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0"/>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0"/>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8" name="Google Shape;2118;p30"/>
          <p:cNvGrpSpPr/>
          <p:nvPr/>
        </p:nvGrpSpPr>
        <p:grpSpPr>
          <a:xfrm rot="-1017617">
            <a:off x="-1356713" y="-916074"/>
            <a:ext cx="3617640" cy="2877885"/>
            <a:chOff x="-1221177" y="-856963"/>
            <a:chExt cx="3089277" cy="2457565"/>
          </a:xfrm>
        </p:grpSpPr>
        <p:grpSp>
          <p:nvGrpSpPr>
            <p:cNvPr id="2119" name="Google Shape;2119;p30"/>
            <p:cNvGrpSpPr/>
            <p:nvPr/>
          </p:nvGrpSpPr>
          <p:grpSpPr>
            <a:xfrm>
              <a:off x="-1221177" y="-856963"/>
              <a:ext cx="3089277" cy="2457565"/>
              <a:chOff x="-1221177" y="-856963"/>
              <a:chExt cx="3089277" cy="2457565"/>
            </a:xfrm>
          </p:grpSpPr>
          <p:sp>
            <p:nvSpPr>
              <p:cNvPr id="2120" name="Google Shape;2120;p30"/>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0"/>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0"/>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0"/>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0"/>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5" name="Google Shape;2125;p30"/>
            <p:cNvGrpSpPr/>
            <p:nvPr/>
          </p:nvGrpSpPr>
          <p:grpSpPr>
            <a:xfrm>
              <a:off x="828772" y="314668"/>
              <a:ext cx="416010" cy="486680"/>
              <a:chOff x="828772" y="314668"/>
              <a:chExt cx="416010" cy="486680"/>
            </a:xfrm>
          </p:grpSpPr>
          <p:sp>
            <p:nvSpPr>
              <p:cNvPr id="2126" name="Google Shape;2126;p30"/>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0"/>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0"/>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30"/>
            <p:cNvGrpSpPr/>
            <p:nvPr/>
          </p:nvGrpSpPr>
          <p:grpSpPr>
            <a:xfrm>
              <a:off x="323987" y="610889"/>
              <a:ext cx="341044" cy="623914"/>
              <a:chOff x="323987" y="610889"/>
              <a:chExt cx="341044" cy="623914"/>
            </a:xfrm>
          </p:grpSpPr>
          <p:sp>
            <p:nvSpPr>
              <p:cNvPr id="2130" name="Google Shape;2130;p30"/>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0"/>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0"/>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33"/>
        <p:cNvGrpSpPr/>
        <p:nvPr/>
      </p:nvGrpSpPr>
      <p:grpSpPr>
        <a:xfrm>
          <a:off x="0" y="0"/>
          <a:ext cx="0" cy="0"/>
          <a:chOff x="0" y="0"/>
          <a:chExt cx="0" cy="0"/>
        </a:xfrm>
      </p:grpSpPr>
      <p:sp>
        <p:nvSpPr>
          <p:cNvPr id="2134" name="Google Shape;2134;p31"/>
          <p:cNvSpPr/>
          <p:nvPr/>
        </p:nvSpPr>
        <p:spPr>
          <a:xfrm rot="2005565">
            <a:off x="537745" y="-29040"/>
            <a:ext cx="8125737" cy="5510089"/>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5" name="Google Shape;2135;p31"/>
          <p:cNvGrpSpPr/>
          <p:nvPr/>
        </p:nvGrpSpPr>
        <p:grpSpPr>
          <a:xfrm rot="1869449">
            <a:off x="6415553" y="-413197"/>
            <a:ext cx="4042356" cy="2363639"/>
            <a:chOff x="302500" y="1375325"/>
            <a:chExt cx="2796475" cy="1635150"/>
          </a:xfrm>
        </p:grpSpPr>
        <p:sp>
          <p:nvSpPr>
            <p:cNvPr id="2136" name="Google Shape;2136;p31"/>
            <p:cNvSpPr/>
            <p:nvPr/>
          </p:nvSpPr>
          <p:spPr>
            <a:xfrm>
              <a:off x="302500" y="1375325"/>
              <a:ext cx="2771800" cy="1298450"/>
            </a:xfrm>
            <a:custGeom>
              <a:avLst/>
              <a:gdLst/>
              <a:ahLst/>
              <a:cxnLst/>
              <a:rect l="l" t="t" r="r" b="b"/>
              <a:pathLst>
                <a:path w="110872" h="51938" fill="none" extrusionOk="0">
                  <a:moveTo>
                    <a:pt x="1" y="19556"/>
                  </a:moveTo>
                  <a:cubicBezTo>
                    <a:pt x="45082" y="1"/>
                    <a:pt x="69955" y="51937"/>
                    <a:pt x="110872" y="3839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1"/>
            <p:cNvSpPr/>
            <p:nvPr/>
          </p:nvSpPr>
          <p:spPr>
            <a:xfrm>
              <a:off x="345425" y="1584200"/>
              <a:ext cx="2734975" cy="1175100"/>
            </a:xfrm>
            <a:custGeom>
              <a:avLst/>
              <a:gdLst/>
              <a:ahLst/>
              <a:cxnLst/>
              <a:rect l="l" t="t" r="r" b="b"/>
              <a:pathLst>
                <a:path w="109399" h="47004" fill="none" extrusionOk="0">
                  <a:moveTo>
                    <a:pt x="1" y="17480"/>
                  </a:moveTo>
                  <a:cubicBezTo>
                    <a:pt x="44019" y="1"/>
                    <a:pt x="71967" y="47004"/>
                    <a:pt x="109398" y="3220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1"/>
            <p:cNvSpPr/>
            <p:nvPr/>
          </p:nvSpPr>
          <p:spPr>
            <a:xfrm>
              <a:off x="387725" y="1788275"/>
              <a:ext cx="2699075" cy="1055925"/>
            </a:xfrm>
            <a:custGeom>
              <a:avLst/>
              <a:gdLst/>
              <a:ahLst/>
              <a:cxnLst/>
              <a:rect l="l" t="t" r="r" b="b"/>
              <a:pathLst>
                <a:path w="107963" h="42237" fill="none" extrusionOk="0">
                  <a:moveTo>
                    <a:pt x="0" y="15660"/>
                  </a:moveTo>
                  <a:cubicBezTo>
                    <a:pt x="43134" y="1"/>
                    <a:pt x="73914" y="42237"/>
                    <a:pt x="107962" y="2621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1"/>
            <p:cNvSpPr/>
            <p:nvPr/>
          </p:nvSpPr>
          <p:spPr>
            <a:xfrm>
              <a:off x="432575" y="1989150"/>
              <a:ext cx="2660300" cy="938675"/>
            </a:xfrm>
            <a:custGeom>
              <a:avLst/>
              <a:gdLst/>
              <a:ahLst/>
              <a:cxnLst/>
              <a:rect l="l" t="t" r="r" b="b"/>
              <a:pathLst>
                <a:path w="106412" h="37547" fill="none" extrusionOk="0">
                  <a:moveTo>
                    <a:pt x="0" y="13993"/>
                  </a:moveTo>
                  <a:cubicBezTo>
                    <a:pt x="42352" y="0"/>
                    <a:pt x="75721" y="37546"/>
                    <a:pt x="106412" y="2034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1"/>
            <p:cNvSpPr/>
            <p:nvPr/>
          </p:nvSpPr>
          <p:spPr>
            <a:xfrm>
              <a:off x="476450" y="2184250"/>
              <a:ext cx="2622525" cy="826225"/>
            </a:xfrm>
            <a:custGeom>
              <a:avLst/>
              <a:gdLst/>
              <a:ahLst/>
              <a:cxnLst/>
              <a:rect l="l" t="t" r="r" b="b"/>
              <a:pathLst>
                <a:path w="104901" h="33049" fill="none" extrusionOk="0">
                  <a:moveTo>
                    <a:pt x="1" y="12622"/>
                  </a:moveTo>
                  <a:cubicBezTo>
                    <a:pt x="41763" y="0"/>
                    <a:pt x="77477" y="33048"/>
                    <a:pt x="104900" y="14724"/>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1"/>
            <p:cNvSpPr/>
            <p:nvPr/>
          </p:nvSpPr>
          <p:spPr>
            <a:xfrm>
              <a:off x="302500" y="1864200"/>
              <a:ext cx="173975" cy="635625"/>
            </a:xfrm>
            <a:custGeom>
              <a:avLst/>
              <a:gdLst/>
              <a:ahLst/>
              <a:cxnLst/>
              <a:rect l="l" t="t" r="r" b="b"/>
              <a:pathLst>
                <a:path w="6959"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1"/>
            <p:cNvSpPr/>
            <p:nvPr/>
          </p:nvSpPr>
          <p:spPr>
            <a:xfrm>
              <a:off x="352475" y="1846575"/>
              <a:ext cx="174000" cy="635625"/>
            </a:xfrm>
            <a:custGeom>
              <a:avLst/>
              <a:gdLst/>
              <a:ahLst/>
              <a:cxnLst/>
              <a:rect l="l" t="t" r="r" b="b"/>
              <a:pathLst>
                <a:path w="6960"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31"/>
          <p:cNvGrpSpPr/>
          <p:nvPr/>
        </p:nvGrpSpPr>
        <p:grpSpPr>
          <a:xfrm rot="-393298">
            <a:off x="8032434" y="675252"/>
            <a:ext cx="913881" cy="616649"/>
            <a:chOff x="192771" y="3915943"/>
            <a:chExt cx="674372" cy="454968"/>
          </a:xfrm>
        </p:grpSpPr>
        <p:sp>
          <p:nvSpPr>
            <p:cNvPr id="2144" name="Google Shape;2144;p31"/>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1"/>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1"/>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31"/>
          <p:cNvGrpSpPr/>
          <p:nvPr/>
        </p:nvGrpSpPr>
        <p:grpSpPr>
          <a:xfrm rot="699418">
            <a:off x="8661242" y="1848205"/>
            <a:ext cx="1110730" cy="471468"/>
            <a:chOff x="-1548595" y="5064988"/>
            <a:chExt cx="762313" cy="323577"/>
          </a:xfrm>
        </p:grpSpPr>
        <p:sp>
          <p:nvSpPr>
            <p:cNvPr id="2148" name="Google Shape;2148;p31"/>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1"/>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1"/>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1"/>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1"/>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1"/>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31"/>
          <p:cNvGrpSpPr/>
          <p:nvPr/>
        </p:nvGrpSpPr>
        <p:grpSpPr>
          <a:xfrm rot="-2192916">
            <a:off x="8775286" y="821547"/>
            <a:ext cx="1303942" cy="838817"/>
            <a:chOff x="-30260" y="4314762"/>
            <a:chExt cx="1135405" cy="730436"/>
          </a:xfrm>
        </p:grpSpPr>
        <p:sp>
          <p:nvSpPr>
            <p:cNvPr id="2155" name="Google Shape;2155;p31"/>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1"/>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1"/>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1"/>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1"/>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1"/>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1" name="Google Shape;2161;p31"/>
          <p:cNvGrpSpPr/>
          <p:nvPr/>
        </p:nvGrpSpPr>
        <p:grpSpPr>
          <a:xfrm rot="-3104141">
            <a:off x="7603638" y="-57662"/>
            <a:ext cx="913950" cy="616636"/>
            <a:chOff x="192771" y="3915943"/>
            <a:chExt cx="674372" cy="454968"/>
          </a:xfrm>
        </p:grpSpPr>
        <p:sp>
          <p:nvSpPr>
            <p:cNvPr id="2162" name="Google Shape;2162;p31"/>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1"/>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1"/>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31"/>
          <p:cNvGrpSpPr/>
          <p:nvPr/>
        </p:nvGrpSpPr>
        <p:grpSpPr>
          <a:xfrm rot="498188">
            <a:off x="6861227" y="-925276"/>
            <a:ext cx="694574" cy="1544585"/>
            <a:chOff x="442825" y="1623300"/>
            <a:chExt cx="489525" cy="1088600"/>
          </a:xfrm>
        </p:grpSpPr>
        <p:sp>
          <p:nvSpPr>
            <p:cNvPr id="2166" name="Google Shape;2166;p31"/>
            <p:cNvSpPr/>
            <p:nvPr/>
          </p:nvSpPr>
          <p:spPr>
            <a:xfrm>
              <a:off x="442825" y="1623300"/>
              <a:ext cx="489525" cy="1084100"/>
            </a:xfrm>
            <a:custGeom>
              <a:avLst/>
              <a:gdLst/>
              <a:ahLst/>
              <a:cxnLst/>
              <a:rect l="l" t="t" r="r" b="b"/>
              <a:pathLst>
                <a:path w="19581" h="43364" fill="none" extrusionOk="0">
                  <a:moveTo>
                    <a:pt x="12815" y="27705"/>
                  </a:moveTo>
                  <a:cubicBezTo>
                    <a:pt x="8189" y="29909"/>
                    <a:pt x="5869" y="21759"/>
                    <a:pt x="11662" y="19516"/>
                  </a:cubicBezTo>
                  <a:cubicBezTo>
                    <a:pt x="18389" y="16902"/>
                    <a:pt x="19581" y="27987"/>
                    <a:pt x="14378" y="31190"/>
                  </a:cubicBezTo>
                  <a:cubicBezTo>
                    <a:pt x="9176" y="34394"/>
                    <a:pt x="0" y="29332"/>
                    <a:pt x="6613" y="19158"/>
                  </a:cubicBezTo>
                  <a:cubicBezTo>
                    <a:pt x="10995" y="12430"/>
                    <a:pt x="12597" y="3498"/>
                    <a:pt x="7830" y="1000"/>
                  </a:cubicBezTo>
                  <a:cubicBezTo>
                    <a:pt x="5908" y="0"/>
                    <a:pt x="4268" y="8688"/>
                    <a:pt x="11598" y="23143"/>
                  </a:cubicBezTo>
                  <a:cubicBezTo>
                    <a:pt x="18940" y="37597"/>
                    <a:pt x="17505" y="42505"/>
                    <a:pt x="13238" y="43364"/>
                  </a:cubicBez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1"/>
            <p:cNvSpPr/>
            <p:nvPr/>
          </p:nvSpPr>
          <p:spPr>
            <a:xfrm>
              <a:off x="678600" y="2571225"/>
              <a:ext cx="151250" cy="140675"/>
            </a:xfrm>
            <a:custGeom>
              <a:avLst/>
              <a:gdLst/>
              <a:ahLst/>
              <a:cxnLst/>
              <a:rect l="l" t="t" r="r" b="b"/>
              <a:pathLst>
                <a:path w="6050" h="5627" extrusionOk="0">
                  <a:moveTo>
                    <a:pt x="3025" y="1"/>
                  </a:moveTo>
                  <a:cubicBezTo>
                    <a:pt x="1359" y="1"/>
                    <a:pt x="1" y="1257"/>
                    <a:pt x="1" y="2807"/>
                  </a:cubicBezTo>
                  <a:cubicBezTo>
                    <a:pt x="1" y="4358"/>
                    <a:pt x="1359" y="5626"/>
                    <a:pt x="3025" y="5626"/>
                  </a:cubicBezTo>
                  <a:cubicBezTo>
                    <a:pt x="4691" y="5626"/>
                    <a:pt x="6049" y="4358"/>
                    <a:pt x="6049" y="2807"/>
                  </a:cubicBezTo>
                  <a:cubicBezTo>
                    <a:pt x="6049" y="1257"/>
                    <a:pt x="4691" y="1"/>
                    <a:pt x="3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1"/>
            <p:cNvSpPr/>
            <p:nvPr/>
          </p:nvSpPr>
          <p:spPr>
            <a:xfrm>
              <a:off x="678600" y="2571225"/>
              <a:ext cx="151250" cy="140675"/>
            </a:xfrm>
            <a:custGeom>
              <a:avLst/>
              <a:gdLst/>
              <a:ahLst/>
              <a:cxnLst/>
              <a:rect l="l" t="t" r="r" b="b"/>
              <a:pathLst>
                <a:path w="6050" h="5627" fill="none" extrusionOk="0">
                  <a:moveTo>
                    <a:pt x="6049" y="2807"/>
                  </a:moveTo>
                  <a:cubicBezTo>
                    <a:pt x="6049" y="4358"/>
                    <a:pt x="4691" y="5626"/>
                    <a:pt x="3025" y="5626"/>
                  </a:cubicBezTo>
                  <a:cubicBezTo>
                    <a:pt x="1359" y="5626"/>
                    <a:pt x="1" y="4358"/>
                    <a:pt x="1" y="2807"/>
                  </a:cubicBezTo>
                  <a:cubicBezTo>
                    <a:pt x="1" y="1257"/>
                    <a:pt x="1359" y="1"/>
                    <a:pt x="3025" y="1"/>
                  </a:cubicBezTo>
                  <a:cubicBezTo>
                    <a:pt x="4691" y="1"/>
                    <a:pt x="6049" y="1257"/>
                    <a:pt x="6049" y="2807"/>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9" name="Google Shape;2169;p31"/>
          <p:cNvGrpSpPr/>
          <p:nvPr/>
        </p:nvGrpSpPr>
        <p:grpSpPr>
          <a:xfrm rot="-8173174">
            <a:off x="-1535797" y="3656194"/>
            <a:ext cx="4225795" cy="2165735"/>
            <a:chOff x="-1459912" y="3884575"/>
            <a:chExt cx="4225775" cy="2165725"/>
          </a:xfrm>
        </p:grpSpPr>
        <p:sp>
          <p:nvSpPr>
            <p:cNvPr id="2170" name="Google Shape;2170;p31"/>
            <p:cNvSpPr/>
            <p:nvPr/>
          </p:nvSpPr>
          <p:spPr>
            <a:xfrm>
              <a:off x="-1459912" y="3889900"/>
              <a:ext cx="4225775" cy="2160400"/>
            </a:xfrm>
            <a:custGeom>
              <a:avLst/>
              <a:gdLst/>
              <a:ahLst/>
              <a:cxnLst/>
              <a:rect l="l" t="t" r="r" b="b"/>
              <a:pathLst>
                <a:path w="169031" h="86416" fill="none" extrusionOk="0">
                  <a:moveTo>
                    <a:pt x="0" y="10366"/>
                  </a:moveTo>
                  <a:cubicBezTo>
                    <a:pt x="15806" y="10335"/>
                    <a:pt x="31460" y="17630"/>
                    <a:pt x="41612" y="29697"/>
                  </a:cubicBezTo>
                  <a:cubicBezTo>
                    <a:pt x="50427" y="40184"/>
                    <a:pt x="54986" y="53558"/>
                    <a:pt x="62555" y="64987"/>
                  </a:cubicBezTo>
                  <a:cubicBezTo>
                    <a:pt x="70123" y="76385"/>
                    <a:pt x="82889" y="86416"/>
                    <a:pt x="96355" y="83893"/>
                  </a:cubicBezTo>
                  <a:cubicBezTo>
                    <a:pt x="105595" y="82191"/>
                    <a:pt x="112951" y="74804"/>
                    <a:pt x="117297" y="66476"/>
                  </a:cubicBezTo>
                  <a:cubicBezTo>
                    <a:pt x="121644" y="58117"/>
                    <a:pt x="123529" y="48755"/>
                    <a:pt x="125839" y="39667"/>
                  </a:cubicBezTo>
                  <a:cubicBezTo>
                    <a:pt x="128179" y="30549"/>
                    <a:pt x="131127" y="21308"/>
                    <a:pt x="137146" y="14074"/>
                  </a:cubicBezTo>
                  <a:cubicBezTo>
                    <a:pt x="144805" y="4925"/>
                    <a:pt x="157207" y="1"/>
                    <a:pt x="169031" y="136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1"/>
            <p:cNvSpPr/>
            <p:nvPr/>
          </p:nvSpPr>
          <p:spPr>
            <a:xfrm>
              <a:off x="-1327700" y="3884575"/>
              <a:ext cx="3961350" cy="2025125"/>
            </a:xfrm>
            <a:custGeom>
              <a:avLst/>
              <a:gdLst/>
              <a:ahLst/>
              <a:cxnLst/>
              <a:rect l="l" t="t" r="r" b="b"/>
              <a:pathLst>
                <a:path w="158454" h="81005" fill="none" extrusionOk="0">
                  <a:moveTo>
                    <a:pt x="0" y="9727"/>
                  </a:moveTo>
                  <a:cubicBezTo>
                    <a:pt x="14803" y="9697"/>
                    <a:pt x="29484" y="16536"/>
                    <a:pt x="39028" y="27843"/>
                  </a:cubicBezTo>
                  <a:cubicBezTo>
                    <a:pt x="47296" y="37661"/>
                    <a:pt x="51551" y="50214"/>
                    <a:pt x="58634" y="60914"/>
                  </a:cubicBezTo>
                  <a:cubicBezTo>
                    <a:pt x="65716" y="71613"/>
                    <a:pt x="77692" y="81005"/>
                    <a:pt x="90336" y="78665"/>
                  </a:cubicBezTo>
                  <a:cubicBezTo>
                    <a:pt x="98999" y="77054"/>
                    <a:pt x="105868" y="70123"/>
                    <a:pt x="109941" y="62312"/>
                  </a:cubicBezTo>
                  <a:cubicBezTo>
                    <a:pt x="114015" y="54500"/>
                    <a:pt x="115777" y="45716"/>
                    <a:pt x="117966" y="37175"/>
                  </a:cubicBezTo>
                  <a:cubicBezTo>
                    <a:pt x="120154" y="28633"/>
                    <a:pt x="122920" y="19971"/>
                    <a:pt x="128574" y="13223"/>
                  </a:cubicBezTo>
                  <a:cubicBezTo>
                    <a:pt x="135747" y="4621"/>
                    <a:pt x="147359" y="1"/>
                    <a:pt x="158453" y="1308"/>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1"/>
            <p:cNvSpPr/>
            <p:nvPr/>
          </p:nvSpPr>
          <p:spPr>
            <a:xfrm>
              <a:off x="-1195475" y="3886100"/>
              <a:ext cx="3696900" cy="1890625"/>
            </a:xfrm>
            <a:custGeom>
              <a:avLst/>
              <a:gdLst/>
              <a:ahLst/>
              <a:cxnLst/>
              <a:rect l="l" t="t" r="r" b="b"/>
              <a:pathLst>
                <a:path w="147876" h="75625" fill="none" extrusionOk="0">
                  <a:moveTo>
                    <a:pt x="0" y="9089"/>
                  </a:moveTo>
                  <a:cubicBezTo>
                    <a:pt x="13830" y="9058"/>
                    <a:pt x="27508" y="15442"/>
                    <a:pt x="36414" y="26019"/>
                  </a:cubicBezTo>
                  <a:cubicBezTo>
                    <a:pt x="44135" y="35168"/>
                    <a:pt x="48086" y="46871"/>
                    <a:pt x="54712" y="56871"/>
                  </a:cubicBezTo>
                  <a:cubicBezTo>
                    <a:pt x="61339" y="66840"/>
                    <a:pt x="72524" y="75625"/>
                    <a:pt x="84287" y="73406"/>
                  </a:cubicBezTo>
                  <a:cubicBezTo>
                    <a:pt x="92373" y="71916"/>
                    <a:pt x="98817" y="65473"/>
                    <a:pt x="102616" y="58178"/>
                  </a:cubicBezTo>
                  <a:cubicBezTo>
                    <a:pt x="106415" y="50883"/>
                    <a:pt x="108057" y="42676"/>
                    <a:pt x="110093" y="34712"/>
                  </a:cubicBezTo>
                  <a:cubicBezTo>
                    <a:pt x="112130" y="26749"/>
                    <a:pt x="114713" y="18663"/>
                    <a:pt x="120002" y="12341"/>
                  </a:cubicBezTo>
                  <a:cubicBezTo>
                    <a:pt x="126659" y="4317"/>
                    <a:pt x="137510" y="1"/>
                    <a:pt x="147875" y="1216"/>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1"/>
            <p:cNvSpPr/>
            <p:nvPr/>
          </p:nvSpPr>
          <p:spPr>
            <a:xfrm>
              <a:off x="-1063275" y="3888375"/>
              <a:ext cx="3432475" cy="1754625"/>
            </a:xfrm>
            <a:custGeom>
              <a:avLst/>
              <a:gdLst/>
              <a:ahLst/>
              <a:cxnLst/>
              <a:rect l="l" t="t" r="r" b="b"/>
              <a:pathLst>
                <a:path w="137299" h="70185" fill="none" extrusionOk="0">
                  <a:moveTo>
                    <a:pt x="1" y="8420"/>
                  </a:moveTo>
                  <a:cubicBezTo>
                    <a:pt x="12828" y="8420"/>
                    <a:pt x="25533" y="14317"/>
                    <a:pt x="33801" y="24135"/>
                  </a:cubicBezTo>
                  <a:cubicBezTo>
                    <a:pt x="40974" y="32646"/>
                    <a:pt x="44652" y="43497"/>
                    <a:pt x="50792" y="52767"/>
                  </a:cubicBezTo>
                  <a:cubicBezTo>
                    <a:pt x="56962" y="62038"/>
                    <a:pt x="67327" y="70184"/>
                    <a:pt x="78270" y="68148"/>
                  </a:cubicBezTo>
                  <a:cubicBezTo>
                    <a:pt x="85778" y="66749"/>
                    <a:pt x="91735" y="60762"/>
                    <a:pt x="95261" y="53983"/>
                  </a:cubicBezTo>
                  <a:cubicBezTo>
                    <a:pt x="98817" y="47205"/>
                    <a:pt x="100337" y="39606"/>
                    <a:pt x="102222" y="32220"/>
                  </a:cubicBezTo>
                  <a:cubicBezTo>
                    <a:pt x="104106" y="24804"/>
                    <a:pt x="106507" y="17296"/>
                    <a:pt x="111401" y="11429"/>
                  </a:cubicBezTo>
                  <a:cubicBezTo>
                    <a:pt x="117602" y="4013"/>
                    <a:pt x="127693" y="1"/>
                    <a:pt x="137298" y="1125"/>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1"/>
            <p:cNvSpPr/>
            <p:nvPr/>
          </p:nvSpPr>
          <p:spPr>
            <a:xfrm>
              <a:off x="-931050" y="3889900"/>
              <a:ext cx="3168025" cy="1619350"/>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1"/>
            <p:cNvSpPr/>
            <p:nvPr/>
          </p:nvSpPr>
          <p:spPr>
            <a:xfrm>
              <a:off x="-842100" y="3889900"/>
              <a:ext cx="2956401" cy="1380172"/>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31"/>
          <p:cNvGrpSpPr/>
          <p:nvPr/>
        </p:nvGrpSpPr>
        <p:grpSpPr>
          <a:xfrm rot="3469588">
            <a:off x="1044922" y="4740971"/>
            <a:ext cx="538919" cy="592509"/>
            <a:chOff x="5118856" y="3486300"/>
            <a:chExt cx="516312" cy="567655"/>
          </a:xfrm>
        </p:grpSpPr>
        <p:sp>
          <p:nvSpPr>
            <p:cNvPr id="2177" name="Google Shape;2177;p31"/>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1"/>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1"/>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31"/>
          <p:cNvGrpSpPr/>
          <p:nvPr/>
        </p:nvGrpSpPr>
        <p:grpSpPr>
          <a:xfrm rot="-1739227">
            <a:off x="-577993" y="3678231"/>
            <a:ext cx="846041" cy="570057"/>
            <a:chOff x="897994" y="4240309"/>
            <a:chExt cx="967900" cy="652165"/>
          </a:xfrm>
        </p:grpSpPr>
        <p:sp>
          <p:nvSpPr>
            <p:cNvPr id="2181" name="Google Shape;2181;p31"/>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1"/>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1"/>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1"/>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1"/>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6" name="Google Shape;2186;p31"/>
          <p:cNvGrpSpPr/>
          <p:nvPr/>
        </p:nvGrpSpPr>
        <p:grpSpPr>
          <a:xfrm rot="-260996">
            <a:off x="164206" y="3546598"/>
            <a:ext cx="1389219" cy="676555"/>
            <a:chOff x="1698430" y="4498823"/>
            <a:chExt cx="1589281" cy="773986"/>
          </a:xfrm>
        </p:grpSpPr>
        <p:sp>
          <p:nvSpPr>
            <p:cNvPr id="2187" name="Google Shape;2187;p31"/>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7" name="Google Shape;2197;p31"/>
          <p:cNvGrpSpPr/>
          <p:nvPr/>
        </p:nvGrpSpPr>
        <p:grpSpPr>
          <a:xfrm rot="-260996">
            <a:off x="-64880" y="4697198"/>
            <a:ext cx="538924" cy="696056"/>
            <a:chOff x="3429335" y="3683515"/>
            <a:chExt cx="616535" cy="796296"/>
          </a:xfrm>
        </p:grpSpPr>
        <p:sp>
          <p:nvSpPr>
            <p:cNvPr id="2198" name="Google Shape;2198;p31"/>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3744233" y="3777920"/>
              <a:ext cx="262714" cy="303320"/>
            </a:xfrm>
            <a:custGeom>
              <a:avLst/>
              <a:gdLst/>
              <a:ahLst/>
              <a:cxnLst/>
              <a:rect l="l" t="t" r="r" b="b"/>
              <a:pathLst>
                <a:path w="4063" h="4691" fill="none" extrusionOk="0">
                  <a:moveTo>
                    <a:pt x="0" y="1"/>
                  </a:moveTo>
                  <a:lnTo>
                    <a:pt x="4063" y="469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31"/>
          <p:cNvGrpSpPr/>
          <p:nvPr/>
        </p:nvGrpSpPr>
        <p:grpSpPr>
          <a:xfrm rot="1355679">
            <a:off x="1356398" y="4082626"/>
            <a:ext cx="399355" cy="730589"/>
            <a:chOff x="323987" y="610889"/>
            <a:chExt cx="341044" cy="623914"/>
          </a:xfrm>
        </p:grpSpPr>
        <p:sp>
          <p:nvSpPr>
            <p:cNvPr id="2205" name="Google Shape;2205;p31"/>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1"/>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1"/>
            <p:cNvSpPr/>
            <p:nvPr/>
          </p:nvSpPr>
          <p:spPr>
            <a:xfrm>
              <a:off x="399563" y="1077560"/>
              <a:ext cx="61708" cy="29675"/>
            </a:xfrm>
            <a:custGeom>
              <a:avLst/>
              <a:gdLst/>
              <a:ahLst/>
              <a:cxnLst/>
              <a:rect l="l" t="t" r="r" b="b"/>
              <a:pathLst>
                <a:path w="1308" h="629" fill="none" extrusionOk="0">
                  <a:moveTo>
                    <a:pt x="1" y="629"/>
                  </a:moveTo>
                  <a:cubicBezTo>
                    <a:pt x="154" y="462"/>
                    <a:pt x="334" y="321"/>
                    <a:pt x="513" y="219"/>
                  </a:cubicBezTo>
                  <a:cubicBezTo>
                    <a:pt x="769" y="78"/>
                    <a:pt x="1103" y="1"/>
                    <a:pt x="1308" y="116"/>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a:off x="376588" y="1133181"/>
              <a:ext cx="8539" cy="41186"/>
            </a:xfrm>
            <a:custGeom>
              <a:avLst/>
              <a:gdLst/>
              <a:ahLst/>
              <a:cxnLst/>
              <a:rect l="l" t="t" r="r" b="b"/>
              <a:pathLst>
                <a:path w="181" h="873" fill="none" extrusionOk="0">
                  <a:moveTo>
                    <a:pt x="180" y="872"/>
                  </a:moveTo>
                  <a:cubicBezTo>
                    <a:pt x="26" y="731"/>
                    <a:pt x="1" y="385"/>
                    <a:pt x="142" y="1"/>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6"/>
        <p:cNvGrpSpPr/>
        <p:nvPr/>
      </p:nvGrpSpPr>
      <p:grpSpPr>
        <a:xfrm>
          <a:off x="0" y="0"/>
          <a:ext cx="0" cy="0"/>
          <a:chOff x="0" y="0"/>
          <a:chExt cx="0" cy="0"/>
        </a:xfrm>
      </p:grpSpPr>
      <p:sp>
        <p:nvSpPr>
          <p:cNvPr id="137" name="Google Shape;137;p3"/>
          <p:cNvSpPr/>
          <p:nvPr/>
        </p:nvSpPr>
        <p:spPr>
          <a:xfrm>
            <a:off x="4765258" y="-132000"/>
            <a:ext cx="4491750" cy="3643383"/>
          </a:xfrm>
          <a:custGeom>
            <a:avLst/>
            <a:gdLst/>
            <a:ahLst/>
            <a:cxnLst/>
            <a:rect l="l" t="t" r="r" b="b"/>
            <a:pathLst>
              <a:path w="12072" h="9792" extrusionOk="0">
                <a:moveTo>
                  <a:pt x="5700" y="0"/>
                </a:moveTo>
                <a:cubicBezTo>
                  <a:pt x="5260" y="0"/>
                  <a:pt x="4816" y="53"/>
                  <a:pt x="4385" y="147"/>
                </a:cubicBezTo>
                <a:cubicBezTo>
                  <a:pt x="3885" y="261"/>
                  <a:pt x="3385" y="443"/>
                  <a:pt x="2953" y="671"/>
                </a:cubicBezTo>
                <a:cubicBezTo>
                  <a:pt x="1656" y="1330"/>
                  <a:pt x="428" y="2922"/>
                  <a:pt x="269" y="4400"/>
                </a:cubicBezTo>
                <a:cubicBezTo>
                  <a:pt x="1" y="6864"/>
                  <a:pt x="1916" y="9791"/>
                  <a:pt x="4560" y="9791"/>
                </a:cubicBezTo>
                <a:cubicBezTo>
                  <a:pt x="4600" y="9791"/>
                  <a:pt x="4640" y="9791"/>
                  <a:pt x="4681" y="9789"/>
                </a:cubicBezTo>
                <a:cubicBezTo>
                  <a:pt x="7660" y="9698"/>
                  <a:pt x="12071" y="6583"/>
                  <a:pt x="10366" y="3308"/>
                </a:cubicBezTo>
                <a:cubicBezTo>
                  <a:pt x="9775" y="2149"/>
                  <a:pt x="8910" y="1057"/>
                  <a:pt x="7751" y="466"/>
                </a:cubicBezTo>
                <a:cubicBezTo>
                  <a:pt x="7129" y="141"/>
                  <a:pt x="6420" y="0"/>
                  <a:pt x="5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10800000" flipH="1">
            <a:off x="-2269378" y="425946"/>
            <a:ext cx="9647850" cy="4716279"/>
          </a:xfrm>
          <a:custGeom>
            <a:avLst/>
            <a:gdLst/>
            <a:ahLst/>
            <a:cxnLst/>
            <a:rect l="l" t="t" r="r" b="b"/>
            <a:pathLst>
              <a:path w="141828" h="69329" extrusionOk="0">
                <a:moveTo>
                  <a:pt x="1" y="0"/>
                </a:moveTo>
                <a:cubicBezTo>
                  <a:pt x="1126" y="1003"/>
                  <a:pt x="2189" y="2067"/>
                  <a:pt x="3162" y="3161"/>
                </a:cubicBezTo>
                <a:cubicBezTo>
                  <a:pt x="11308" y="12341"/>
                  <a:pt x="15685" y="24134"/>
                  <a:pt x="21612" y="34894"/>
                </a:cubicBezTo>
                <a:cubicBezTo>
                  <a:pt x="24257" y="39636"/>
                  <a:pt x="27296" y="44256"/>
                  <a:pt x="30761" y="48481"/>
                </a:cubicBezTo>
                <a:cubicBezTo>
                  <a:pt x="37661" y="56931"/>
                  <a:pt x="46233" y="63892"/>
                  <a:pt x="56507" y="67326"/>
                </a:cubicBezTo>
                <a:cubicBezTo>
                  <a:pt x="60500" y="68665"/>
                  <a:pt x="64765" y="69329"/>
                  <a:pt x="69028" y="69329"/>
                </a:cubicBezTo>
                <a:cubicBezTo>
                  <a:pt x="81217" y="69329"/>
                  <a:pt x="93395" y="63906"/>
                  <a:pt x="99182" y="53344"/>
                </a:cubicBezTo>
                <a:cubicBezTo>
                  <a:pt x="102951" y="46475"/>
                  <a:pt x="103711" y="38420"/>
                  <a:pt x="105383" y="30760"/>
                </a:cubicBezTo>
                <a:cubicBezTo>
                  <a:pt x="107055" y="23101"/>
                  <a:pt x="110125" y="15076"/>
                  <a:pt x="116781" y="10912"/>
                </a:cubicBezTo>
                <a:cubicBezTo>
                  <a:pt x="121827" y="7751"/>
                  <a:pt x="128088" y="7356"/>
                  <a:pt x="133620" y="5198"/>
                </a:cubicBezTo>
                <a:cubicBezTo>
                  <a:pt x="136690" y="4012"/>
                  <a:pt x="139456" y="2219"/>
                  <a:pt x="141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3"/>
          <p:cNvGrpSpPr/>
          <p:nvPr/>
        </p:nvGrpSpPr>
        <p:grpSpPr>
          <a:xfrm rot="564120">
            <a:off x="-799513" y="-1536955"/>
            <a:ext cx="3617639" cy="2877884"/>
            <a:chOff x="-1221177" y="-856963"/>
            <a:chExt cx="3089277" cy="2457565"/>
          </a:xfrm>
        </p:grpSpPr>
        <p:grpSp>
          <p:nvGrpSpPr>
            <p:cNvPr id="140" name="Google Shape;140;p3"/>
            <p:cNvGrpSpPr/>
            <p:nvPr/>
          </p:nvGrpSpPr>
          <p:grpSpPr>
            <a:xfrm>
              <a:off x="-1221177" y="-856963"/>
              <a:ext cx="3089277" cy="2457565"/>
              <a:chOff x="-1221177" y="-856963"/>
              <a:chExt cx="3089277" cy="2457565"/>
            </a:xfrm>
          </p:grpSpPr>
          <p:sp>
            <p:nvSpPr>
              <p:cNvPr id="141" name="Google Shape;141;p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3"/>
            <p:cNvGrpSpPr/>
            <p:nvPr/>
          </p:nvGrpSpPr>
          <p:grpSpPr>
            <a:xfrm>
              <a:off x="828772" y="314668"/>
              <a:ext cx="416010" cy="486680"/>
              <a:chOff x="828772" y="314668"/>
              <a:chExt cx="416010" cy="486680"/>
            </a:xfrm>
          </p:grpSpPr>
          <p:sp>
            <p:nvSpPr>
              <p:cNvPr id="147" name="Google Shape;147;p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323987" y="610889"/>
              <a:ext cx="341044" cy="623914"/>
              <a:chOff x="323987" y="610889"/>
              <a:chExt cx="341044" cy="623914"/>
            </a:xfrm>
          </p:grpSpPr>
          <p:sp>
            <p:nvSpPr>
              <p:cNvPr id="151" name="Google Shape;151;p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 name="Google Shape;154;p3"/>
          <p:cNvGrpSpPr/>
          <p:nvPr/>
        </p:nvGrpSpPr>
        <p:grpSpPr>
          <a:xfrm rot="-651153">
            <a:off x="-404508" y="3008158"/>
            <a:ext cx="12676262" cy="3510949"/>
            <a:chOff x="-721976" y="-2758542"/>
            <a:chExt cx="9608356" cy="2661230"/>
          </a:xfrm>
        </p:grpSpPr>
        <p:grpSp>
          <p:nvGrpSpPr>
            <p:cNvPr id="155" name="Google Shape;155;p3"/>
            <p:cNvGrpSpPr/>
            <p:nvPr/>
          </p:nvGrpSpPr>
          <p:grpSpPr>
            <a:xfrm>
              <a:off x="-721976" y="-2758542"/>
              <a:ext cx="9608356" cy="2661230"/>
              <a:chOff x="3132300" y="-1689000"/>
              <a:chExt cx="5193425" cy="1438425"/>
            </a:xfrm>
          </p:grpSpPr>
          <p:sp>
            <p:nvSpPr>
              <p:cNvPr id="156" name="Google Shape;156;p3"/>
              <p:cNvSpPr/>
              <p:nvPr/>
            </p:nvSpPr>
            <p:spPr>
              <a:xfrm>
                <a:off x="3132300" y="-1689000"/>
                <a:ext cx="5182850" cy="1082200"/>
              </a:xfrm>
              <a:custGeom>
                <a:avLst/>
                <a:gdLst/>
                <a:ahLst/>
                <a:cxnLst/>
                <a:rect l="l" t="t" r="r" b="b"/>
                <a:pathLst>
                  <a:path w="207314" h="43288" fill="none" extrusionOk="0">
                    <a:moveTo>
                      <a:pt x="207313" y="5562"/>
                    </a:moveTo>
                    <a:cubicBezTo>
                      <a:pt x="190296" y="20721"/>
                      <a:pt x="172432" y="32497"/>
                      <a:pt x="146663" y="20183"/>
                    </a:cubicBezTo>
                    <a:cubicBezTo>
                      <a:pt x="112486" y="3857"/>
                      <a:pt x="64547" y="43287"/>
                      <a:pt x="27783" y="12943"/>
                    </a:cubicBezTo>
                    <a:cubicBezTo>
                      <a:pt x="19018" y="5703"/>
                      <a:pt x="10009" y="0"/>
                      <a:pt x="1" y="428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136475" y="-1588425"/>
                <a:ext cx="5181225" cy="1078050"/>
              </a:xfrm>
              <a:custGeom>
                <a:avLst/>
                <a:gdLst/>
                <a:ahLst/>
                <a:cxnLst/>
                <a:rect l="l" t="t" r="r" b="b"/>
                <a:pathLst>
                  <a:path w="207249" h="43122" fill="none" extrusionOk="0">
                    <a:moveTo>
                      <a:pt x="207249" y="8433"/>
                    </a:moveTo>
                    <a:cubicBezTo>
                      <a:pt x="186976" y="25143"/>
                      <a:pt x="168062" y="31037"/>
                      <a:pt x="146150" y="20312"/>
                    </a:cubicBezTo>
                    <a:cubicBezTo>
                      <a:pt x="112281" y="3730"/>
                      <a:pt x="65136" y="43121"/>
                      <a:pt x="28064" y="12572"/>
                    </a:cubicBezTo>
                    <a:cubicBezTo>
                      <a:pt x="19286" y="5332"/>
                      <a:pt x="9714" y="1"/>
                      <a:pt x="0" y="414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140325" y="-1491675"/>
                <a:ext cx="5180275" cy="1073875"/>
              </a:xfrm>
              <a:custGeom>
                <a:avLst/>
                <a:gdLst/>
                <a:ahLst/>
                <a:cxnLst/>
                <a:rect l="l" t="t" r="r" b="b"/>
                <a:pathLst>
                  <a:path w="207211" h="42955" fill="none" extrusionOk="0">
                    <a:moveTo>
                      <a:pt x="207210" y="11303"/>
                    </a:moveTo>
                    <a:cubicBezTo>
                      <a:pt x="183670" y="29564"/>
                      <a:pt x="163731" y="29525"/>
                      <a:pt x="145650" y="20440"/>
                    </a:cubicBezTo>
                    <a:cubicBezTo>
                      <a:pt x="112101" y="3563"/>
                      <a:pt x="65738" y="42955"/>
                      <a:pt x="28359" y="12200"/>
                    </a:cubicBezTo>
                    <a:cubicBezTo>
                      <a:pt x="19581" y="4960"/>
                      <a:pt x="9432" y="1"/>
                      <a:pt x="0" y="399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3144475" y="-1400675"/>
                <a:ext cx="5178675" cy="1069700"/>
              </a:xfrm>
              <a:custGeom>
                <a:avLst/>
                <a:gdLst/>
                <a:ahLst/>
                <a:cxnLst/>
                <a:rect l="l" t="t" r="r" b="b"/>
                <a:pathLst>
                  <a:path w="207147" h="42788" fill="none" extrusionOk="0">
                    <a:moveTo>
                      <a:pt x="207147" y="14173"/>
                    </a:moveTo>
                    <a:cubicBezTo>
                      <a:pt x="180365" y="33984"/>
                      <a:pt x="159413" y="27974"/>
                      <a:pt x="145150" y="20567"/>
                    </a:cubicBezTo>
                    <a:cubicBezTo>
                      <a:pt x="111935" y="3319"/>
                      <a:pt x="66341" y="42787"/>
                      <a:pt x="28654" y="11828"/>
                    </a:cubicBezTo>
                    <a:cubicBezTo>
                      <a:pt x="19863" y="4600"/>
                      <a:pt x="9150" y="0"/>
                      <a:pt x="1" y="387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148325" y="-1316100"/>
                <a:ext cx="5177400" cy="1065525"/>
              </a:xfrm>
              <a:custGeom>
                <a:avLst/>
                <a:gdLst/>
                <a:ahLst/>
                <a:cxnLst/>
                <a:rect l="l" t="t" r="r" b="b"/>
                <a:pathLst>
                  <a:path w="207096" h="42621" fill="none" extrusionOk="0">
                    <a:moveTo>
                      <a:pt x="207095" y="17056"/>
                    </a:moveTo>
                    <a:cubicBezTo>
                      <a:pt x="177058" y="38405"/>
                      <a:pt x="155133" y="26385"/>
                      <a:pt x="144650" y="20695"/>
                    </a:cubicBezTo>
                    <a:cubicBezTo>
                      <a:pt x="111884" y="2922"/>
                      <a:pt x="66943" y="42621"/>
                      <a:pt x="28948" y="11456"/>
                    </a:cubicBezTo>
                    <a:cubicBezTo>
                      <a:pt x="20145" y="4242"/>
                      <a:pt x="8868" y="0"/>
                      <a:pt x="1" y="37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626650" y="-1213600"/>
                <a:ext cx="40075" cy="376450"/>
              </a:xfrm>
              <a:custGeom>
                <a:avLst/>
                <a:gdLst/>
                <a:ahLst/>
                <a:cxnLst/>
                <a:rect l="l" t="t" r="r" b="b"/>
                <a:pathLst>
                  <a:path w="1603" h="15058" fill="none" extrusionOk="0">
                    <a:moveTo>
                      <a:pt x="1602" y="1"/>
                    </a:moveTo>
                    <a:lnTo>
                      <a:pt x="0" y="15058"/>
                    </a:ln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4064875" y="-1176425"/>
                <a:ext cx="88125" cy="285775"/>
              </a:xfrm>
              <a:custGeom>
                <a:avLst/>
                <a:gdLst/>
                <a:ahLst/>
                <a:cxnLst/>
                <a:rect l="l" t="t" r="r" b="b"/>
                <a:pathLst>
                  <a:path w="3525" h="11431" fill="none" extrusionOk="0">
                    <a:moveTo>
                      <a:pt x="3525" y="0"/>
                    </a:moveTo>
                    <a:lnTo>
                      <a:pt x="1" y="11431"/>
                    </a:ln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3"/>
            <p:cNvGrpSpPr/>
            <p:nvPr/>
          </p:nvGrpSpPr>
          <p:grpSpPr>
            <a:xfrm>
              <a:off x="497816" y="-1938858"/>
              <a:ext cx="329549" cy="510951"/>
              <a:chOff x="497816" y="-1938858"/>
              <a:chExt cx="329549" cy="510951"/>
            </a:xfrm>
          </p:grpSpPr>
          <p:sp>
            <p:nvSpPr>
              <p:cNvPr id="164" name="Google Shape;164;p3"/>
              <p:cNvSpPr/>
              <p:nvPr/>
            </p:nvSpPr>
            <p:spPr>
              <a:xfrm>
                <a:off x="640042" y="-1938858"/>
                <a:ext cx="187276" cy="147499"/>
              </a:xfrm>
              <a:custGeom>
                <a:avLst/>
                <a:gdLst/>
                <a:ahLst/>
                <a:cxnLst/>
                <a:rect l="l" t="t" r="r" b="b"/>
                <a:pathLst>
                  <a:path w="4049" h="3189" extrusionOk="0">
                    <a:moveTo>
                      <a:pt x="1897" y="0"/>
                    </a:moveTo>
                    <a:cubicBezTo>
                      <a:pt x="821" y="0"/>
                      <a:pt x="0" y="667"/>
                      <a:pt x="13" y="1500"/>
                    </a:cubicBezTo>
                    <a:cubicBezTo>
                      <a:pt x="39" y="2333"/>
                      <a:pt x="872" y="3089"/>
                      <a:pt x="1948" y="3178"/>
                    </a:cubicBezTo>
                    <a:cubicBezTo>
                      <a:pt x="2027" y="3185"/>
                      <a:pt x="2106" y="3189"/>
                      <a:pt x="2183" y="3189"/>
                    </a:cubicBezTo>
                    <a:cubicBezTo>
                      <a:pt x="3217" y="3189"/>
                      <a:pt x="4049" y="2563"/>
                      <a:pt x="4037" y="1705"/>
                    </a:cubicBezTo>
                    <a:cubicBezTo>
                      <a:pt x="4024" y="769"/>
                      <a:pt x="3038" y="13"/>
                      <a:pt x="1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40042" y="-1938858"/>
                <a:ext cx="187323" cy="151754"/>
              </a:xfrm>
              <a:custGeom>
                <a:avLst/>
                <a:gdLst/>
                <a:ahLst/>
                <a:cxnLst/>
                <a:rect l="l" t="t" r="r" b="b"/>
                <a:pathLst>
                  <a:path w="4050" h="3281" fill="none" extrusionOk="0">
                    <a:moveTo>
                      <a:pt x="4037" y="1705"/>
                    </a:moveTo>
                    <a:cubicBezTo>
                      <a:pt x="4050" y="2627"/>
                      <a:pt x="3089" y="3281"/>
                      <a:pt x="1948" y="3178"/>
                    </a:cubicBezTo>
                    <a:cubicBezTo>
                      <a:pt x="872" y="3089"/>
                      <a:pt x="39" y="2333"/>
                      <a:pt x="13" y="1500"/>
                    </a:cubicBezTo>
                    <a:cubicBezTo>
                      <a:pt x="0" y="667"/>
                      <a:pt x="821" y="0"/>
                      <a:pt x="1897" y="0"/>
                    </a:cubicBezTo>
                    <a:cubicBezTo>
                      <a:pt x="3038" y="13"/>
                      <a:pt x="4024" y="769"/>
                      <a:pt x="4037" y="17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497816" y="-1885528"/>
                <a:ext cx="145233" cy="457622"/>
              </a:xfrm>
              <a:custGeom>
                <a:avLst/>
                <a:gdLst/>
                <a:ahLst/>
                <a:cxnLst/>
                <a:rect l="l" t="t" r="r" b="b"/>
                <a:pathLst>
                  <a:path w="3140" h="9894" fill="none" extrusionOk="0">
                    <a:moveTo>
                      <a:pt x="3140" y="1"/>
                    </a:moveTo>
                    <a:lnTo>
                      <a:pt x="0" y="9893"/>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3"/>
            <p:cNvGrpSpPr/>
            <p:nvPr/>
          </p:nvGrpSpPr>
          <p:grpSpPr>
            <a:xfrm>
              <a:off x="2699659" y="-2497773"/>
              <a:ext cx="328439" cy="478945"/>
              <a:chOff x="2699659" y="-2497773"/>
              <a:chExt cx="328439" cy="478945"/>
            </a:xfrm>
          </p:grpSpPr>
          <p:sp>
            <p:nvSpPr>
              <p:cNvPr id="168" name="Google Shape;168;p3"/>
              <p:cNvSpPr/>
              <p:nvPr/>
            </p:nvSpPr>
            <p:spPr>
              <a:xfrm>
                <a:off x="2726346" y="-2146948"/>
                <a:ext cx="128073" cy="120488"/>
              </a:xfrm>
              <a:custGeom>
                <a:avLst/>
                <a:gdLst/>
                <a:ahLst/>
                <a:cxnLst/>
                <a:rect l="l" t="t" r="r" b="b"/>
                <a:pathLst>
                  <a:path w="2769" h="2605" extrusionOk="0">
                    <a:moveTo>
                      <a:pt x="1673" y="0"/>
                    </a:moveTo>
                    <a:cubicBezTo>
                      <a:pt x="1186" y="0"/>
                      <a:pt x="661" y="334"/>
                      <a:pt x="359" y="860"/>
                    </a:cubicBezTo>
                    <a:cubicBezTo>
                      <a:pt x="0" y="1514"/>
                      <a:pt x="141" y="2244"/>
                      <a:pt x="654" y="2500"/>
                    </a:cubicBezTo>
                    <a:cubicBezTo>
                      <a:pt x="791" y="2571"/>
                      <a:pt x="943" y="2604"/>
                      <a:pt x="1099" y="2604"/>
                    </a:cubicBezTo>
                    <a:cubicBezTo>
                      <a:pt x="1540" y="2604"/>
                      <a:pt x="2020" y="2336"/>
                      <a:pt x="2333" y="1872"/>
                    </a:cubicBezTo>
                    <a:cubicBezTo>
                      <a:pt x="2768" y="1219"/>
                      <a:pt x="2691" y="399"/>
                      <a:pt x="2115" y="104"/>
                    </a:cubicBezTo>
                    <a:cubicBezTo>
                      <a:pt x="1977" y="33"/>
                      <a:pt x="1827" y="0"/>
                      <a:pt x="1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726346" y="-2155782"/>
                <a:ext cx="128073" cy="136954"/>
              </a:xfrm>
              <a:custGeom>
                <a:avLst/>
                <a:gdLst/>
                <a:ahLst/>
                <a:cxnLst/>
                <a:rect l="l" t="t" r="r" b="b"/>
                <a:pathLst>
                  <a:path w="2769" h="2961" fill="none" extrusionOk="0">
                    <a:moveTo>
                      <a:pt x="2115" y="295"/>
                    </a:moveTo>
                    <a:cubicBezTo>
                      <a:pt x="2691" y="590"/>
                      <a:pt x="2768" y="1410"/>
                      <a:pt x="2333" y="2063"/>
                    </a:cubicBezTo>
                    <a:cubicBezTo>
                      <a:pt x="1910" y="2691"/>
                      <a:pt x="1179" y="2960"/>
                      <a:pt x="654" y="2691"/>
                    </a:cubicBezTo>
                    <a:cubicBezTo>
                      <a:pt x="141" y="2435"/>
                      <a:pt x="0" y="1705"/>
                      <a:pt x="359" y="1051"/>
                    </a:cubicBezTo>
                    <a:cubicBezTo>
                      <a:pt x="757" y="359"/>
                      <a:pt x="1538" y="0"/>
                      <a:pt x="2115" y="295"/>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2699659" y="-2497773"/>
                <a:ext cx="328439" cy="371084"/>
              </a:xfrm>
              <a:custGeom>
                <a:avLst/>
                <a:gdLst/>
                <a:ahLst/>
                <a:cxnLst/>
                <a:rect l="l" t="t" r="r" b="b"/>
                <a:pathLst>
                  <a:path w="7101" h="8023" fill="none" extrusionOk="0">
                    <a:moveTo>
                      <a:pt x="3038" y="8022"/>
                    </a:moveTo>
                    <a:lnTo>
                      <a:pt x="1" y="0"/>
                    </a:lnTo>
                    <a:cubicBezTo>
                      <a:pt x="1" y="0"/>
                      <a:pt x="7100" y="4870"/>
                      <a:pt x="3281" y="5088"/>
                    </a:cubicBez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3"/>
            <p:cNvGrpSpPr/>
            <p:nvPr/>
          </p:nvGrpSpPr>
          <p:grpSpPr>
            <a:xfrm>
              <a:off x="4663013" y="-1021947"/>
              <a:ext cx="383814" cy="406051"/>
              <a:chOff x="4663013" y="-1021947"/>
              <a:chExt cx="383814" cy="406051"/>
            </a:xfrm>
          </p:grpSpPr>
          <p:sp>
            <p:nvSpPr>
              <p:cNvPr id="172" name="Google Shape;172;p3"/>
              <p:cNvSpPr/>
              <p:nvPr/>
            </p:nvSpPr>
            <p:spPr>
              <a:xfrm>
                <a:off x="4663013" y="-723063"/>
                <a:ext cx="142319" cy="102449"/>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4677501" y="-729770"/>
                <a:ext cx="142319" cy="113874"/>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811448" y="-1021947"/>
                <a:ext cx="235379" cy="393563"/>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24974" y="-1542334"/>
              <a:ext cx="369881" cy="406051"/>
              <a:chOff x="-24974" y="-1542334"/>
              <a:chExt cx="369881" cy="406051"/>
            </a:xfrm>
          </p:grpSpPr>
          <p:sp>
            <p:nvSpPr>
              <p:cNvPr id="176" name="Google Shape;176;p3"/>
              <p:cNvSpPr/>
              <p:nvPr/>
            </p:nvSpPr>
            <p:spPr>
              <a:xfrm>
                <a:off x="-24974" y="-1243450"/>
                <a:ext cx="142874" cy="102449"/>
              </a:xfrm>
              <a:custGeom>
                <a:avLst/>
                <a:gdLst/>
                <a:ahLst/>
                <a:cxnLst/>
                <a:rect l="l" t="t" r="r" b="b"/>
                <a:pathLst>
                  <a:path w="3089" h="2215" extrusionOk="0">
                    <a:moveTo>
                      <a:pt x="1615" y="0"/>
                    </a:moveTo>
                    <a:cubicBezTo>
                      <a:pt x="1463" y="0"/>
                      <a:pt x="1308" y="20"/>
                      <a:pt x="1154" y="61"/>
                    </a:cubicBezTo>
                    <a:cubicBezTo>
                      <a:pt x="436" y="253"/>
                      <a:pt x="1" y="855"/>
                      <a:pt x="167" y="1419"/>
                    </a:cubicBezTo>
                    <a:cubicBezTo>
                      <a:pt x="310" y="1893"/>
                      <a:pt x="851" y="2215"/>
                      <a:pt x="1472" y="2215"/>
                    </a:cubicBezTo>
                    <a:cubicBezTo>
                      <a:pt x="1573" y="2215"/>
                      <a:pt x="1677" y="2206"/>
                      <a:pt x="1782" y="2188"/>
                    </a:cubicBezTo>
                    <a:cubicBezTo>
                      <a:pt x="2564" y="2047"/>
                      <a:pt x="3089" y="1432"/>
                      <a:pt x="2910" y="804"/>
                    </a:cubicBezTo>
                    <a:cubicBezTo>
                      <a:pt x="2766" y="312"/>
                      <a:pt x="2221" y="0"/>
                      <a:pt x="1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24974" y="-1250157"/>
                <a:ext cx="142874" cy="113874"/>
              </a:xfrm>
              <a:custGeom>
                <a:avLst/>
                <a:gdLst/>
                <a:ahLst/>
                <a:cxnLst/>
                <a:rect l="l" t="t" r="r" b="b"/>
                <a:pathLst>
                  <a:path w="3089" h="2462" fill="none" extrusionOk="0">
                    <a:moveTo>
                      <a:pt x="2910" y="949"/>
                    </a:moveTo>
                    <a:cubicBezTo>
                      <a:pt x="3089" y="1577"/>
                      <a:pt x="2564" y="2192"/>
                      <a:pt x="1782" y="2333"/>
                    </a:cubicBezTo>
                    <a:cubicBezTo>
                      <a:pt x="1039" y="2461"/>
                      <a:pt x="334" y="2115"/>
                      <a:pt x="167" y="1564"/>
                    </a:cubicBezTo>
                    <a:cubicBezTo>
                      <a:pt x="1" y="1000"/>
                      <a:pt x="436" y="398"/>
                      <a:pt x="1154" y="206"/>
                    </a:cubicBezTo>
                    <a:cubicBezTo>
                      <a:pt x="1923" y="1"/>
                      <a:pt x="2730" y="334"/>
                      <a:pt x="2910" y="94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09574" y="-1542334"/>
                <a:ext cx="235333" cy="393563"/>
              </a:xfrm>
              <a:custGeom>
                <a:avLst/>
                <a:gdLst/>
                <a:ahLst/>
                <a:cxnLst/>
                <a:rect l="l" t="t" r="r" b="b"/>
                <a:pathLst>
                  <a:path w="5088" h="8509" fill="none" extrusionOk="0">
                    <a:moveTo>
                      <a:pt x="1" y="7753"/>
                    </a:moveTo>
                    <a:lnTo>
                      <a:pt x="3704" y="0"/>
                    </a:lnTo>
                    <a:cubicBezTo>
                      <a:pt x="3704" y="0"/>
                      <a:pt x="5088" y="8509"/>
                      <a:pt x="2294" y="5895"/>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3"/>
            <p:cNvGrpSpPr/>
            <p:nvPr/>
          </p:nvGrpSpPr>
          <p:grpSpPr>
            <a:xfrm>
              <a:off x="1179391" y="-1551215"/>
              <a:ext cx="314193" cy="538796"/>
              <a:chOff x="1179391" y="-1551215"/>
              <a:chExt cx="314193" cy="538796"/>
            </a:xfrm>
          </p:grpSpPr>
          <p:sp>
            <p:nvSpPr>
              <p:cNvPr id="180" name="Google Shape;180;p3"/>
              <p:cNvSpPr/>
              <p:nvPr/>
            </p:nvSpPr>
            <p:spPr>
              <a:xfrm>
                <a:off x="1179391" y="-1173054"/>
                <a:ext cx="187924" cy="155501"/>
              </a:xfrm>
              <a:custGeom>
                <a:avLst/>
                <a:gdLst/>
                <a:ahLst/>
                <a:cxnLst/>
                <a:rect l="l" t="t" r="r" b="b"/>
                <a:pathLst>
                  <a:path w="4063" h="3362" extrusionOk="0">
                    <a:moveTo>
                      <a:pt x="1941" y="1"/>
                    </a:moveTo>
                    <a:cubicBezTo>
                      <a:pt x="1794" y="1"/>
                      <a:pt x="1646" y="17"/>
                      <a:pt x="1500" y="51"/>
                    </a:cubicBezTo>
                    <a:cubicBezTo>
                      <a:pt x="552" y="269"/>
                      <a:pt x="1" y="1140"/>
                      <a:pt x="219" y="1999"/>
                    </a:cubicBezTo>
                    <a:cubicBezTo>
                      <a:pt x="428" y="2791"/>
                      <a:pt x="1221" y="3361"/>
                      <a:pt x="2087" y="3361"/>
                    </a:cubicBezTo>
                    <a:cubicBezTo>
                      <a:pt x="2172" y="3361"/>
                      <a:pt x="2259" y="3356"/>
                      <a:pt x="2346" y="3344"/>
                    </a:cubicBezTo>
                    <a:cubicBezTo>
                      <a:pt x="3384" y="3216"/>
                      <a:pt x="4063" y="2332"/>
                      <a:pt x="3819" y="1371"/>
                    </a:cubicBezTo>
                    <a:cubicBezTo>
                      <a:pt x="3601" y="550"/>
                      <a:pt x="2794"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179391" y="-1181380"/>
                <a:ext cx="187924" cy="168960"/>
              </a:xfrm>
              <a:custGeom>
                <a:avLst/>
                <a:gdLst/>
                <a:ahLst/>
                <a:cxnLst/>
                <a:rect l="l" t="t" r="r" b="b"/>
                <a:pathLst>
                  <a:path w="4063" h="3653" fill="none" extrusionOk="0">
                    <a:moveTo>
                      <a:pt x="3819" y="1551"/>
                    </a:moveTo>
                    <a:cubicBezTo>
                      <a:pt x="4063" y="2512"/>
                      <a:pt x="3384" y="3396"/>
                      <a:pt x="2346" y="3524"/>
                    </a:cubicBezTo>
                    <a:cubicBezTo>
                      <a:pt x="1385" y="3652"/>
                      <a:pt x="449" y="3050"/>
                      <a:pt x="219" y="2179"/>
                    </a:cubicBezTo>
                    <a:cubicBezTo>
                      <a:pt x="1" y="1320"/>
                      <a:pt x="552" y="449"/>
                      <a:pt x="1500" y="231"/>
                    </a:cubicBezTo>
                    <a:cubicBezTo>
                      <a:pt x="2499" y="0"/>
                      <a:pt x="3563" y="590"/>
                      <a:pt x="3819" y="155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357786" y="-1551215"/>
                <a:ext cx="135797" cy="468862"/>
              </a:xfrm>
              <a:custGeom>
                <a:avLst/>
                <a:gdLst/>
                <a:ahLst/>
                <a:cxnLst/>
                <a:rect l="l" t="t" r="r" b="b"/>
                <a:pathLst>
                  <a:path w="2936" h="10137" fill="none" extrusionOk="0">
                    <a:moveTo>
                      <a:pt x="1" y="10136"/>
                    </a:moveTo>
                    <a:lnTo>
                      <a:pt x="2935"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3"/>
            <p:cNvGrpSpPr/>
            <p:nvPr/>
          </p:nvGrpSpPr>
          <p:grpSpPr>
            <a:xfrm>
              <a:off x="2654054" y="-1679843"/>
              <a:ext cx="291621" cy="661504"/>
              <a:chOff x="2654054" y="-1679843"/>
              <a:chExt cx="291621" cy="661504"/>
            </a:xfrm>
          </p:grpSpPr>
          <p:sp>
            <p:nvSpPr>
              <p:cNvPr id="184" name="Google Shape;184;p3"/>
              <p:cNvSpPr/>
              <p:nvPr/>
            </p:nvSpPr>
            <p:spPr>
              <a:xfrm>
                <a:off x="2654060" y="-1217159"/>
                <a:ext cx="253094" cy="185981"/>
              </a:xfrm>
              <a:custGeom>
                <a:avLst/>
                <a:gdLst/>
                <a:ahLst/>
                <a:cxnLst/>
                <a:rect l="l" t="t" r="r" b="b"/>
                <a:pathLst>
                  <a:path w="5472" h="4021" extrusionOk="0">
                    <a:moveTo>
                      <a:pt x="3141" y="1"/>
                    </a:moveTo>
                    <a:cubicBezTo>
                      <a:pt x="2800" y="1"/>
                      <a:pt x="2443" y="60"/>
                      <a:pt x="2089" y="185"/>
                    </a:cubicBezTo>
                    <a:cubicBezTo>
                      <a:pt x="769" y="659"/>
                      <a:pt x="0" y="1851"/>
                      <a:pt x="359" y="2863"/>
                    </a:cubicBezTo>
                    <a:cubicBezTo>
                      <a:pt x="621" y="3592"/>
                      <a:pt x="1414" y="4021"/>
                      <a:pt x="2331" y="4021"/>
                    </a:cubicBezTo>
                    <a:cubicBezTo>
                      <a:pt x="2672" y="4021"/>
                      <a:pt x="3029" y="3962"/>
                      <a:pt x="3383" y="3837"/>
                    </a:cubicBezTo>
                    <a:cubicBezTo>
                      <a:pt x="4703" y="3363"/>
                      <a:pt x="5472" y="2171"/>
                      <a:pt x="5113" y="1159"/>
                    </a:cubicBezTo>
                    <a:cubicBezTo>
                      <a:pt x="4851" y="430"/>
                      <a:pt x="4058" y="1"/>
                      <a:pt x="3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2654054" y="-1229991"/>
                <a:ext cx="253094" cy="211651"/>
              </a:xfrm>
              <a:custGeom>
                <a:avLst/>
                <a:gdLst/>
                <a:ahLst/>
                <a:cxnLst/>
                <a:rect l="l" t="t" r="r" b="b"/>
                <a:pathLst>
                  <a:path w="5472" h="4576" fill="none" extrusionOk="0">
                    <a:moveTo>
                      <a:pt x="5113" y="1436"/>
                    </a:moveTo>
                    <a:cubicBezTo>
                      <a:pt x="5472" y="2448"/>
                      <a:pt x="4703" y="3640"/>
                      <a:pt x="3383" y="4114"/>
                    </a:cubicBezTo>
                    <a:cubicBezTo>
                      <a:pt x="2076" y="4575"/>
                      <a:pt x="718" y="4139"/>
                      <a:pt x="359" y="3140"/>
                    </a:cubicBezTo>
                    <a:cubicBezTo>
                      <a:pt x="0" y="2128"/>
                      <a:pt x="769" y="936"/>
                      <a:pt x="2089" y="462"/>
                    </a:cubicBezTo>
                    <a:cubicBezTo>
                      <a:pt x="3396" y="0"/>
                      <a:pt x="4754" y="436"/>
                      <a:pt x="5113" y="143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94057" y="-1679843"/>
                <a:ext cx="51618" cy="535234"/>
              </a:xfrm>
              <a:custGeom>
                <a:avLst/>
                <a:gdLst/>
                <a:ahLst/>
                <a:cxnLst/>
                <a:rect l="l" t="t" r="r" b="b"/>
                <a:pathLst>
                  <a:path w="1116" h="11572" fill="none" extrusionOk="0">
                    <a:moveTo>
                      <a:pt x="1" y="11572"/>
                    </a:moveTo>
                    <a:lnTo>
                      <a:pt x="111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3"/>
            <p:cNvGrpSpPr/>
            <p:nvPr/>
          </p:nvGrpSpPr>
          <p:grpSpPr>
            <a:xfrm>
              <a:off x="5653703" y="-1792468"/>
              <a:ext cx="244814" cy="623577"/>
              <a:chOff x="5653703" y="-1792468"/>
              <a:chExt cx="244814" cy="623577"/>
            </a:xfrm>
          </p:grpSpPr>
          <p:sp>
            <p:nvSpPr>
              <p:cNvPr id="188" name="Google Shape;188;p3"/>
              <p:cNvSpPr/>
              <p:nvPr/>
            </p:nvSpPr>
            <p:spPr>
              <a:xfrm>
                <a:off x="5653703" y="-1355890"/>
                <a:ext cx="235934" cy="174788"/>
              </a:xfrm>
              <a:custGeom>
                <a:avLst/>
                <a:gdLst/>
                <a:ahLst/>
                <a:cxnLst/>
                <a:rect l="l" t="t" r="r" b="b"/>
                <a:pathLst>
                  <a:path w="5101" h="3779" extrusionOk="0">
                    <a:moveTo>
                      <a:pt x="2965" y="0"/>
                    </a:moveTo>
                    <a:cubicBezTo>
                      <a:pt x="2607" y="0"/>
                      <a:pt x="2228" y="72"/>
                      <a:pt x="1858" y="224"/>
                    </a:cubicBezTo>
                    <a:cubicBezTo>
                      <a:pt x="667" y="723"/>
                      <a:pt x="0" y="1877"/>
                      <a:pt x="385" y="2786"/>
                    </a:cubicBezTo>
                    <a:cubicBezTo>
                      <a:pt x="650" y="3423"/>
                      <a:pt x="1341" y="3779"/>
                      <a:pt x="2136" y="3779"/>
                    </a:cubicBezTo>
                    <a:cubicBezTo>
                      <a:pt x="2494" y="3779"/>
                      <a:pt x="2872" y="3707"/>
                      <a:pt x="3242" y="3555"/>
                    </a:cubicBezTo>
                    <a:cubicBezTo>
                      <a:pt x="4434" y="3056"/>
                      <a:pt x="5100" y="1902"/>
                      <a:pt x="4716" y="992"/>
                    </a:cubicBezTo>
                    <a:cubicBezTo>
                      <a:pt x="4451" y="356"/>
                      <a:pt x="3759" y="0"/>
                      <a:pt x="2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5653703" y="-1368101"/>
                <a:ext cx="235934" cy="199210"/>
              </a:xfrm>
              <a:custGeom>
                <a:avLst/>
                <a:gdLst/>
                <a:ahLst/>
                <a:cxnLst/>
                <a:rect l="l" t="t" r="r" b="b"/>
                <a:pathLst>
                  <a:path w="5101" h="4307" fill="none" extrusionOk="0">
                    <a:moveTo>
                      <a:pt x="4716" y="1256"/>
                    </a:moveTo>
                    <a:cubicBezTo>
                      <a:pt x="5100" y="2166"/>
                      <a:pt x="4434" y="3320"/>
                      <a:pt x="3242" y="3819"/>
                    </a:cubicBezTo>
                    <a:cubicBezTo>
                      <a:pt x="2050" y="4306"/>
                      <a:pt x="769" y="3973"/>
                      <a:pt x="385" y="3050"/>
                    </a:cubicBezTo>
                    <a:cubicBezTo>
                      <a:pt x="0" y="2141"/>
                      <a:pt x="667" y="987"/>
                      <a:pt x="1858" y="488"/>
                    </a:cubicBezTo>
                    <a:cubicBezTo>
                      <a:pt x="3050" y="1"/>
                      <a:pt x="4331" y="334"/>
                      <a:pt x="4716" y="12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875945" y="-1792468"/>
                <a:ext cx="22571" cy="499712"/>
              </a:xfrm>
              <a:custGeom>
                <a:avLst/>
                <a:gdLst/>
                <a:ahLst/>
                <a:cxnLst/>
                <a:rect l="l" t="t" r="r" b="b"/>
                <a:pathLst>
                  <a:path w="488" h="10804" fill="none" extrusionOk="0">
                    <a:moveTo>
                      <a:pt x="1" y="10803"/>
                    </a:moveTo>
                    <a:lnTo>
                      <a:pt x="488" y="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3"/>
            <p:cNvGrpSpPr/>
            <p:nvPr/>
          </p:nvGrpSpPr>
          <p:grpSpPr>
            <a:xfrm>
              <a:off x="4117986" y="-1786548"/>
              <a:ext cx="264425" cy="667424"/>
              <a:chOff x="4117986" y="-1786548"/>
              <a:chExt cx="264425" cy="667424"/>
            </a:xfrm>
          </p:grpSpPr>
          <p:sp>
            <p:nvSpPr>
              <p:cNvPr id="192" name="Google Shape;192;p3"/>
              <p:cNvSpPr/>
              <p:nvPr/>
            </p:nvSpPr>
            <p:spPr>
              <a:xfrm>
                <a:off x="4152398" y="-1776696"/>
                <a:ext cx="230014" cy="178118"/>
              </a:xfrm>
              <a:custGeom>
                <a:avLst/>
                <a:gdLst/>
                <a:ahLst/>
                <a:cxnLst/>
                <a:rect l="l" t="t" r="r" b="b"/>
                <a:pathLst>
                  <a:path w="4973" h="3851" extrusionOk="0">
                    <a:moveTo>
                      <a:pt x="2912" y="1"/>
                    </a:moveTo>
                    <a:cubicBezTo>
                      <a:pt x="2341" y="1"/>
                      <a:pt x="1721" y="209"/>
                      <a:pt x="1205" y="621"/>
                    </a:cubicBezTo>
                    <a:cubicBezTo>
                      <a:pt x="244" y="1377"/>
                      <a:pt x="0" y="2556"/>
                      <a:pt x="615" y="3273"/>
                    </a:cubicBezTo>
                    <a:cubicBezTo>
                      <a:pt x="934" y="3653"/>
                      <a:pt x="1444" y="3850"/>
                      <a:pt x="2003" y="3850"/>
                    </a:cubicBezTo>
                    <a:cubicBezTo>
                      <a:pt x="2500" y="3850"/>
                      <a:pt x="3035" y="3695"/>
                      <a:pt x="3511" y="3376"/>
                    </a:cubicBezTo>
                    <a:cubicBezTo>
                      <a:pt x="4588" y="2658"/>
                      <a:pt x="4972" y="1390"/>
                      <a:pt x="4293" y="582"/>
                    </a:cubicBezTo>
                    <a:cubicBezTo>
                      <a:pt x="3966" y="193"/>
                      <a:pt x="3461" y="1"/>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4152398" y="-1786548"/>
                <a:ext cx="230014" cy="197406"/>
              </a:xfrm>
              <a:custGeom>
                <a:avLst/>
                <a:gdLst/>
                <a:ahLst/>
                <a:cxnLst/>
                <a:rect l="l" t="t" r="r" b="b"/>
                <a:pathLst>
                  <a:path w="4973" h="4268" fill="none" extrusionOk="0">
                    <a:moveTo>
                      <a:pt x="4293" y="795"/>
                    </a:moveTo>
                    <a:cubicBezTo>
                      <a:pt x="4972" y="1603"/>
                      <a:pt x="4588" y="2871"/>
                      <a:pt x="3511" y="3589"/>
                    </a:cubicBezTo>
                    <a:cubicBezTo>
                      <a:pt x="2499" y="4268"/>
                      <a:pt x="1217" y="4204"/>
                      <a:pt x="615" y="3486"/>
                    </a:cubicBezTo>
                    <a:cubicBezTo>
                      <a:pt x="0" y="2769"/>
                      <a:pt x="244" y="1590"/>
                      <a:pt x="1205" y="834"/>
                    </a:cubicBezTo>
                    <a:cubicBezTo>
                      <a:pt x="2217" y="26"/>
                      <a:pt x="3627" y="1"/>
                      <a:pt x="4293" y="79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117986" y="-1675125"/>
                <a:ext cx="47455" cy="556001"/>
              </a:xfrm>
              <a:custGeom>
                <a:avLst/>
                <a:gdLst/>
                <a:ahLst/>
                <a:cxnLst/>
                <a:rect l="l" t="t" r="r" b="b"/>
                <a:pathLst>
                  <a:path w="1026" h="12021" fill="none" extrusionOk="0">
                    <a:moveTo>
                      <a:pt x="1026" y="1"/>
                    </a:moveTo>
                    <a:lnTo>
                      <a:pt x="1" y="1202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3"/>
            <p:cNvGrpSpPr/>
            <p:nvPr/>
          </p:nvGrpSpPr>
          <p:grpSpPr>
            <a:xfrm>
              <a:off x="1755510" y="-1841681"/>
              <a:ext cx="750400" cy="803175"/>
              <a:chOff x="1755510" y="-1841681"/>
              <a:chExt cx="750400" cy="803175"/>
            </a:xfrm>
          </p:grpSpPr>
          <p:sp>
            <p:nvSpPr>
              <p:cNvPr id="196" name="Google Shape;196;p3"/>
              <p:cNvSpPr/>
              <p:nvPr/>
            </p:nvSpPr>
            <p:spPr>
              <a:xfrm>
                <a:off x="1755510" y="-1204182"/>
                <a:ext cx="212808" cy="155593"/>
              </a:xfrm>
              <a:custGeom>
                <a:avLst/>
                <a:gdLst/>
                <a:ahLst/>
                <a:cxnLst/>
                <a:rect l="l" t="t" r="r" b="b"/>
                <a:pathLst>
                  <a:path w="4601" h="3364" extrusionOk="0">
                    <a:moveTo>
                      <a:pt x="2611" y="1"/>
                    </a:moveTo>
                    <a:cubicBezTo>
                      <a:pt x="2355" y="1"/>
                      <a:pt x="2087" y="40"/>
                      <a:pt x="1820" y="122"/>
                    </a:cubicBezTo>
                    <a:cubicBezTo>
                      <a:pt x="705" y="468"/>
                      <a:pt x="0" y="1441"/>
                      <a:pt x="269" y="2300"/>
                    </a:cubicBezTo>
                    <a:cubicBezTo>
                      <a:pt x="466" y="2967"/>
                      <a:pt x="1172" y="3364"/>
                      <a:pt x="1999" y="3364"/>
                    </a:cubicBezTo>
                    <a:cubicBezTo>
                      <a:pt x="2252" y="3364"/>
                      <a:pt x="2517" y="3326"/>
                      <a:pt x="2781" y="3248"/>
                    </a:cubicBezTo>
                    <a:cubicBezTo>
                      <a:pt x="3909" y="2902"/>
                      <a:pt x="4601" y="1916"/>
                      <a:pt x="4332" y="1057"/>
                    </a:cubicBezTo>
                    <a:cubicBezTo>
                      <a:pt x="4136" y="402"/>
                      <a:pt x="3434" y="1"/>
                      <a:pt x="26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755510" y="-1214589"/>
                <a:ext cx="212808" cy="176083"/>
              </a:xfrm>
              <a:custGeom>
                <a:avLst/>
                <a:gdLst/>
                <a:ahLst/>
                <a:cxnLst/>
                <a:rect l="l" t="t" r="r" b="b"/>
                <a:pathLst>
                  <a:path w="4601" h="3807" fill="none" extrusionOk="0">
                    <a:moveTo>
                      <a:pt x="4332" y="1282"/>
                    </a:moveTo>
                    <a:cubicBezTo>
                      <a:pt x="4601" y="2141"/>
                      <a:pt x="3909" y="3127"/>
                      <a:pt x="2781" y="3473"/>
                    </a:cubicBezTo>
                    <a:cubicBezTo>
                      <a:pt x="1653" y="3806"/>
                      <a:pt x="526" y="3396"/>
                      <a:pt x="269" y="2525"/>
                    </a:cubicBezTo>
                    <a:cubicBezTo>
                      <a:pt x="0" y="1666"/>
                      <a:pt x="705" y="693"/>
                      <a:pt x="1820" y="347"/>
                    </a:cubicBezTo>
                    <a:cubicBezTo>
                      <a:pt x="2948" y="1"/>
                      <a:pt x="4075" y="423"/>
                      <a:pt x="4332" y="128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233805" y="-1347102"/>
                <a:ext cx="212854" cy="155362"/>
              </a:xfrm>
              <a:custGeom>
                <a:avLst/>
                <a:gdLst/>
                <a:ahLst/>
                <a:cxnLst/>
                <a:rect l="l" t="t" r="r" b="b"/>
                <a:pathLst>
                  <a:path w="4602" h="3359" extrusionOk="0">
                    <a:moveTo>
                      <a:pt x="2620" y="1"/>
                    </a:moveTo>
                    <a:cubicBezTo>
                      <a:pt x="2362" y="1"/>
                      <a:pt x="2091" y="40"/>
                      <a:pt x="1820" y="123"/>
                    </a:cubicBezTo>
                    <a:cubicBezTo>
                      <a:pt x="705" y="456"/>
                      <a:pt x="1" y="1443"/>
                      <a:pt x="270" y="2302"/>
                    </a:cubicBezTo>
                    <a:cubicBezTo>
                      <a:pt x="465" y="2957"/>
                      <a:pt x="1168" y="3358"/>
                      <a:pt x="1991" y="3358"/>
                    </a:cubicBezTo>
                    <a:cubicBezTo>
                      <a:pt x="2246" y="3358"/>
                      <a:pt x="2514" y="3319"/>
                      <a:pt x="2781" y="3237"/>
                    </a:cubicBezTo>
                    <a:cubicBezTo>
                      <a:pt x="3896" y="2891"/>
                      <a:pt x="4601" y="1917"/>
                      <a:pt x="4332" y="1059"/>
                    </a:cubicBezTo>
                    <a:cubicBezTo>
                      <a:pt x="4137" y="397"/>
                      <a:pt x="3439" y="1"/>
                      <a:pt x="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2233805" y="-1357417"/>
                <a:ext cx="212854" cy="176083"/>
              </a:xfrm>
              <a:custGeom>
                <a:avLst/>
                <a:gdLst/>
                <a:ahLst/>
                <a:cxnLst/>
                <a:rect l="l" t="t" r="r" b="b"/>
                <a:pathLst>
                  <a:path w="4602" h="3807" fill="none" extrusionOk="0">
                    <a:moveTo>
                      <a:pt x="4332" y="1282"/>
                    </a:moveTo>
                    <a:cubicBezTo>
                      <a:pt x="4601" y="2140"/>
                      <a:pt x="3896" y="3114"/>
                      <a:pt x="2781" y="3460"/>
                    </a:cubicBezTo>
                    <a:cubicBezTo>
                      <a:pt x="1654" y="3806"/>
                      <a:pt x="526" y="3383"/>
                      <a:pt x="270" y="2525"/>
                    </a:cubicBezTo>
                    <a:cubicBezTo>
                      <a:pt x="1" y="1666"/>
                      <a:pt x="705" y="679"/>
                      <a:pt x="1820" y="346"/>
                    </a:cubicBezTo>
                    <a:cubicBezTo>
                      <a:pt x="2948" y="0"/>
                      <a:pt x="4076" y="410"/>
                      <a:pt x="4332" y="128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1958187" y="-1841681"/>
                <a:ext cx="547722" cy="707756"/>
              </a:xfrm>
              <a:custGeom>
                <a:avLst/>
                <a:gdLst/>
                <a:ahLst/>
                <a:cxnLst/>
                <a:rect l="l" t="t" r="r" b="b"/>
                <a:pathLst>
                  <a:path w="11842" h="15302" fill="none" extrusionOk="0">
                    <a:moveTo>
                      <a:pt x="1" y="15301"/>
                    </a:moveTo>
                    <a:lnTo>
                      <a:pt x="2372" y="2974"/>
                    </a:lnTo>
                    <a:lnTo>
                      <a:pt x="11841" y="1"/>
                    </a:lnTo>
                    <a:lnTo>
                      <a:pt x="10342" y="1191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047686" y="-1705930"/>
                <a:ext cx="441018" cy="129831"/>
              </a:xfrm>
              <a:custGeom>
                <a:avLst/>
                <a:gdLst/>
                <a:ahLst/>
                <a:cxnLst/>
                <a:rect l="l" t="t" r="r" b="b"/>
                <a:pathLst>
                  <a:path w="9535" h="2807" fill="none" extrusionOk="0">
                    <a:moveTo>
                      <a:pt x="1" y="2807"/>
                    </a:moveTo>
                    <a:lnTo>
                      <a:pt x="9535"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3"/>
            <p:cNvSpPr/>
            <p:nvPr/>
          </p:nvSpPr>
          <p:spPr>
            <a:xfrm>
              <a:off x="-182047" y="-2064526"/>
              <a:ext cx="19010" cy="3441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3"/>
            <p:cNvGrpSpPr/>
            <p:nvPr/>
          </p:nvGrpSpPr>
          <p:grpSpPr>
            <a:xfrm>
              <a:off x="-227097" y="-2385750"/>
              <a:ext cx="707154" cy="460583"/>
              <a:chOff x="-227097" y="-2385750"/>
              <a:chExt cx="707154" cy="460583"/>
            </a:xfrm>
          </p:grpSpPr>
          <p:sp>
            <p:nvSpPr>
              <p:cNvPr id="204" name="Google Shape;204;p3"/>
              <p:cNvSpPr/>
              <p:nvPr/>
            </p:nvSpPr>
            <p:spPr>
              <a:xfrm>
                <a:off x="135059" y="-2076228"/>
                <a:ext cx="203326" cy="150459"/>
              </a:xfrm>
              <a:custGeom>
                <a:avLst/>
                <a:gdLst/>
                <a:ahLst/>
                <a:cxnLst/>
                <a:rect l="l" t="t" r="r" b="b"/>
                <a:pathLst>
                  <a:path w="4396" h="3253" extrusionOk="0">
                    <a:moveTo>
                      <a:pt x="1901" y="0"/>
                    </a:moveTo>
                    <a:cubicBezTo>
                      <a:pt x="1827" y="0"/>
                      <a:pt x="1753" y="3"/>
                      <a:pt x="1679" y="10"/>
                    </a:cubicBezTo>
                    <a:cubicBezTo>
                      <a:pt x="628" y="113"/>
                      <a:pt x="1" y="882"/>
                      <a:pt x="218" y="1727"/>
                    </a:cubicBezTo>
                    <a:cubicBezTo>
                      <a:pt x="434" y="2578"/>
                      <a:pt x="1417" y="3253"/>
                      <a:pt x="2470" y="3253"/>
                    </a:cubicBezTo>
                    <a:cubicBezTo>
                      <a:pt x="2480" y="3253"/>
                      <a:pt x="2490" y="3252"/>
                      <a:pt x="2499" y="3252"/>
                    </a:cubicBezTo>
                    <a:cubicBezTo>
                      <a:pt x="3627" y="3240"/>
                      <a:pt x="4396" y="2471"/>
                      <a:pt x="4165" y="1522"/>
                    </a:cubicBezTo>
                    <a:cubicBezTo>
                      <a:pt x="3938" y="650"/>
                      <a:pt x="2930" y="0"/>
                      <a:pt x="1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135059" y="-2080529"/>
                <a:ext cx="203326" cy="155362"/>
              </a:xfrm>
              <a:custGeom>
                <a:avLst/>
                <a:gdLst/>
                <a:ahLst/>
                <a:cxnLst/>
                <a:rect l="l" t="t" r="r" b="b"/>
                <a:pathLst>
                  <a:path w="4396" h="3359" fill="none" extrusionOk="0">
                    <a:moveTo>
                      <a:pt x="4165" y="1615"/>
                    </a:moveTo>
                    <a:cubicBezTo>
                      <a:pt x="4396" y="2564"/>
                      <a:pt x="3627" y="3333"/>
                      <a:pt x="2499" y="3345"/>
                    </a:cubicBezTo>
                    <a:cubicBezTo>
                      <a:pt x="1436" y="3358"/>
                      <a:pt x="436" y="2679"/>
                      <a:pt x="218" y="1820"/>
                    </a:cubicBezTo>
                    <a:cubicBezTo>
                      <a:pt x="1" y="975"/>
                      <a:pt x="628" y="206"/>
                      <a:pt x="1679" y="103"/>
                    </a:cubicBezTo>
                    <a:cubicBezTo>
                      <a:pt x="2781" y="1"/>
                      <a:pt x="3922" y="680"/>
                      <a:pt x="4165" y="161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33854" y="-2385750"/>
                <a:ext cx="513912" cy="394765"/>
              </a:xfrm>
              <a:custGeom>
                <a:avLst/>
                <a:gdLst/>
                <a:ahLst/>
                <a:cxnLst/>
                <a:rect l="l" t="t" r="r" b="b"/>
                <a:pathLst>
                  <a:path w="11111" h="8535" fill="none" extrusionOk="0">
                    <a:moveTo>
                      <a:pt x="0" y="8073"/>
                    </a:moveTo>
                    <a:lnTo>
                      <a:pt x="3012" y="218"/>
                    </a:lnTo>
                    <a:lnTo>
                      <a:pt x="11111" y="0"/>
                    </a:lnTo>
                    <a:lnTo>
                      <a:pt x="7920" y="853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27097" y="-2110038"/>
                <a:ext cx="203974" cy="150506"/>
              </a:xfrm>
              <a:custGeom>
                <a:avLst/>
                <a:gdLst/>
                <a:ahLst/>
                <a:cxnLst/>
                <a:rect l="l" t="t" r="r" b="b"/>
                <a:pathLst>
                  <a:path w="4410" h="3254" extrusionOk="0">
                    <a:moveTo>
                      <a:pt x="1904" y="1"/>
                    </a:moveTo>
                    <a:cubicBezTo>
                      <a:pt x="1829" y="1"/>
                      <a:pt x="1754" y="4"/>
                      <a:pt x="1680" y="11"/>
                    </a:cubicBezTo>
                    <a:cubicBezTo>
                      <a:pt x="629" y="113"/>
                      <a:pt x="1" y="882"/>
                      <a:pt x="219" y="1741"/>
                    </a:cubicBezTo>
                    <a:cubicBezTo>
                      <a:pt x="435" y="2579"/>
                      <a:pt x="1418" y="3253"/>
                      <a:pt x="2483" y="3253"/>
                    </a:cubicBezTo>
                    <a:cubicBezTo>
                      <a:pt x="2493" y="3253"/>
                      <a:pt x="2503" y="3253"/>
                      <a:pt x="2513" y="3253"/>
                    </a:cubicBezTo>
                    <a:cubicBezTo>
                      <a:pt x="3640" y="3240"/>
                      <a:pt x="4409" y="2471"/>
                      <a:pt x="4166" y="1523"/>
                    </a:cubicBezTo>
                    <a:cubicBezTo>
                      <a:pt x="3950" y="650"/>
                      <a:pt x="2943"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27097" y="-2114293"/>
                <a:ext cx="203974" cy="155316"/>
              </a:xfrm>
              <a:custGeom>
                <a:avLst/>
                <a:gdLst/>
                <a:ahLst/>
                <a:cxnLst/>
                <a:rect l="l" t="t" r="r" b="b"/>
                <a:pathLst>
                  <a:path w="4410" h="3358" fill="none" extrusionOk="0">
                    <a:moveTo>
                      <a:pt x="4166" y="1615"/>
                    </a:moveTo>
                    <a:cubicBezTo>
                      <a:pt x="4409" y="2563"/>
                      <a:pt x="3640" y="3332"/>
                      <a:pt x="2513" y="3345"/>
                    </a:cubicBezTo>
                    <a:cubicBezTo>
                      <a:pt x="1436" y="3358"/>
                      <a:pt x="437" y="2679"/>
                      <a:pt x="219" y="1833"/>
                    </a:cubicBezTo>
                    <a:cubicBezTo>
                      <a:pt x="1" y="974"/>
                      <a:pt x="629" y="205"/>
                      <a:pt x="1680" y="103"/>
                    </a:cubicBezTo>
                    <a:cubicBezTo>
                      <a:pt x="2794" y="0"/>
                      <a:pt x="3935" y="680"/>
                      <a:pt x="4166" y="161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3"/>
            <p:cNvGrpSpPr/>
            <p:nvPr/>
          </p:nvGrpSpPr>
          <p:grpSpPr>
            <a:xfrm>
              <a:off x="4663302" y="-2165865"/>
              <a:ext cx="606970" cy="811455"/>
              <a:chOff x="4663302" y="-2165865"/>
              <a:chExt cx="606970" cy="811455"/>
            </a:xfrm>
          </p:grpSpPr>
          <p:sp>
            <p:nvSpPr>
              <p:cNvPr id="210" name="Google Shape;210;p3"/>
              <p:cNvSpPr/>
              <p:nvPr/>
            </p:nvSpPr>
            <p:spPr>
              <a:xfrm>
                <a:off x="4663302" y="-1698529"/>
                <a:ext cx="199163" cy="149349"/>
              </a:xfrm>
              <a:custGeom>
                <a:avLst/>
                <a:gdLst/>
                <a:ahLst/>
                <a:cxnLst/>
                <a:rect l="l" t="t" r="r" b="b"/>
                <a:pathLst>
                  <a:path w="4306" h="3229" extrusionOk="0">
                    <a:moveTo>
                      <a:pt x="2409" y="1"/>
                    </a:moveTo>
                    <a:cubicBezTo>
                      <a:pt x="2176" y="1"/>
                      <a:pt x="1934" y="36"/>
                      <a:pt x="1692" y="110"/>
                    </a:cubicBezTo>
                    <a:cubicBezTo>
                      <a:pt x="641" y="430"/>
                      <a:pt x="0" y="1365"/>
                      <a:pt x="256" y="2198"/>
                    </a:cubicBezTo>
                    <a:cubicBezTo>
                      <a:pt x="454" y="2832"/>
                      <a:pt x="1126" y="3228"/>
                      <a:pt x="1906" y="3228"/>
                    </a:cubicBezTo>
                    <a:cubicBezTo>
                      <a:pt x="2136" y="3228"/>
                      <a:pt x="2375" y="3194"/>
                      <a:pt x="2614" y="3121"/>
                    </a:cubicBezTo>
                    <a:cubicBezTo>
                      <a:pt x="3665" y="2801"/>
                      <a:pt x="4306" y="1865"/>
                      <a:pt x="4050" y="1032"/>
                    </a:cubicBezTo>
                    <a:cubicBezTo>
                      <a:pt x="3852" y="391"/>
                      <a:pt x="3185" y="1"/>
                      <a:pt x="2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663302" y="-1708289"/>
                <a:ext cx="199163" cy="168960"/>
              </a:xfrm>
              <a:custGeom>
                <a:avLst/>
                <a:gdLst/>
                <a:ahLst/>
                <a:cxnLst/>
                <a:rect l="l" t="t" r="r" b="b"/>
                <a:pathLst>
                  <a:path w="4306" h="3653" fill="none" extrusionOk="0">
                    <a:moveTo>
                      <a:pt x="4050" y="1243"/>
                    </a:moveTo>
                    <a:cubicBezTo>
                      <a:pt x="4306" y="2076"/>
                      <a:pt x="3665" y="3012"/>
                      <a:pt x="2614" y="3332"/>
                    </a:cubicBezTo>
                    <a:cubicBezTo>
                      <a:pt x="1564" y="3652"/>
                      <a:pt x="513" y="3229"/>
                      <a:pt x="256" y="2409"/>
                    </a:cubicBezTo>
                    <a:cubicBezTo>
                      <a:pt x="0" y="1576"/>
                      <a:pt x="641" y="641"/>
                      <a:pt x="1692" y="321"/>
                    </a:cubicBezTo>
                    <a:cubicBezTo>
                      <a:pt x="2742" y="0"/>
                      <a:pt x="3793" y="410"/>
                      <a:pt x="4050" y="1243"/>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5071062" y="-1513010"/>
                <a:ext cx="199210" cy="148794"/>
              </a:xfrm>
              <a:custGeom>
                <a:avLst/>
                <a:gdLst/>
                <a:ahLst/>
                <a:cxnLst/>
                <a:rect l="l" t="t" r="r" b="b"/>
                <a:pathLst>
                  <a:path w="4307" h="3217" extrusionOk="0">
                    <a:moveTo>
                      <a:pt x="2410" y="1"/>
                    </a:moveTo>
                    <a:cubicBezTo>
                      <a:pt x="2177" y="1"/>
                      <a:pt x="1934" y="36"/>
                      <a:pt x="1692" y="109"/>
                    </a:cubicBezTo>
                    <a:cubicBezTo>
                      <a:pt x="654" y="430"/>
                      <a:pt x="1" y="1365"/>
                      <a:pt x="257" y="2185"/>
                    </a:cubicBezTo>
                    <a:cubicBezTo>
                      <a:pt x="454" y="2826"/>
                      <a:pt x="1122" y="3217"/>
                      <a:pt x="1898" y="3217"/>
                    </a:cubicBezTo>
                    <a:cubicBezTo>
                      <a:pt x="2130" y="3217"/>
                      <a:pt x="2372" y="3182"/>
                      <a:pt x="2615" y="3108"/>
                    </a:cubicBezTo>
                    <a:cubicBezTo>
                      <a:pt x="3665" y="2788"/>
                      <a:pt x="4306" y="1852"/>
                      <a:pt x="4050" y="1032"/>
                    </a:cubicBezTo>
                    <a:cubicBezTo>
                      <a:pt x="3863" y="391"/>
                      <a:pt x="3190" y="1"/>
                      <a:pt x="2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5071062" y="-1522770"/>
                <a:ext cx="199210" cy="168359"/>
              </a:xfrm>
              <a:custGeom>
                <a:avLst/>
                <a:gdLst/>
                <a:ahLst/>
                <a:cxnLst/>
                <a:rect l="l" t="t" r="r" b="b"/>
                <a:pathLst>
                  <a:path w="4307" h="3640" fill="none" extrusionOk="0">
                    <a:moveTo>
                      <a:pt x="4050" y="1243"/>
                    </a:moveTo>
                    <a:cubicBezTo>
                      <a:pt x="4306" y="2063"/>
                      <a:pt x="3665" y="2999"/>
                      <a:pt x="2615" y="3319"/>
                    </a:cubicBezTo>
                    <a:cubicBezTo>
                      <a:pt x="1564" y="3639"/>
                      <a:pt x="513" y="3229"/>
                      <a:pt x="257" y="2396"/>
                    </a:cubicBezTo>
                    <a:cubicBezTo>
                      <a:pt x="1" y="1576"/>
                      <a:pt x="654" y="641"/>
                      <a:pt x="1692" y="320"/>
                    </a:cubicBezTo>
                    <a:cubicBezTo>
                      <a:pt x="2743" y="0"/>
                      <a:pt x="3806" y="410"/>
                      <a:pt x="4050" y="1243"/>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4852936" y="-2165865"/>
                <a:ext cx="408410" cy="717191"/>
              </a:xfrm>
              <a:custGeom>
                <a:avLst/>
                <a:gdLst/>
                <a:ahLst/>
                <a:cxnLst/>
                <a:rect l="l" t="t" r="r" b="b"/>
                <a:pathLst>
                  <a:path w="8830" h="15506" fill="none" extrusionOk="0">
                    <a:moveTo>
                      <a:pt x="1" y="11508"/>
                    </a:moveTo>
                    <a:lnTo>
                      <a:pt x="90" y="1"/>
                    </a:lnTo>
                    <a:lnTo>
                      <a:pt x="8420" y="4088"/>
                    </a:lnTo>
                    <a:lnTo>
                      <a:pt x="8830" y="1550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4856498" y="-2055044"/>
                <a:ext cx="390649" cy="199811"/>
              </a:xfrm>
              <a:custGeom>
                <a:avLst/>
                <a:gdLst/>
                <a:ahLst/>
                <a:cxnLst/>
                <a:rect l="l" t="t" r="r" b="b"/>
                <a:pathLst>
                  <a:path w="8446" h="4320" fill="none" extrusionOk="0">
                    <a:moveTo>
                      <a:pt x="1" y="1"/>
                    </a:moveTo>
                    <a:lnTo>
                      <a:pt x="8445" y="4319"/>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3"/>
            <p:cNvGrpSpPr/>
            <p:nvPr/>
          </p:nvGrpSpPr>
          <p:grpSpPr>
            <a:xfrm>
              <a:off x="6178204" y="-1653757"/>
              <a:ext cx="615296" cy="724916"/>
              <a:chOff x="6178204" y="-1653757"/>
              <a:chExt cx="615296" cy="724916"/>
            </a:xfrm>
          </p:grpSpPr>
          <p:sp>
            <p:nvSpPr>
              <p:cNvPr id="217" name="Google Shape;217;p3"/>
              <p:cNvSpPr/>
              <p:nvPr/>
            </p:nvSpPr>
            <p:spPr>
              <a:xfrm>
                <a:off x="6178204" y="-1165607"/>
                <a:ext cx="201568" cy="165214"/>
              </a:xfrm>
              <a:custGeom>
                <a:avLst/>
                <a:gdLst/>
                <a:ahLst/>
                <a:cxnLst/>
                <a:rect l="l" t="t" r="r" b="b"/>
                <a:pathLst>
                  <a:path w="4358" h="3572" extrusionOk="0">
                    <a:moveTo>
                      <a:pt x="3066" y="1"/>
                    </a:moveTo>
                    <a:cubicBezTo>
                      <a:pt x="2660" y="1"/>
                      <a:pt x="2181" y="141"/>
                      <a:pt x="1705" y="428"/>
                    </a:cubicBezTo>
                    <a:cubicBezTo>
                      <a:pt x="655" y="1069"/>
                      <a:pt x="1" y="2196"/>
                      <a:pt x="257" y="2940"/>
                    </a:cubicBezTo>
                    <a:cubicBezTo>
                      <a:pt x="399" y="3357"/>
                      <a:pt x="787" y="3572"/>
                      <a:pt x="1286" y="3572"/>
                    </a:cubicBezTo>
                    <a:cubicBezTo>
                      <a:pt x="1689" y="3572"/>
                      <a:pt x="2165" y="3431"/>
                      <a:pt x="2641" y="3145"/>
                    </a:cubicBezTo>
                    <a:cubicBezTo>
                      <a:pt x="3704" y="2517"/>
                      <a:pt x="4358" y="1389"/>
                      <a:pt x="4102" y="633"/>
                    </a:cubicBezTo>
                    <a:cubicBezTo>
                      <a:pt x="3960" y="215"/>
                      <a:pt x="3568" y="1"/>
                      <a:pt x="3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6178204" y="-1175459"/>
                <a:ext cx="201568" cy="184964"/>
              </a:xfrm>
              <a:custGeom>
                <a:avLst/>
                <a:gdLst/>
                <a:ahLst/>
                <a:cxnLst/>
                <a:rect l="l" t="t" r="r" b="b"/>
                <a:pathLst>
                  <a:path w="4358" h="3999" fill="none" extrusionOk="0">
                    <a:moveTo>
                      <a:pt x="4102" y="846"/>
                    </a:moveTo>
                    <a:cubicBezTo>
                      <a:pt x="4358" y="1602"/>
                      <a:pt x="3704" y="2730"/>
                      <a:pt x="2641" y="3358"/>
                    </a:cubicBezTo>
                    <a:cubicBezTo>
                      <a:pt x="1577" y="3998"/>
                      <a:pt x="514" y="3909"/>
                      <a:pt x="257" y="3153"/>
                    </a:cubicBezTo>
                    <a:cubicBezTo>
                      <a:pt x="1" y="2409"/>
                      <a:pt x="655" y="1282"/>
                      <a:pt x="1705" y="641"/>
                    </a:cubicBezTo>
                    <a:cubicBezTo>
                      <a:pt x="2769" y="0"/>
                      <a:pt x="3845" y="90"/>
                      <a:pt x="4102" y="84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6591330" y="-1103953"/>
                <a:ext cx="202170" cy="165214"/>
              </a:xfrm>
              <a:custGeom>
                <a:avLst/>
                <a:gdLst/>
                <a:ahLst/>
                <a:cxnLst/>
                <a:rect l="l" t="t" r="r" b="b"/>
                <a:pathLst>
                  <a:path w="4371" h="3572" extrusionOk="0">
                    <a:moveTo>
                      <a:pt x="3073" y="1"/>
                    </a:moveTo>
                    <a:cubicBezTo>
                      <a:pt x="2669" y="1"/>
                      <a:pt x="2194" y="141"/>
                      <a:pt x="1718" y="428"/>
                    </a:cubicBezTo>
                    <a:cubicBezTo>
                      <a:pt x="654" y="1056"/>
                      <a:pt x="1" y="2196"/>
                      <a:pt x="257" y="2939"/>
                    </a:cubicBezTo>
                    <a:cubicBezTo>
                      <a:pt x="399" y="3357"/>
                      <a:pt x="791" y="3571"/>
                      <a:pt x="1293" y="3571"/>
                    </a:cubicBezTo>
                    <a:cubicBezTo>
                      <a:pt x="1699" y="3571"/>
                      <a:pt x="2177" y="3431"/>
                      <a:pt x="2653" y="3144"/>
                    </a:cubicBezTo>
                    <a:cubicBezTo>
                      <a:pt x="3717" y="2504"/>
                      <a:pt x="4370" y="1376"/>
                      <a:pt x="4101" y="633"/>
                    </a:cubicBezTo>
                    <a:cubicBezTo>
                      <a:pt x="3960" y="215"/>
                      <a:pt x="3571" y="1"/>
                      <a:pt x="3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6591330" y="-1113805"/>
                <a:ext cx="202170" cy="184964"/>
              </a:xfrm>
              <a:custGeom>
                <a:avLst/>
                <a:gdLst/>
                <a:ahLst/>
                <a:cxnLst/>
                <a:rect l="l" t="t" r="r" b="b"/>
                <a:pathLst>
                  <a:path w="4371" h="3999" fill="none" extrusionOk="0">
                    <a:moveTo>
                      <a:pt x="4101" y="846"/>
                    </a:moveTo>
                    <a:cubicBezTo>
                      <a:pt x="4370" y="1589"/>
                      <a:pt x="3717" y="2717"/>
                      <a:pt x="2653" y="3357"/>
                    </a:cubicBezTo>
                    <a:cubicBezTo>
                      <a:pt x="1590" y="3998"/>
                      <a:pt x="513" y="3908"/>
                      <a:pt x="257" y="3152"/>
                    </a:cubicBezTo>
                    <a:cubicBezTo>
                      <a:pt x="1" y="2409"/>
                      <a:pt x="654" y="1269"/>
                      <a:pt x="1718" y="641"/>
                    </a:cubicBezTo>
                    <a:cubicBezTo>
                      <a:pt x="2781" y="0"/>
                      <a:pt x="3845" y="90"/>
                      <a:pt x="4101" y="84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6370244" y="-1653757"/>
                <a:ext cx="413775" cy="594483"/>
              </a:xfrm>
              <a:custGeom>
                <a:avLst/>
                <a:gdLst/>
                <a:ahLst/>
                <a:cxnLst/>
                <a:rect l="l" t="t" r="r" b="b"/>
                <a:pathLst>
                  <a:path w="8946" h="12853" fill="none" extrusionOk="0">
                    <a:moveTo>
                      <a:pt x="1" y="11546"/>
                    </a:moveTo>
                    <a:lnTo>
                      <a:pt x="91" y="0"/>
                    </a:lnTo>
                    <a:lnTo>
                      <a:pt x="8535" y="1563"/>
                    </a:lnTo>
                    <a:lnTo>
                      <a:pt x="8945" y="12853"/>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6373805" y="-1542334"/>
                <a:ext cx="395366" cy="81219"/>
              </a:xfrm>
              <a:custGeom>
                <a:avLst/>
                <a:gdLst/>
                <a:ahLst/>
                <a:cxnLst/>
                <a:rect l="l" t="t" r="r" b="b"/>
                <a:pathLst>
                  <a:path w="8548" h="1756" fill="none" extrusionOk="0">
                    <a:moveTo>
                      <a:pt x="1" y="0"/>
                    </a:moveTo>
                    <a:lnTo>
                      <a:pt x="8548" y="175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
            <p:cNvGrpSpPr/>
            <p:nvPr/>
          </p:nvGrpSpPr>
          <p:grpSpPr>
            <a:xfrm>
              <a:off x="3468974" y="-880877"/>
              <a:ext cx="441017" cy="569600"/>
              <a:chOff x="3468974" y="-880877"/>
              <a:chExt cx="441017" cy="569600"/>
            </a:xfrm>
          </p:grpSpPr>
          <p:sp>
            <p:nvSpPr>
              <p:cNvPr id="224" name="Google Shape;224;p3"/>
              <p:cNvSpPr/>
              <p:nvPr/>
            </p:nvSpPr>
            <p:spPr>
              <a:xfrm>
                <a:off x="3468974" y="-622186"/>
                <a:ext cx="124558" cy="95465"/>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3468974" y="-624869"/>
                <a:ext cx="124558" cy="100830"/>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3671096" y="-409424"/>
                <a:ext cx="124512" cy="95974"/>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3671096" y="-412061"/>
                <a:ext cx="124512" cy="10078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588120" y="-880877"/>
                <a:ext cx="321871" cy="535835"/>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3694223" y="-813348"/>
                <a:ext cx="187924" cy="216970"/>
              </a:xfrm>
              <a:custGeom>
                <a:avLst/>
                <a:gdLst/>
                <a:ahLst/>
                <a:cxnLst/>
                <a:rect l="l" t="t" r="r" b="b"/>
                <a:pathLst>
                  <a:path w="4063" h="4691" fill="none" extrusionOk="0">
                    <a:moveTo>
                      <a:pt x="0" y="1"/>
                    </a:moveTo>
                    <a:lnTo>
                      <a:pt x="4063" y="4691"/>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6221496" y="-2494212"/>
              <a:ext cx="441017" cy="569600"/>
              <a:chOff x="6221496" y="-2494212"/>
              <a:chExt cx="441017" cy="569600"/>
            </a:xfrm>
          </p:grpSpPr>
          <p:sp>
            <p:nvSpPr>
              <p:cNvPr id="231" name="Google Shape;231;p3"/>
              <p:cNvSpPr/>
              <p:nvPr/>
            </p:nvSpPr>
            <p:spPr>
              <a:xfrm>
                <a:off x="6221496" y="-2236123"/>
                <a:ext cx="124512" cy="96113"/>
              </a:xfrm>
              <a:custGeom>
                <a:avLst/>
                <a:gdLst/>
                <a:ahLst/>
                <a:cxnLst/>
                <a:rect l="l" t="t" r="r" b="b"/>
                <a:pathLst>
                  <a:path w="2692" h="2078" extrusionOk="0">
                    <a:moveTo>
                      <a:pt x="1288" y="1"/>
                    </a:moveTo>
                    <a:cubicBezTo>
                      <a:pt x="636" y="1"/>
                      <a:pt x="99" y="393"/>
                      <a:pt x="52" y="930"/>
                    </a:cubicBezTo>
                    <a:cubicBezTo>
                      <a:pt x="0" y="1494"/>
                      <a:pt x="539" y="2006"/>
                      <a:pt x="1256" y="2071"/>
                    </a:cubicBezTo>
                    <a:cubicBezTo>
                      <a:pt x="1306" y="2075"/>
                      <a:pt x="1355" y="2077"/>
                      <a:pt x="1404" y="2077"/>
                    </a:cubicBezTo>
                    <a:cubicBezTo>
                      <a:pt x="2058" y="2077"/>
                      <a:pt x="2604" y="1685"/>
                      <a:pt x="2640" y="1148"/>
                    </a:cubicBezTo>
                    <a:cubicBezTo>
                      <a:pt x="2691" y="584"/>
                      <a:pt x="2153" y="71"/>
                      <a:pt x="1436" y="7"/>
                    </a:cubicBezTo>
                    <a:cubicBezTo>
                      <a:pt x="1386" y="3"/>
                      <a:pt x="1337" y="1"/>
                      <a:pt x="1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6221496" y="-2238759"/>
                <a:ext cx="124512" cy="101385"/>
              </a:xfrm>
              <a:custGeom>
                <a:avLst/>
                <a:gdLst/>
                <a:ahLst/>
                <a:cxnLst/>
                <a:rect l="l" t="t" r="r" b="b"/>
                <a:pathLst>
                  <a:path w="2692" h="2192" fill="none" extrusionOk="0">
                    <a:moveTo>
                      <a:pt x="2640" y="1205"/>
                    </a:moveTo>
                    <a:cubicBezTo>
                      <a:pt x="2602" y="1782"/>
                      <a:pt x="1974" y="2192"/>
                      <a:pt x="1256" y="2128"/>
                    </a:cubicBezTo>
                    <a:cubicBezTo>
                      <a:pt x="539" y="2063"/>
                      <a:pt x="0" y="1551"/>
                      <a:pt x="52" y="987"/>
                    </a:cubicBezTo>
                    <a:cubicBezTo>
                      <a:pt x="103" y="410"/>
                      <a:pt x="718" y="0"/>
                      <a:pt x="1436" y="64"/>
                    </a:cubicBezTo>
                    <a:cubicBezTo>
                      <a:pt x="2153" y="128"/>
                      <a:pt x="2691" y="641"/>
                      <a:pt x="2640" y="120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6424174" y="-2022760"/>
                <a:ext cx="124512" cy="95511"/>
              </a:xfrm>
              <a:custGeom>
                <a:avLst/>
                <a:gdLst/>
                <a:ahLst/>
                <a:cxnLst/>
                <a:rect l="l" t="t" r="r" b="b"/>
                <a:pathLst>
                  <a:path w="2692" h="2065" extrusionOk="0">
                    <a:moveTo>
                      <a:pt x="1289" y="1"/>
                    </a:moveTo>
                    <a:cubicBezTo>
                      <a:pt x="634" y="1"/>
                      <a:pt x="87" y="393"/>
                      <a:pt x="39" y="917"/>
                    </a:cubicBezTo>
                    <a:cubicBezTo>
                      <a:pt x="1" y="1494"/>
                      <a:pt x="539" y="1994"/>
                      <a:pt x="1257" y="2058"/>
                    </a:cubicBezTo>
                    <a:cubicBezTo>
                      <a:pt x="1306" y="2062"/>
                      <a:pt x="1356" y="2064"/>
                      <a:pt x="1404" y="2064"/>
                    </a:cubicBezTo>
                    <a:cubicBezTo>
                      <a:pt x="2057" y="2064"/>
                      <a:pt x="2593" y="1673"/>
                      <a:pt x="2641" y="1148"/>
                    </a:cubicBezTo>
                    <a:cubicBezTo>
                      <a:pt x="2692" y="584"/>
                      <a:pt x="2154" y="72"/>
                      <a:pt x="1436" y="8"/>
                    </a:cubicBezTo>
                    <a:cubicBezTo>
                      <a:pt x="1387" y="3"/>
                      <a:pt x="1337"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6424174" y="-2025396"/>
                <a:ext cx="124512" cy="100784"/>
              </a:xfrm>
              <a:custGeom>
                <a:avLst/>
                <a:gdLst/>
                <a:ahLst/>
                <a:cxnLst/>
                <a:rect l="l" t="t" r="r" b="b"/>
                <a:pathLst>
                  <a:path w="2692" h="2179" fill="none" extrusionOk="0">
                    <a:moveTo>
                      <a:pt x="2641" y="1205"/>
                    </a:moveTo>
                    <a:cubicBezTo>
                      <a:pt x="2589" y="1769"/>
                      <a:pt x="1974" y="2179"/>
                      <a:pt x="1257" y="2115"/>
                    </a:cubicBezTo>
                    <a:cubicBezTo>
                      <a:pt x="539" y="2051"/>
                      <a:pt x="1" y="1551"/>
                      <a:pt x="39" y="974"/>
                    </a:cubicBezTo>
                    <a:cubicBezTo>
                      <a:pt x="91" y="411"/>
                      <a:pt x="719" y="1"/>
                      <a:pt x="1436" y="65"/>
                    </a:cubicBezTo>
                    <a:cubicBezTo>
                      <a:pt x="2154" y="129"/>
                      <a:pt x="2692" y="641"/>
                      <a:pt x="2641" y="120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6341198" y="-2494212"/>
                <a:ext cx="321316" cy="535234"/>
              </a:xfrm>
              <a:custGeom>
                <a:avLst/>
                <a:gdLst/>
                <a:ahLst/>
                <a:cxnLst/>
                <a:rect l="l" t="t" r="r" b="b"/>
                <a:pathLst>
                  <a:path w="6947" h="11572" fill="none" extrusionOk="0">
                    <a:moveTo>
                      <a:pt x="1" y="6971"/>
                    </a:moveTo>
                    <a:lnTo>
                      <a:pt x="2884" y="0"/>
                    </a:lnTo>
                    <a:lnTo>
                      <a:pt x="6946" y="4537"/>
                    </a:lnTo>
                    <a:lnTo>
                      <a:pt x="4383" y="1157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6446699" y="-2427238"/>
                <a:ext cx="188525" cy="217572"/>
              </a:xfrm>
              <a:custGeom>
                <a:avLst/>
                <a:gdLst/>
                <a:ahLst/>
                <a:cxnLst/>
                <a:rect l="l" t="t" r="r" b="b"/>
                <a:pathLst>
                  <a:path w="4076" h="4704" fill="none" extrusionOk="0">
                    <a:moveTo>
                      <a:pt x="1" y="0"/>
                    </a:moveTo>
                    <a:lnTo>
                      <a:pt x="4076" y="4703"/>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3"/>
            <p:cNvGrpSpPr/>
            <p:nvPr/>
          </p:nvGrpSpPr>
          <p:grpSpPr>
            <a:xfrm>
              <a:off x="3047014" y="-2155181"/>
              <a:ext cx="734998" cy="838697"/>
              <a:chOff x="3047014" y="-2155181"/>
              <a:chExt cx="734998" cy="838697"/>
            </a:xfrm>
          </p:grpSpPr>
          <p:sp>
            <p:nvSpPr>
              <p:cNvPr id="238" name="Google Shape;238;p3"/>
              <p:cNvSpPr/>
              <p:nvPr/>
            </p:nvSpPr>
            <p:spPr>
              <a:xfrm>
                <a:off x="3047014" y="-1493168"/>
                <a:ext cx="212206" cy="176685"/>
              </a:xfrm>
              <a:custGeom>
                <a:avLst/>
                <a:gdLst/>
                <a:ahLst/>
                <a:cxnLst/>
                <a:rect l="l" t="t" r="r" b="b"/>
                <a:pathLst>
                  <a:path w="4588" h="3820" fill="none" extrusionOk="0">
                    <a:moveTo>
                      <a:pt x="4331" y="1282"/>
                    </a:moveTo>
                    <a:cubicBezTo>
                      <a:pt x="4588" y="2154"/>
                      <a:pt x="3896" y="3128"/>
                      <a:pt x="2768" y="3474"/>
                    </a:cubicBezTo>
                    <a:cubicBezTo>
                      <a:pt x="1653" y="3820"/>
                      <a:pt x="525" y="3397"/>
                      <a:pt x="256" y="2538"/>
                    </a:cubicBezTo>
                    <a:cubicBezTo>
                      <a:pt x="0" y="1667"/>
                      <a:pt x="692" y="693"/>
                      <a:pt x="1820" y="347"/>
                    </a:cubicBezTo>
                    <a:cubicBezTo>
                      <a:pt x="2935" y="1"/>
                      <a:pt x="4062" y="424"/>
                      <a:pt x="4331" y="128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3510508" y="-1728131"/>
                <a:ext cx="212808" cy="155362"/>
              </a:xfrm>
              <a:custGeom>
                <a:avLst/>
                <a:gdLst/>
                <a:ahLst/>
                <a:cxnLst/>
                <a:rect l="l" t="t" r="r" b="b"/>
                <a:pathLst>
                  <a:path w="4601" h="3359" extrusionOk="0">
                    <a:moveTo>
                      <a:pt x="2610" y="1"/>
                    </a:moveTo>
                    <a:cubicBezTo>
                      <a:pt x="2355" y="1"/>
                      <a:pt x="2087" y="40"/>
                      <a:pt x="1820" y="122"/>
                    </a:cubicBezTo>
                    <a:cubicBezTo>
                      <a:pt x="705" y="468"/>
                      <a:pt x="0" y="1442"/>
                      <a:pt x="269" y="2300"/>
                    </a:cubicBezTo>
                    <a:cubicBezTo>
                      <a:pt x="474" y="2962"/>
                      <a:pt x="1167" y="3358"/>
                      <a:pt x="1982" y="3358"/>
                    </a:cubicBezTo>
                    <a:cubicBezTo>
                      <a:pt x="2240" y="3358"/>
                      <a:pt x="2510" y="3319"/>
                      <a:pt x="2781" y="3236"/>
                    </a:cubicBezTo>
                    <a:cubicBezTo>
                      <a:pt x="3908" y="2902"/>
                      <a:pt x="4600" y="1916"/>
                      <a:pt x="4331" y="1057"/>
                    </a:cubicBezTo>
                    <a:cubicBezTo>
                      <a:pt x="4136" y="402"/>
                      <a:pt x="3433" y="1"/>
                      <a:pt x="2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510508" y="-1738538"/>
                <a:ext cx="212808" cy="176083"/>
              </a:xfrm>
              <a:custGeom>
                <a:avLst/>
                <a:gdLst/>
                <a:ahLst/>
                <a:cxnLst/>
                <a:rect l="l" t="t" r="r" b="b"/>
                <a:pathLst>
                  <a:path w="4601" h="3807" fill="none" extrusionOk="0">
                    <a:moveTo>
                      <a:pt x="4331" y="1282"/>
                    </a:moveTo>
                    <a:cubicBezTo>
                      <a:pt x="4600" y="2141"/>
                      <a:pt x="3908" y="3127"/>
                      <a:pt x="2781" y="3461"/>
                    </a:cubicBezTo>
                    <a:cubicBezTo>
                      <a:pt x="1653" y="3807"/>
                      <a:pt x="538" y="3396"/>
                      <a:pt x="269" y="2525"/>
                    </a:cubicBezTo>
                    <a:cubicBezTo>
                      <a:pt x="0" y="1667"/>
                      <a:pt x="705" y="693"/>
                      <a:pt x="1820" y="347"/>
                    </a:cubicBezTo>
                    <a:cubicBezTo>
                      <a:pt x="2947" y="1"/>
                      <a:pt x="4075" y="424"/>
                      <a:pt x="4331" y="128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3248535" y="-2155181"/>
                <a:ext cx="533476" cy="749799"/>
              </a:xfrm>
              <a:custGeom>
                <a:avLst/>
                <a:gdLst/>
                <a:ahLst/>
                <a:cxnLst/>
                <a:rect l="l" t="t" r="r" b="b"/>
                <a:pathLst>
                  <a:path w="11534" h="16211" fill="none" extrusionOk="0">
                    <a:moveTo>
                      <a:pt x="0" y="16210"/>
                    </a:moveTo>
                    <a:lnTo>
                      <a:pt x="1640" y="4857"/>
                    </a:lnTo>
                    <a:lnTo>
                      <a:pt x="11533" y="0"/>
                    </a:lnTo>
                    <a:lnTo>
                      <a:pt x="10047" y="10675"/>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3302465" y="-2007635"/>
                <a:ext cx="458779" cy="226498"/>
              </a:xfrm>
              <a:custGeom>
                <a:avLst/>
                <a:gdLst/>
                <a:ahLst/>
                <a:cxnLst/>
                <a:rect l="l" t="t" r="r" b="b"/>
                <a:pathLst>
                  <a:path w="9919" h="4897" fill="none" extrusionOk="0">
                    <a:moveTo>
                      <a:pt x="0" y="4896"/>
                    </a:moveTo>
                    <a:lnTo>
                      <a:pt x="9919" y="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3047014" y="-1482761"/>
                <a:ext cx="212206" cy="155871"/>
              </a:xfrm>
              <a:custGeom>
                <a:avLst/>
                <a:gdLst/>
                <a:ahLst/>
                <a:cxnLst/>
                <a:rect l="l" t="t" r="r" b="b"/>
                <a:pathLst>
                  <a:path w="4588" h="3370" extrusionOk="0">
                    <a:moveTo>
                      <a:pt x="2604" y="1"/>
                    </a:moveTo>
                    <a:cubicBezTo>
                      <a:pt x="2349" y="1"/>
                      <a:pt x="2084" y="40"/>
                      <a:pt x="1820" y="122"/>
                    </a:cubicBezTo>
                    <a:cubicBezTo>
                      <a:pt x="692" y="468"/>
                      <a:pt x="0" y="1442"/>
                      <a:pt x="256" y="2313"/>
                    </a:cubicBezTo>
                    <a:cubicBezTo>
                      <a:pt x="462" y="2968"/>
                      <a:pt x="1167" y="3369"/>
                      <a:pt x="1984" y="3369"/>
                    </a:cubicBezTo>
                    <a:cubicBezTo>
                      <a:pt x="2238" y="3369"/>
                      <a:pt x="2504" y="3331"/>
                      <a:pt x="2768" y="3249"/>
                    </a:cubicBezTo>
                    <a:cubicBezTo>
                      <a:pt x="3896" y="2903"/>
                      <a:pt x="4588" y="1929"/>
                      <a:pt x="4331" y="1057"/>
                    </a:cubicBezTo>
                    <a:cubicBezTo>
                      <a:pt x="4126" y="402"/>
                      <a:pt x="3421" y="1"/>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4" name="Google Shape;244;p3"/>
          <p:cNvSpPr txBox="1">
            <a:spLocks noGrp="1"/>
          </p:cNvSpPr>
          <p:nvPr>
            <p:ph type="title"/>
          </p:nvPr>
        </p:nvSpPr>
        <p:spPr>
          <a:xfrm>
            <a:off x="720000" y="2671720"/>
            <a:ext cx="43482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5" name="Google Shape;245;p3"/>
          <p:cNvSpPr txBox="1">
            <a:spLocks noGrp="1"/>
          </p:cNvSpPr>
          <p:nvPr>
            <p:ph type="title" idx="2" hasCustomPrompt="1"/>
          </p:nvPr>
        </p:nvSpPr>
        <p:spPr>
          <a:xfrm>
            <a:off x="782800" y="1836213"/>
            <a:ext cx="1109100" cy="73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6" name="Google Shape;246;p3"/>
          <p:cNvSpPr txBox="1">
            <a:spLocks noGrp="1"/>
          </p:cNvSpPr>
          <p:nvPr>
            <p:ph type="subTitle" idx="1"/>
          </p:nvPr>
        </p:nvSpPr>
        <p:spPr>
          <a:xfrm>
            <a:off x="720000" y="3406420"/>
            <a:ext cx="4348200" cy="35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2210"/>
        <p:cNvGrpSpPr/>
        <p:nvPr/>
      </p:nvGrpSpPr>
      <p:grpSpPr>
        <a:xfrm>
          <a:off x="0" y="0"/>
          <a:ext cx="0" cy="0"/>
          <a:chOff x="0" y="0"/>
          <a:chExt cx="0" cy="0"/>
        </a:xfrm>
      </p:grpSpPr>
      <p:sp>
        <p:nvSpPr>
          <p:cNvPr id="2211" name="Google Shape;2211;p32"/>
          <p:cNvSpPr/>
          <p:nvPr/>
        </p:nvSpPr>
        <p:spPr>
          <a:xfrm rot="-195">
            <a:off x="2772300" y="-371441"/>
            <a:ext cx="8685780" cy="5889887"/>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2" name="Google Shape;2212;p32"/>
          <p:cNvGrpSpPr/>
          <p:nvPr/>
        </p:nvGrpSpPr>
        <p:grpSpPr>
          <a:xfrm rot="1733086" flipH="1">
            <a:off x="-3162295" y="3356722"/>
            <a:ext cx="8557404" cy="2706265"/>
            <a:chOff x="-2247300" y="3512811"/>
            <a:chExt cx="12801645" cy="4048499"/>
          </a:xfrm>
        </p:grpSpPr>
        <p:sp>
          <p:nvSpPr>
            <p:cNvPr id="2213" name="Google Shape;2213;p32"/>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2"/>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2"/>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2"/>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2"/>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32"/>
          <p:cNvGrpSpPr/>
          <p:nvPr/>
        </p:nvGrpSpPr>
        <p:grpSpPr>
          <a:xfrm rot="1733086" flipH="1">
            <a:off x="3497288" y="5333739"/>
            <a:ext cx="263660" cy="398257"/>
            <a:chOff x="159762" y="4811199"/>
            <a:chExt cx="394428" cy="595782"/>
          </a:xfrm>
        </p:grpSpPr>
        <p:sp>
          <p:nvSpPr>
            <p:cNvPr id="2219" name="Google Shape;2219;p32"/>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2"/>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2"/>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2"/>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3" name="Google Shape;2223;p32"/>
          <p:cNvSpPr/>
          <p:nvPr/>
        </p:nvSpPr>
        <p:spPr>
          <a:xfrm rot="1732673" flipH="1">
            <a:off x="451036" y="3863166"/>
            <a:ext cx="310185" cy="342340"/>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4" name="Google Shape;2224;p32"/>
          <p:cNvGrpSpPr/>
          <p:nvPr/>
        </p:nvGrpSpPr>
        <p:grpSpPr>
          <a:xfrm rot="1733086" flipH="1">
            <a:off x="29897" y="3154454"/>
            <a:ext cx="381657" cy="715082"/>
            <a:chOff x="5906877" y="4080403"/>
            <a:chExt cx="570948" cy="1069743"/>
          </a:xfrm>
        </p:grpSpPr>
        <p:sp>
          <p:nvSpPr>
            <p:cNvPr id="2225" name="Google Shape;2225;p32"/>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2"/>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2"/>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32"/>
          <p:cNvGrpSpPr/>
          <p:nvPr/>
        </p:nvGrpSpPr>
        <p:grpSpPr>
          <a:xfrm rot="223104">
            <a:off x="4319535" y="4963406"/>
            <a:ext cx="489097" cy="546230"/>
            <a:chOff x="5491728" y="4594881"/>
            <a:chExt cx="639501" cy="714204"/>
          </a:xfrm>
        </p:grpSpPr>
        <p:sp>
          <p:nvSpPr>
            <p:cNvPr id="2229" name="Google Shape;2229;p32"/>
            <p:cNvSpPr/>
            <p:nvPr/>
          </p:nvSpPr>
          <p:spPr>
            <a:xfrm rot="1509493" flipH="1">
              <a:off x="5674061" y="5086641"/>
              <a:ext cx="260075" cy="164680"/>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0" name="Google Shape;2230;p32"/>
            <p:cNvGrpSpPr/>
            <p:nvPr/>
          </p:nvGrpSpPr>
          <p:grpSpPr>
            <a:xfrm rot="1509639" flipH="1">
              <a:off x="5595986" y="4658670"/>
              <a:ext cx="430984" cy="586627"/>
              <a:chOff x="-1795774" y="3888167"/>
              <a:chExt cx="493101" cy="671176"/>
            </a:xfrm>
          </p:grpSpPr>
          <p:sp>
            <p:nvSpPr>
              <p:cNvPr id="2231" name="Google Shape;2231;p32"/>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2"/>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33" name="Google Shape;2233;p32"/>
          <p:cNvGrpSpPr/>
          <p:nvPr/>
        </p:nvGrpSpPr>
        <p:grpSpPr>
          <a:xfrm rot="-1286215">
            <a:off x="2224354" y="4494121"/>
            <a:ext cx="646985" cy="435935"/>
            <a:chOff x="897994" y="4240309"/>
            <a:chExt cx="967900" cy="652165"/>
          </a:xfrm>
        </p:grpSpPr>
        <p:sp>
          <p:nvSpPr>
            <p:cNvPr id="2234" name="Google Shape;2234;p32"/>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2"/>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2"/>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32"/>
          <p:cNvGrpSpPr/>
          <p:nvPr/>
        </p:nvGrpSpPr>
        <p:grpSpPr>
          <a:xfrm rot="-1286215">
            <a:off x="3885689" y="4912124"/>
            <a:ext cx="353986" cy="444231"/>
            <a:chOff x="-1130414" y="3808634"/>
            <a:chExt cx="529568" cy="664577"/>
          </a:xfrm>
        </p:grpSpPr>
        <p:sp>
          <p:nvSpPr>
            <p:cNvPr id="2238" name="Google Shape;2238;p32"/>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2"/>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2"/>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32"/>
          <p:cNvGrpSpPr/>
          <p:nvPr/>
        </p:nvGrpSpPr>
        <p:grpSpPr>
          <a:xfrm rot="-1286215">
            <a:off x="3030094" y="4559747"/>
            <a:ext cx="916125" cy="388867"/>
            <a:chOff x="255847" y="3748111"/>
            <a:chExt cx="1370537" cy="581751"/>
          </a:xfrm>
        </p:grpSpPr>
        <p:sp>
          <p:nvSpPr>
            <p:cNvPr id="2242" name="Google Shape;2242;p32"/>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2"/>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2"/>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2"/>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2"/>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2"/>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8" name="Google Shape;2248;p32"/>
          <p:cNvGrpSpPr/>
          <p:nvPr/>
        </p:nvGrpSpPr>
        <p:grpSpPr>
          <a:xfrm rot="-1286215">
            <a:off x="957308" y="4495379"/>
            <a:ext cx="1062343" cy="517365"/>
            <a:chOff x="1698430" y="4498823"/>
            <a:chExt cx="1589281" cy="773986"/>
          </a:xfrm>
        </p:grpSpPr>
        <p:sp>
          <p:nvSpPr>
            <p:cNvPr id="2249" name="Google Shape;2249;p32"/>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2"/>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2"/>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2"/>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2"/>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2"/>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5" name="Google Shape;2255;p32"/>
          <p:cNvGrpSpPr/>
          <p:nvPr/>
        </p:nvGrpSpPr>
        <p:grpSpPr>
          <a:xfrm rot="1733086" flipH="1">
            <a:off x="-541853" y="2660796"/>
            <a:ext cx="558917" cy="617053"/>
            <a:chOff x="6799261" y="3792016"/>
            <a:chExt cx="836125" cy="923094"/>
          </a:xfrm>
        </p:grpSpPr>
        <p:sp>
          <p:nvSpPr>
            <p:cNvPr id="2256" name="Google Shape;2256;p32"/>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2"/>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2"/>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2"/>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2"/>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2"/>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2" name="Google Shape;2262;p32"/>
          <p:cNvGrpSpPr/>
          <p:nvPr/>
        </p:nvGrpSpPr>
        <p:grpSpPr>
          <a:xfrm rot="1733086" flipH="1">
            <a:off x="731158" y="4175482"/>
            <a:ext cx="412130" cy="532293"/>
            <a:chOff x="3429335" y="3683515"/>
            <a:chExt cx="616535" cy="796296"/>
          </a:xfrm>
        </p:grpSpPr>
        <p:sp>
          <p:nvSpPr>
            <p:cNvPr id="2263" name="Google Shape;2263;p32"/>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2"/>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2"/>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2"/>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2"/>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2"/>
            <p:cNvSpPr/>
            <p:nvPr/>
          </p:nvSpPr>
          <p:spPr>
            <a:xfrm>
              <a:off x="3744233" y="3777920"/>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9" name="Google Shape;2269;p32"/>
          <p:cNvGrpSpPr/>
          <p:nvPr/>
        </p:nvGrpSpPr>
        <p:grpSpPr>
          <a:xfrm rot="1733086" flipH="1">
            <a:off x="4731206" y="4861364"/>
            <a:ext cx="412130" cy="532336"/>
            <a:chOff x="-1381427" y="4599887"/>
            <a:chExt cx="616535" cy="796360"/>
          </a:xfrm>
        </p:grpSpPr>
        <p:sp>
          <p:nvSpPr>
            <p:cNvPr id="2270" name="Google Shape;2270;p32"/>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2"/>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6" name="Google Shape;2276;p32"/>
          <p:cNvGrpSpPr/>
          <p:nvPr/>
        </p:nvGrpSpPr>
        <p:grpSpPr>
          <a:xfrm rot="1385326">
            <a:off x="6308460" y="-214460"/>
            <a:ext cx="3039911" cy="1424201"/>
            <a:chOff x="5250782" y="5679875"/>
            <a:chExt cx="3039575" cy="1424044"/>
          </a:xfrm>
        </p:grpSpPr>
        <p:grpSp>
          <p:nvGrpSpPr>
            <p:cNvPr id="2277" name="Google Shape;2277;p32"/>
            <p:cNvGrpSpPr/>
            <p:nvPr/>
          </p:nvGrpSpPr>
          <p:grpSpPr>
            <a:xfrm>
              <a:off x="5250782" y="5679875"/>
              <a:ext cx="3039575" cy="1424044"/>
              <a:chOff x="5250782" y="5679875"/>
              <a:chExt cx="3039575" cy="1424044"/>
            </a:xfrm>
          </p:grpSpPr>
          <p:sp>
            <p:nvSpPr>
              <p:cNvPr id="2278" name="Google Shape;2278;p32"/>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32"/>
            <p:cNvGrpSpPr/>
            <p:nvPr/>
          </p:nvGrpSpPr>
          <p:grpSpPr>
            <a:xfrm>
              <a:off x="7430972" y="6160663"/>
              <a:ext cx="178080" cy="499239"/>
              <a:chOff x="7430972" y="6160663"/>
              <a:chExt cx="178080" cy="499239"/>
            </a:xfrm>
          </p:grpSpPr>
          <p:sp>
            <p:nvSpPr>
              <p:cNvPr id="2284" name="Google Shape;2284;p32"/>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32"/>
            <p:cNvGrpSpPr/>
            <p:nvPr/>
          </p:nvGrpSpPr>
          <p:grpSpPr>
            <a:xfrm>
              <a:off x="6614678" y="6088459"/>
              <a:ext cx="414922" cy="480370"/>
              <a:chOff x="6614678" y="6088459"/>
              <a:chExt cx="414922" cy="480370"/>
            </a:xfrm>
          </p:grpSpPr>
          <p:sp>
            <p:nvSpPr>
              <p:cNvPr id="2288" name="Google Shape;2288;p32"/>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1" name="Google Shape;2291;p32"/>
            <p:cNvGrpSpPr/>
            <p:nvPr/>
          </p:nvGrpSpPr>
          <p:grpSpPr>
            <a:xfrm>
              <a:off x="5913673" y="5891587"/>
              <a:ext cx="705527" cy="512220"/>
              <a:chOff x="5913673" y="5891587"/>
              <a:chExt cx="705527" cy="512220"/>
            </a:xfrm>
          </p:grpSpPr>
          <p:sp>
            <p:nvSpPr>
              <p:cNvPr id="2292" name="Google Shape;2292;p32"/>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1860"/>
        <p:cNvGrpSpPr/>
        <p:nvPr/>
      </p:nvGrpSpPr>
      <p:grpSpPr>
        <a:xfrm>
          <a:off x="0" y="0"/>
          <a:ext cx="0" cy="0"/>
          <a:chOff x="0" y="0"/>
          <a:chExt cx="0" cy="0"/>
        </a:xfrm>
      </p:grpSpPr>
      <p:sp>
        <p:nvSpPr>
          <p:cNvPr id="1861" name="Google Shape;1861;p28"/>
          <p:cNvSpPr/>
          <p:nvPr/>
        </p:nvSpPr>
        <p:spPr>
          <a:xfrm rot="9808108" flipH="1">
            <a:off x="106116" y="-173033"/>
            <a:ext cx="9446230" cy="5341451"/>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2" name="Google Shape;1862;p28"/>
          <p:cNvGrpSpPr/>
          <p:nvPr/>
        </p:nvGrpSpPr>
        <p:grpSpPr>
          <a:xfrm rot="2377531">
            <a:off x="-1638600" y="3666084"/>
            <a:ext cx="4338634" cy="2204115"/>
            <a:chOff x="-1459912" y="3884575"/>
            <a:chExt cx="4225775" cy="2165725"/>
          </a:xfrm>
        </p:grpSpPr>
        <p:sp>
          <p:nvSpPr>
            <p:cNvPr id="1863" name="Google Shape;1863;p28"/>
            <p:cNvSpPr/>
            <p:nvPr/>
          </p:nvSpPr>
          <p:spPr>
            <a:xfrm>
              <a:off x="-1459912" y="3889900"/>
              <a:ext cx="4225775" cy="2160400"/>
            </a:xfrm>
            <a:custGeom>
              <a:avLst/>
              <a:gdLst/>
              <a:ahLst/>
              <a:cxnLst/>
              <a:rect l="l" t="t" r="r" b="b"/>
              <a:pathLst>
                <a:path w="169031" h="86416" fill="none" extrusionOk="0">
                  <a:moveTo>
                    <a:pt x="0" y="10366"/>
                  </a:moveTo>
                  <a:cubicBezTo>
                    <a:pt x="15806" y="10335"/>
                    <a:pt x="31460" y="17630"/>
                    <a:pt x="41612" y="29697"/>
                  </a:cubicBezTo>
                  <a:cubicBezTo>
                    <a:pt x="50427" y="40184"/>
                    <a:pt x="54986" y="53558"/>
                    <a:pt x="62555" y="64987"/>
                  </a:cubicBezTo>
                  <a:cubicBezTo>
                    <a:pt x="70123" y="76385"/>
                    <a:pt x="82889" y="86416"/>
                    <a:pt x="96355" y="83893"/>
                  </a:cubicBezTo>
                  <a:cubicBezTo>
                    <a:pt x="105595" y="82191"/>
                    <a:pt x="112951" y="74804"/>
                    <a:pt x="117297" y="66476"/>
                  </a:cubicBezTo>
                  <a:cubicBezTo>
                    <a:pt x="121644" y="58117"/>
                    <a:pt x="123529" y="48755"/>
                    <a:pt x="125839" y="39667"/>
                  </a:cubicBezTo>
                  <a:cubicBezTo>
                    <a:pt x="128179" y="30549"/>
                    <a:pt x="131127" y="21308"/>
                    <a:pt x="137146" y="14074"/>
                  </a:cubicBezTo>
                  <a:cubicBezTo>
                    <a:pt x="144805" y="4925"/>
                    <a:pt x="157207" y="1"/>
                    <a:pt x="169031" y="136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8"/>
            <p:cNvSpPr/>
            <p:nvPr/>
          </p:nvSpPr>
          <p:spPr>
            <a:xfrm>
              <a:off x="-1327700" y="3884575"/>
              <a:ext cx="3961350" cy="2025125"/>
            </a:xfrm>
            <a:custGeom>
              <a:avLst/>
              <a:gdLst/>
              <a:ahLst/>
              <a:cxnLst/>
              <a:rect l="l" t="t" r="r" b="b"/>
              <a:pathLst>
                <a:path w="158454" h="81005" fill="none" extrusionOk="0">
                  <a:moveTo>
                    <a:pt x="0" y="9727"/>
                  </a:moveTo>
                  <a:cubicBezTo>
                    <a:pt x="14803" y="9697"/>
                    <a:pt x="29484" y="16536"/>
                    <a:pt x="39028" y="27843"/>
                  </a:cubicBezTo>
                  <a:cubicBezTo>
                    <a:pt x="47296" y="37661"/>
                    <a:pt x="51551" y="50214"/>
                    <a:pt x="58634" y="60914"/>
                  </a:cubicBezTo>
                  <a:cubicBezTo>
                    <a:pt x="65716" y="71613"/>
                    <a:pt x="77692" y="81005"/>
                    <a:pt x="90336" y="78665"/>
                  </a:cubicBezTo>
                  <a:cubicBezTo>
                    <a:pt x="98999" y="77054"/>
                    <a:pt x="105868" y="70123"/>
                    <a:pt x="109941" y="62312"/>
                  </a:cubicBezTo>
                  <a:cubicBezTo>
                    <a:pt x="114015" y="54500"/>
                    <a:pt x="115777" y="45716"/>
                    <a:pt x="117966" y="37175"/>
                  </a:cubicBezTo>
                  <a:cubicBezTo>
                    <a:pt x="120154" y="28633"/>
                    <a:pt x="122920" y="19971"/>
                    <a:pt x="128574" y="13223"/>
                  </a:cubicBezTo>
                  <a:cubicBezTo>
                    <a:pt x="135747" y="4621"/>
                    <a:pt x="147359" y="1"/>
                    <a:pt x="158453" y="1308"/>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8"/>
            <p:cNvSpPr/>
            <p:nvPr/>
          </p:nvSpPr>
          <p:spPr>
            <a:xfrm>
              <a:off x="-1195475" y="3886100"/>
              <a:ext cx="3696900" cy="1890625"/>
            </a:xfrm>
            <a:custGeom>
              <a:avLst/>
              <a:gdLst/>
              <a:ahLst/>
              <a:cxnLst/>
              <a:rect l="l" t="t" r="r" b="b"/>
              <a:pathLst>
                <a:path w="147876" h="75625" fill="none" extrusionOk="0">
                  <a:moveTo>
                    <a:pt x="0" y="9089"/>
                  </a:moveTo>
                  <a:cubicBezTo>
                    <a:pt x="13830" y="9058"/>
                    <a:pt x="27508" y="15442"/>
                    <a:pt x="36414" y="26019"/>
                  </a:cubicBezTo>
                  <a:cubicBezTo>
                    <a:pt x="44135" y="35168"/>
                    <a:pt x="48086" y="46871"/>
                    <a:pt x="54712" y="56871"/>
                  </a:cubicBezTo>
                  <a:cubicBezTo>
                    <a:pt x="61339" y="66840"/>
                    <a:pt x="72524" y="75625"/>
                    <a:pt x="84287" y="73406"/>
                  </a:cubicBezTo>
                  <a:cubicBezTo>
                    <a:pt x="92373" y="71916"/>
                    <a:pt x="98817" y="65473"/>
                    <a:pt x="102616" y="58178"/>
                  </a:cubicBezTo>
                  <a:cubicBezTo>
                    <a:pt x="106415" y="50883"/>
                    <a:pt x="108057" y="42676"/>
                    <a:pt x="110093" y="34712"/>
                  </a:cubicBezTo>
                  <a:cubicBezTo>
                    <a:pt x="112130" y="26749"/>
                    <a:pt x="114713" y="18663"/>
                    <a:pt x="120002" y="12341"/>
                  </a:cubicBezTo>
                  <a:cubicBezTo>
                    <a:pt x="126659" y="4317"/>
                    <a:pt x="137510" y="1"/>
                    <a:pt x="147875" y="1216"/>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8"/>
            <p:cNvSpPr/>
            <p:nvPr/>
          </p:nvSpPr>
          <p:spPr>
            <a:xfrm>
              <a:off x="-1063275" y="3888375"/>
              <a:ext cx="3432475" cy="1754625"/>
            </a:xfrm>
            <a:custGeom>
              <a:avLst/>
              <a:gdLst/>
              <a:ahLst/>
              <a:cxnLst/>
              <a:rect l="l" t="t" r="r" b="b"/>
              <a:pathLst>
                <a:path w="137299" h="70185" fill="none" extrusionOk="0">
                  <a:moveTo>
                    <a:pt x="1" y="8420"/>
                  </a:moveTo>
                  <a:cubicBezTo>
                    <a:pt x="12828" y="8420"/>
                    <a:pt x="25533" y="14317"/>
                    <a:pt x="33801" y="24135"/>
                  </a:cubicBezTo>
                  <a:cubicBezTo>
                    <a:pt x="40974" y="32646"/>
                    <a:pt x="44652" y="43497"/>
                    <a:pt x="50792" y="52767"/>
                  </a:cubicBezTo>
                  <a:cubicBezTo>
                    <a:pt x="56962" y="62038"/>
                    <a:pt x="67327" y="70184"/>
                    <a:pt x="78270" y="68148"/>
                  </a:cubicBezTo>
                  <a:cubicBezTo>
                    <a:pt x="85778" y="66749"/>
                    <a:pt x="91735" y="60762"/>
                    <a:pt x="95261" y="53983"/>
                  </a:cubicBezTo>
                  <a:cubicBezTo>
                    <a:pt x="98817" y="47205"/>
                    <a:pt x="100337" y="39606"/>
                    <a:pt x="102222" y="32220"/>
                  </a:cubicBezTo>
                  <a:cubicBezTo>
                    <a:pt x="104106" y="24804"/>
                    <a:pt x="106507" y="17296"/>
                    <a:pt x="111401" y="11429"/>
                  </a:cubicBezTo>
                  <a:cubicBezTo>
                    <a:pt x="117602" y="4013"/>
                    <a:pt x="127693" y="1"/>
                    <a:pt x="137298" y="1125"/>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8"/>
            <p:cNvSpPr/>
            <p:nvPr/>
          </p:nvSpPr>
          <p:spPr>
            <a:xfrm>
              <a:off x="-931050" y="3889900"/>
              <a:ext cx="3168025" cy="1619350"/>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8"/>
            <p:cNvSpPr/>
            <p:nvPr/>
          </p:nvSpPr>
          <p:spPr>
            <a:xfrm>
              <a:off x="-842100" y="3889900"/>
              <a:ext cx="2956401" cy="1380172"/>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28"/>
          <p:cNvGrpSpPr/>
          <p:nvPr/>
        </p:nvGrpSpPr>
        <p:grpSpPr>
          <a:xfrm rot="166717">
            <a:off x="6448168" y="-279350"/>
            <a:ext cx="3915973" cy="2039294"/>
            <a:chOff x="-2001175" y="4949325"/>
            <a:chExt cx="4294904" cy="2236627"/>
          </a:xfrm>
        </p:grpSpPr>
        <p:sp>
          <p:nvSpPr>
            <p:cNvPr id="1870" name="Google Shape;1870;p28"/>
            <p:cNvSpPr/>
            <p:nvPr/>
          </p:nvSpPr>
          <p:spPr>
            <a:xfrm>
              <a:off x="-1847246" y="4949325"/>
              <a:ext cx="4017470" cy="826835"/>
            </a:xfrm>
            <a:custGeom>
              <a:avLst/>
              <a:gdLst/>
              <a:ahLst/>
              <a:cxnLst/>
              <a:rect l="l" t="t" r="r" b="b"/>
              <a:pathLst>
                <a:path w="111705" h="22990" fill="none" extrusionOk="0">
                  <a:moveTo>
                    <a:pt x="0" y="3960"/>
                  </a:moveTo>
                  <a:cubicBezTo>
                    <a:pt x="34189" y="0"/>
                    <a:pt x="48747" y="22989"/>
                    <a:pt x="66277" y="22067"/>
                  </a:cubicBezTo>
                  <a:cubicBezTo>
                    <a:pt x="83794" y="21144"/>
                    <a:pt x="89509" y="7368"/>
                    <a:pt x="111704" y="553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8"/>
            <p:cNvSpPr/>
            <p:nvPr/>
          </p:nvSpPr>
          <p:spPr>
            <a:xfrm>
              <a:off x="-1885512" y="5029491"/>
              <a:ext cx="4086595" cy="992778"/>
            </a:xfrm>
            <a:custGeom>
              <a:avLst/>
              <a:gdLst/>
              <a:ahLst/>
              <a:cxnLst/>
              <a:rect l="l" t="t" r="r" b="b"/>
              <a:pathLst>
                <a:path w="113627" h="27604" fill="none" extrusionOk="0">
                  <a:moveTo>
                    <a:pt x="1" y="3294"/>
                  </a:moveTo>
                  <a:cubicBezTo>
                    <a:pt x="28346" y="1"/>
                    <a:pt x="44006" y="19735"/>
                    <a:pt x="60306" y="23131"/>
                  </a:cubicBezTo>
                  <a:cubicBezTo>
                    <a:pt x="81757" y="27603"/>
                    <a:pt x="93341" y="7959"/>
                    <a:pt x="113627" y="6485"/>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8"/>
            <p:cNvSpPr/>
            <p:nvPr/>
          </p:nvSpPr>
          <p:spPr>
            <a:xfrm>
              <a:off x="-1924210" y="5109693"/>
              <a:ext cx="4156187" cy="1266975"/>
            </a:xfrm>
            <a:custGeom>
              <a:avLst/>
              <a:gdLst/>
              <a:ahLst/>
              <a:cxnLst/>
              <a:rect l="l" t="t" r="r" b="b"/>
              <a:pathLst>
                <a:path w="115562" h="35228" fill="none" extrusionOk="0">
                  <a:moveTo>
                    <a:pt x="0" y="2628"/>
                  </a:moveTo>
                  <a:cubicBezTo>
                    <a:pt x="22502" y="1"/>
                    <a:pt x="39315" y="17710"/>
                    <a:pt x="54359" y="24207"/>
                  </a:cubicBezTo>
                  <a:cubicBezTo>
                    <a:pt x="79898" y="35227"/>
                    <a:pt x="97185" y="8548"/>
                    <a:pt x="115561" y="742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8"/>
            <p:cNvSpPr/>
            <p:nvPr/>
          </p:nvSpPr>
          <p:spPr>
            <a:xfrm>
              <a:off x="-1962944" y="5189895"/>
              <a:ext cx="4225780" cy="1578971"/>
            </a:xfrm>
            <a:custGeom>
              <a:avLst/>
              <a:gdLst/>
              <a:ahLst/>
              <a:cxnLst/>
              <a:rect l="l" t="t" r="r" b="b"/>
              <a:pathLst>
                <a:path w="117497" h="43903" fill="none" extrusionOk="0">
                  <a:moveTo>
                    <a:pt x="1" y="1961"/>
                  </a:moveTo>
                  <a:cubicBezTo>
                    <a:pt x="16672" y="0"/>
                    <a:pt x="34318" y="16223"/>
                    <a:pt x="48414" y="25270"/>
                  </a:cubicBezTo>
                  <a:cubicBezTo>
                    <a:pt x="77439" y="43902"/>
                    <a:pt x="101030" y="9124"/>
                    <a:pt x="117497" y="836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8"/>
            <p:cNvSpPr/>
            <p:nvPr/>
          </p:nvSpPr>
          <p:spPr>
            <a:xfrm>
              <a:off x="-2001175" y="5269629"/>
              <a:ext cx="4294904" cy="1916323"/>
            </a:xfrm>
            <a:custGeom>
              <a:avLst/>
              <a:gdLst/>
              <a:ahLst/>
              <a:cxnLst/>
              <a:rect l="l" t="t" r="r" b="b"/>
              <a:pathLst>
                <a:path w="119419" h="53283" fill="none" extrusionOk="0">
                  <a:moveTo>
                    <a:pt x="0" y="1307"/>
                  </a:moveTo>
                  <a:cubicBezTo>
                    <a:pt x="10816" y="0"/>
                    <a:pt x="28948" y="14878"/>
                    <a:pt x="42455" y="26359"/>
                  </a:cubicBezTo>
                  <a:cubicBezTo>
                    <a:pt x="74119" y="53282"/>
                    <a:pt x="104861" y="9726"/>
                    <a:pt x="119418" y="931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5" name="Google Shape;1875;p28"/>
          <p:cNvSpPr/>
          <p:nvPr/>
        </p:nvSpPr>
        <p:spPr>
          <a:xfrm rot="3130999">
            <a:off x="7790516" y="-128057"/>
            <a:ext cx="675539" cy="744220"/>
          </a:xfrm>
          <a:custGeom>
            <a:avLst/>
            <a:gdLst/>
            <a:ahLst/>
            <a:cxnLst/>
            <a:rect l="l" t="t" r="r" b="b"/>
            <a:pathLst>
              <a:path w="7190" h="7921" fill="none" extrusionOk="0">
                <a:moveTo>
                  <a:pt x="2012" y="4294"/>
                </a:moveTo>
                <a:cubicBezTo>
                  <a:pt x="3255" y="3986"/>
                  <a:pt x="2050" y="1039"/>
                  <a:pt x="948" y="2102"/>
                </a:cubicBezTo>
                <a:cubicBezTo>
                  <a:pt x="0" y="3012"/>
                  <a:pt x="820" y="6152"/>
                  <a:pt x="2473" y="5229"/>
                </a:cubicBezTo>
                <a:cubicBezTo>
                  <a:pt x="3870" y="4447"/>
                  <a:pt x="4049" y="1923"/>
                  <a:pt x="4062" y="1"/>
                </a:cubicBezTo>
                <a:cubicBezTo>
                  <a:pt x="5331" y="4486"/>
                  <a:pt x="7189" y="7920"/>
                  <a:pt x="7189" y="7920"/>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6" name="Google Shape;1876;p28"/>
          <p:cNvGrpSpPr/>
          <p:nvPr/>
        </p:nvGrpSpPr>
        <p:grpSpPr>
          <a:xfrm rot="-953426">
            <a:off x="8283345" y="587920"/>
            <a:ext cx="1200552" cy="509595"/>
            <a:chOff x="-1548595" y="5064988"/>
            <a:chExt cx="762313" cy="323577"/>
          </a:xfrm>
        </p:grpSpPr>
        <p:sp>
          <p:nvSpPr>
            <p:cNvPr id="1877" name="Google Shape;1877;p28"/>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8"/>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8"/>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8"/>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8"/>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8"/>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3" name="Google Shape;1883;p28"/>
          <p:cNvGrpSpPr/>
          <p:nvPr/>
        </p:nvGrpSpPr>
        <p:grpSpPr>
          <a:xfrm rot="-2030631">
            <a:off x="-47234" y="3153912"/>
            <a:ext cx="985498" cy="615244"/>
            <a:chOff x="-30260" y="4314762"/>
            <a:chExt cx="1135405" cy="730436"/>
          </a:xfrm>
        </p:grpSpPr>
        <p:sp>
          <p:nvSpPr>
            <p:cNvPr id="1884" name="Google Shape;1884;p28"/>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8"/>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8"/>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8"/>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8"/>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8"/>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0" name="Google Shape;1890;p28"/>
          <p:cNvGrpSpPr/>
          <p:nvPr/>
        </p:nvGrpSpPr>
        <p:grpSpPr>
          <a:xfrm rot="46302" flipH="1">
            <a:off x="1235914" y="4672761"/>
            <a:ext cx="625223" cy="379288"/>
            <a:chOff x="897994" y="4240309"/>
            <a:chExt cx="967900" cy="652165"/>
          </a:xfrm>
        </p:grpSpPr>
        <p:sp>
          <p:nvSpPr>
            <p:cNvPr id="1891" name="Google Shape;1891;p28"/>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8"/>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8"/>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8"/>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8"/>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28"/>
          <p:cNvGrpSpPr/>
          <p:nvPr/>
        </p:nvGrpSpPr>
        <p:grpSpPr>
          <a:xfrm rot="3183921">
            <a:off x="241839" y="3691200"/>
            <a:ext cx="515361" cy="1003987"/>
            <a:chOff x="5906877" y="4080403"/>
            <a:chExt cx="570948" cy="1069743"/>
          </a:xfrm>
        </p:grpSpPr>
        <p:sp>
          <p:nvSpPr>
            <p:cNvPr id="1897" name="Google Shape;1897;p28"/>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8"/>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8"/>
            <p:cNvSpPr/>
            <p:nvPr/>
          </p:nvSpPr>
          <p:spPr>
            <a:xfrm>
              <a:off x="6053528" y="4869200"/>
              <a:ext cx="95374" cy="36533"/>
            </a:xfrm>
            <a:custGeom>
              <a:avLst/>
              <a:gdLst/>
              <a:ahLst/>
              <a:cxnLst/>
              <a:rect l="l" t="t" r="r" b="b"/>
              <a:pathLst>
                <a:path w="1475" h="565" fill="none" extrusionOk="0">
                  <a:moveTo>
                    <a:pt x="0" y="487"/>
                  </a:moveTo>
                  <a:cubicBezTo>
                    <a:pt x="308" y="154"/>
                    <a:pt x="667" y="0"/>
                    <a:pt x="936" y="26"/>
                  </a:cubicBezTo>
                  <a:cubicBezTo>
                    <a:pt x="1026" y="26"/>
                    <a:pt x="1102" y="52"/>
                    <a:pt x="1179" y="103"/>
                  </a:cubicBezTo>
                  <a:cubicBezTo>
                    <a:pt x="1308" y="193"/>
                    <a:pt x="1410" y="346"/>
                    <a:pt x="1474" y="564"/>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8"/>
            <p:cNvSpPr/>
            <p:nvPr/>
          </p:nvSpPr>
          <p:spPr>
            <a:xfrm>
              <a:off x="6011240" y="4952030"/>
              <a:ext cx="11703" cy="68863"/>
            </a:xfrm>
            <a:custGeom>
              <a:avLst/>
              <a:gdLst/>
              <a:ahLst/>
              <a:cxnLst/>
              <a:rect l="l" t="t" r="r" b="b"/>
              <a:pathLst>
                <a:path w="181" h="1065" fill="none" extrusionOk="0">
                  <a:moveTo>
                    <a:pt x="52" y="1064"/>
                  </a:moveTo>
                  <a:cubicBezTo>
                    <a:pt x="1" y="757"/>
                    <a:pt x="39" y="385"/>
                    <a:pt x="180" y="1"/>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8"/>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28"/>
          <p:cNvGrpSpPr/>
          <p:nvPr/>
        </p:nvGrpSpPr>
        <p:grpSpPr>
          <a:xfrm rot="-971763">
            <a:off x="83955" y="4958306"/>
            <a:ext cx="1067243" cy="415958"/>
            <a:chOff x="255848" y="3748111"/>
            <a:chExt cx="1370536" cy="581751"/>
          </a:xfrm>
        </p:grpSpPr>
        <p:sp>
          <p:nvSpPr>
            <p:cNvPr id="1903" name="Google Shape;1903;p28"/>
            <p:cNvSpPr/>
            <p:nvPr/>
          </p:nvSpPr>
          <p:spPr>
            <a:xfrm>
              <a:off x="255848" y="4064949"/>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8"/>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8"/>
            <p:cNvSpPr/>
            <p:nvPr/>
          </p:nvSpPr>
          <p:spPr>
            <a:xfrm>
              <a:off x="342041" y="4115190"/>
              <a:ext cx="52245" cy="2522"/>
            </a:xfrm>
            <a:custGeom>
              <a:avLst/>
              <a:gdLst/>
              <a:ahLst/>
              <a:cxnLst/>
              <a:rect l="l" t="t" r="r" b="b"/>
              <a:pathLst>
                <a:path w="808" h="39" fill="none" extrusionOk="0">
                  <a:moveTo>
                    <a:pt x="0" y="39"/>
                  </a:moveTo>
                  <a:cubicBezTo>
                    <a:pt x="103" y="13"/>
                    <a:pt x="231" y="0"/>
                    <a:pt x="372" y="0"/>
                  </a:cubicBezTo>
                  <a:cubicBezTo>
                    <a:pt x="526" y="0"/>
                    <a:pt x="667" y="13"/>
                    <a:pt x="808"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8"/>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8"/>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8"/>
            <p:cNvSpPr/>
            <p:nvPr/>
          </p:nvSpPr>
          <p:spPr>
            <a:xfrm>
              <a:off x="970932" y="4222915"/>
              <a:ext cx="50629" cy="2522"/>
            </a:xfrm>
            <a:custGeom>
              <a:avLst/>
              <a:gdLst/>
              <a:ahLst/>
              <a:cxnLst/>
              <a:rect l="l" t="t" r="r" b="b"/>
              <a:pathLst>
                <a:path w="783" h="39" fill="none" extrusionOk="0">
                  <a:moveTo>
                    <a:pt x="0" y="39"/>
                  </a:moveTo>
                  <a:cubicBezTo>
                    <a:pt x="103" y="13"/>
                    <a:pt x="218" y="0"/>
                    <a:pt x="346" y="0"/>
                  </a:cubicBezTo>
                  <a:cubicBezTo>
                    <a:pt x="500" y="0"/>
                    <a:pt x="641" y="13"/>
                    <a:pt x="782"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8"/>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8"/>
            <p:cNvSpPr/>
            <p:nvPr/>
          </p:nvSpPr>
          <p:spPr>
            <a:xfrm>
              <a:off x="928644" y="3847560"/>
              <a:ext cx="577608" cy="101969"/>
            </a:xfrm>
            <a:custGeom>
              <a:avLst/>
              <a:gdLst/>
              <a:ahLst/>
              <a:cxnLst/>
              <a:rect l="l" t="t" r="r" b="b"/>
              <a:pathLst>
                <a:path w="8933" h="1577" fill="none" extrusionOk="0">
                  <a:moveTo>
                    <a:pt x="1" y="0"/>
                  </a:moveTo>
                  <a:lnTo>
                    <a:pt x="8933" y="1576"/>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28"/>
          <p:cNvGrpSpPr/>
          <p:nvPr/>
        </p:nvGrpSpPr>
        <p:grpSpPr>
          <a:xfrm rot="366311">
            <a:off x="7019472" y="3228"/>
            <a:ext cx="571942" cy="385863"/>
            <a:chOff x="192771" y="3915943"/>
            <a:chExt cx="674372" cy="454968"/>
          </a:xfrm>
        </p:grpSpPr>
        <p:sp>
          <p:nvSpPr>
            <p:cNvPr id="1912" name="Google Shape;1912;p28"/>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8"/>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8"/>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5" name="Google Shape;1915;p28"/>
          <p:cNvSpPr txBox="1">
            <a:spLocks noGrp="1"/>
          </p:cNvSpPr>
          <p:nvPr>
            <p:ph type="title" hasCustomPrompt="1"/>
          </p:nvPr>
        </p:nvSpPr>
        <p:spPr>
          <a:xfrm>
            <a:off x="2133236" y="1329752"/>
            <a:ext cx="9411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16" name="Google Shape;1916;p28"/>
          <p:cNvSpPr txBox="1">
            <a:spLocks noGrp="1"/>
          </p:cNvSpPr>
          <p:nvPr>
            <p:ph type="subTitle" idx="1"/>
          </p:nvPr>
        </p:nvSpPr>
        <p:spPr>
          <a:xfrm>
            <a:off x="1765736" y="3485348"/>
            <a:ext cx="16761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917" name="Google Shape;1917;p28"/>
          <p:cNvSpPr txBox="1">
            <a:spLocks noGrp="1"/>
          </p:cNvSpPr>
          <p:nvPr>
            <p:ph type="subTitle" idx="2"/>
          </p:nvPr>
        </p:nvSpPr>
        <p:spPr>
          <a:xfrm>
            <a:off x="1872986" y="3142386"/>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2pPr>
            <a:lvl3pPr lvl="2"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3pPr>
            <a:lvl4pPr lvl="3"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4pPr>
            <a:lvl5pPr lvl="4"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5pPr>
            <a:lvl6pPr lvl="5"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6pPr>
            <a:lvl7pPr lvl="6"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7pPr>
            <a:lvl8pPr lvl="7"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8pPr>
            <a:lvl9pPr lvl="8"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9pPr>
          </a:lstStyle>
          <a:p>
            <a:endParaRPr/>
          </a:p>
        </p:txBody>
      </p:sp>
      <p:sp>
        <p:nvSpPr>
          <p:cNvPr id="1918" name="Google Shape;1918;p28"/>
          <p:cNvSpPr txBox="1">
            <a:spLocks noGrp="1"/>
          </p:cNvSpPr>
          <p:nvPr>
            <p:ph type="title" idx="3" hasCustomPrompt="1"/>
          </p:nvPr>
        </p:nvSpPr>
        <p:spPr>
          <a:xfrm>
            <a:off x="4104311" y="1329752"/>
            <a:ext cx="9411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19" name="Google Shape;1919;p28"/>
          <p:cNvSpPr txBox="1">
            <a:spLocks noGrp="1"/>
          </p:cNvSpPr>
          <p:nvPr>
            <p:ph type="subTitle" idx="4"/>
          </p:nvPr>
        </p:nvSpPr>
        <p:spPr>
          <a:xfrm>
            <a:off x="3736811" y="3485348"/>
            <a:ext cx="16761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920" name="Google Shape;1920;p28"/>
          <p:cNvSpPr txBox="1">
            <a:spLocks noGrp="1"/>
          </p:cNvSpPr>
          <p:nvPr>
            <p:ph type="subTitle" idx="5"/>
          </p:nvPr>
        </p:nvSpPr>
        <p:spPr>
          <a:xfrm>
            <a:off x="3844061" y="3142386"/>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2pPr>
            <a:lvl3pPr lvl="2"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3pPr>
            <a:lvl4pPr lvl="3"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4pPr>
            <a:lvl5pPr lvl="4"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5pPr>
            <a:lvl6pPr lvl="5"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6pPr>
            <a:lvl7pPr lvl="6"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7pPr>
            <a:lvl8pPr lvl="7"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8pPr>
            <a:lvl9pPr lvl="8"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9pPr>
          </a:lstStyle>
          <a:p>
            <a:endParaRPr/>
          </a:p>
        </p:txBody>
      </p:sp>
      <p:sp>
        <p:nvSpPr>
          <p:cNvPr id="1921" name="Google Shape;1921;p28"/>
          <p:cNvSpPr txBox="1">
            <a:spLocks noGrp="1"/>
          </p:cNvSpPr>
          <p:nvPr>
            <p:ph type="title" idx="6" hasCustomPrompt="1"/>
          </p:nvPr>
        </p:nvSpPr>
        <p:spPr>
          <a:xfrm>
            <a:off x="6145954" y="1329752"/>
            <a:ext cx="8751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22" name="Google Shape;1922;p28"/>
          <p:cNvSpPr txBox="1">
            <a:spLocks noGrp="1"/>
          </p:cNvSpPr>
          <p:nvPr>
            <p:ph type="subTitle" idx="7"/>
          </p:nvPr>
        </p:nvSpPr>
        <p:spPr>
          <a:xfrm>
            <a:off x="5745454" y="3485348"/>
            <a:ext cx="16761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923" name="Google Shape;1923;p28"/>
          <p:cNvSpPr txBox="1">
            <a:spLocks noGrp="1"/>
          </p:cNvSpPr>
          <p:nvPr>
            <p:ph type="subTitle" idx="8"/>
          </p:nvPr>
        </p:nvSpPr>
        <p:spPr>
          <a:xfrm>
            <a:off x="5852704" y="3142386"/>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2pPr>
            <a:lvl3pPr lvl="2"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3pPr>
            <a:lvl4pPr lvl="3"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4pPr>
            <a:lvl5pPr lvl="4"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5pPr>
            <a:lvl6pPr lvl="5"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6pPr>
            <a:lvl7pPr lvl="6"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7pPr>
            <a:lvl8pPr lvl="7"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8pPr>
            <a:lvl9pPr lvl="8" algn="ctr" rtl="0">
              <a:lnSpc>
                <a:spcPct val="100000"/>
              </a:lnSpc>
              <a:spcBef>
                <a:spcPts val="0"/>
              </a:spcBef>
              <a:spcAft>
                <a:spcPts val="0"/>
              </a:spcAft>
              <a:buSzPts val="1800"/>
              <a:buFont typeface="Fredoka One"/>
              <a:buNone/>
              <a:defRPr sz="1800">
                <a:latin typeface="Fredoka One"/>
                <a:ea typeface="Fredoka One"/>
                <a:cs typeface="Fredoka One"/>
                <a:sym typeface="Fredoka One"/>
              </a:defRPr>
            </a:lvl9pPr>
          </a:lstStyle>
          <a:p>
            <a:endParaRPr/>
          </a:p>
        </p:txBody>
      </p:sp>
      <p:sp>
        <p:nvSpPr>
          <p:cNvPr id="1924" name="Google Shape;1924;p28"/>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50371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5"/>
        <p:cNvGrpSpPr/>
        <p:nvPr/>
      </p:nvGrpSpPr>
      <p:grpSpPr>
        <a:xfrm>
          <a:off x="0" y="0"/>
          <a:ext cx="0" cy="0"/>
          <a:chOff x="0" y="0"/>
          <a:chExt cx="0" cy="0"/>
        </a:xfrm>
      </p:grpSpPr>
      <p:grpSp>
        <p:nvGrpSpPr>
          <p:cNvPr id="356" name="Google Shape;356;p6"/>
          <p:cNvGrpSpPr/>
          <p:nvPr/>
        </p:nvGrpSpPr>
        <p:grpSpPr>
          <a:xfrm rot="-6625962">
            <a:off x="-759632" y="4248016"/>
            <a:ext cx="2384829" cy="1897166"/>
            <a:chOff x="-1221177" y="-856963"/>
            <a:chExt cx="3089277" cy="2457565"/>
          </a:xfrm>
        </p:grpSpPr>
        <p:grpSp>
          <p:nvGrpSpPr>
            <p:cNvPr id="357" name="Google Shape;357;p6"/>
            <p:cNvGrpSpPr/>
            <p:nvPr/>
          </p:nvGrpSpPr>
          <p:grpSpPr>
            <a:xfrm>
              <a:off x="-1221177" y="-856963"/>
              <a:ext cx="3089277" cy="2457565"/>
              <a:chOff x="-1221177" y="-856963"/>
              <a:chExt cx="3089277" cy="2457565"/>
            </a:xfrm>
          </p:grpSpPr>
          <p:sp>
            <p:nvSpPr>
              <p:cNvPr id="358" name="Google Shape;358;p6"/>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6"/>
            <p:cNvGrpSpPr/>
            <p:nvPr/>
          </p:nvGrpSpPr>
          <p:grpSpPr>
            <a:xfrm>
              <a:off x="828772" y="314668"/>
              <a:ext cx="416010" cy="486680"/>
              <a:chOff x="828772" y="314668"/>
              <a:chExt cx="416010" cy="486680"/>
            </a:xfrm>
          </p:grpSpPr>
          <p:sp>
            <p:nvSpPr>
              <p:cNvPr id="364" name="Google Shape;364;p6"/>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6"/>
            <p:cNvGrpSpPr/>
            <p:nvPr/>
          </p:nvGrpSpPr>
          <p:grpSpPr>
            <a:xfrm>
              <a:off x="323987" y="610889"/>
              <a:ext cx="341044" cy="623914"/>
              <a:chOff x="323987" y="610889"/>
              <a:chExt cx="341044" cy="623914"/>
            </a:xfrm>
          </p:grpSpPr>
          <p:sp>
            <p:nvSpPr>
              <p:cNvPr id="368" name="Google Shape;368;p6"/>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1" name="Google Shape;371;p6"/>
          <p:cNvSpPr/>
          <p:nvPr/>
        </p:nvSpPr>
        <p:spPr>
          <a:xfrm rot="937718">
            <a:off x="404655" y="134208"/>
            <a:ext cx="8947621" cy="6231746"/>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6"/>
          <p:cNvGrpSpPr/>
          <p:nvPr/>
        </p:nvGrpSpPr>
        <p:grpSpPr>
          <a:xfrm rot="2569504" flipH="1">
            <a:off x="6409996" y="-1020372"/>
            <a:ext cx="4617374" cy="2404557"/>
            <a:chOff x="-2001175" y="4949325"/>
            <a:chExt cx="4294904" cy="2236627"/>
          </a:xfrm>
        </p:grpSpPr>
        <p:sp>
          <p:nvSpPr>
            <p:cNvPr id="373" name="Google Shape;373;p6"/>
            <p:cNvSpPr/>
            <p:nvPr/>
          </p:nvSpPr>
          <p:spPr>
            <a:xfrm>
              <a:off x="-1847246" y="4949325"/>
              <a:ext cx="4017470" cy="826835"/>
            </a:xfrm>
            <a:custGeom>
              <a:avLst/>
              <a:gdLst/>
              <a:ahLst/>
              <a:cxnLst/>
              <a:rect l="l" t="t" r="r" b="b"/>
              <a:pathLst>
                <a:path w="111705" h="22990" fill="none" extrusionOk="0">
                  <a:moveTo>
                    <a:pt x="0" y="3960"/>
                  </a:moveTo>
                  <a:cubicBezTo>
                    <a:pt x="34189" y="0"/>
                    <a:pt x="48747" y="22989"/>
                    <a:pt x="66277" y="22067"/>
                  </a:cubicBezTo>
                  <a:cubicBezTo>
                    <a:pt x="83794" y="21144"/>
                    <a:pt x="89509" y="7368"/>
                    <a:pt x="111704" y="553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1885512" y="5029491"/>
              <a:ext cx="4086595" cy="992778"/>
            </a:xfrm>
            <a:custGeom>
              <a:avLst/>
              <a:gdLst/>
              <a:ahLst/>
              <a:cxnLst/>
              <a:rect l="l" t="t" r="r" b="b"/>
              <a:pathLst>
                <a:path w="113627" h="27604" fill="none" extrusionOk="0">
                  <a:moveTo>
                    <a:pt x="1" y="3294"/>
                  </a:moveTo>
                  <a:cubicBezTo>
                    <a:pt x="28346" y="1"/>
                    <a:pt x="44006" y="19735"/>
                    <a:pt x="60306" y="23131"/>
                  </a:cubicBezTo>
                  <a:cubicBezTo>
                    <a:pt x="81757" y="27603"/>
                    <a:pt x="93341" y="7959"/>
                    <a:pt x="113627" y="6485"/>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1924210" y="5109693"/>
              <a:ext cx="4156187" cy="1266975"/>
            </a:xfrm>
            <a:custGeom>
              <a:avLst/>
              <a:gdLst/>
              <a:ahLst/>
              <a:cxnLst/>
              <a:rect l="l" t="t" r="r" b="b"/>
              <a:pathLst>
                <a:path w="115562" h="35228" fill="none" extrusionOk="0">
                  <a:moveTo>
                    <a:pt x="0" y="2628"/>
                  </a:moveTo>
                  <a:cubicBezTo>
                    <a:pt x="22502" y="1"/>
                    <a:pt x="39315" y="17710"/>
                    <a:pt x="54359" y="24207"/>
                  </a:cubicBezTo>
                  <a:cubicBezTo>
                    <a:pt x="79898" y="35227"/>
                    <a:pt x="97185" y="8548"/>
                    <a:pt x="115561" y="742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1962944" y="5189895"/>
              <a:ext cx="4225780" cy="1578971"/>
            </a:xfrm>
            <a:custGeom>
              <a:avLst/>
              <a:gdLst/>
              <a:ahLst/>
              <a:cxnLst/>
              <a:rect l="l" t="t" r="r" b="b"/>
              <a:pathLst>
                <a:path w="117497" h="43903" fill="none" extrusionOk="0">
                  <a:moveTo>
                    <a:pt x="1" y="1961"/>
                  </a:moveTo>
                  <a:cubicBezTo>
                    <a:pt x="16672" y="0"/>
                    <a:pt x="34318" y="16223"/>
                    <a:pt x="48414" y="25270"/>
                  </a:cubicBezTo>
                  <a:cubicBezTo>
                    <a:pt x="77439" y="43902"/>
                    <a:pt x="101030" y="9124"/>
                    <a:pt x="117497" y="836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2001175" y="5269629"/>
              <a:ext cx="4294904" cy="1916323"/>
            </a:xfrm>
            <a:custGeom>
              <a:avLst/>
              <a:gdLst/>
              <a:ahLst/>
              <a:cxnLst/>
              <a:rect l="l" t="t" r="r" b="b"/>
              <a:pathLst>
                <a:path w="119419" h="53283" fill="none" extrusionOk="0">
                  <a:moveTo>
                    <a:pt x="0" y="1307"/>
                  </a:moveTo>
                  <a:cubicBezTo>
                    <a:pt x="10816" y="0"/>
                    <a:pt x="28948" y="14878"/>
                    <a:pt x="42455" y="26359"/>
                  </a:cubicBezTo>
                  <a:cubicBezTo>
                    <a:pt x="74119" y="53282"/>
                    <a:pt x="104861" y="9726"/>
                    <a:pt x="119418" y="931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6"/>
          <p:cNvGrpSpPr/>
          <p:nvPr/>
        </p:nvGrpSpPr>
        <p:grpSpPr>
          <a:xfrm rot="-1939001">
            <a:off x="8581301" y="574359"/>
            <a:ext cx="538913" cy="592503"/>
            <a:chOff x="5118856" y="3486300"/>
            <a:chExt cx="516312" cy="567655"/>
          </a:xfrm>
        </p:grpSpPr>
        <p:sp>
          <p:nvSpPr>
            <p:cNvPr id="379" name="Google Shape;379;p6"/>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6"/>
          <p:cNvGrpSpPr/>
          <p:nvPr/>
        </p:nvGrpSpPr>
        <p:grpSpPr>
          <a:xfrm rot="-771394">
            <a:off x="7323346" y="-839775"/>
            <a:ext cx="846054" cy="570067"/>
            <a:chOff x="897994" y="4240309"/>
            <a:chExt cx="967900" cy="652165"/>
          </a:xfrm>
        </p:grpSpPr>
        <p:sp>
          <p:nvSpPr>
            <p:cNvPr id="383" name="Google Shape;383;p6"/>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6"/>
          <p:cNvGrpSpPr/>
          <p:nvPr/>
        </p:nvGrpSpPr>
        <p:grpSpPr>
          <a:xfrm rot="-771394">
            <a:off x="7816942" y="-317952"/>
            <a:ext cx="1389213" cy="676552"/>
            <a:chOff x="1698430" y="4498823"/>
            <a:chExt cx="1589281" cy="773986"/>
          </a:xfrm>
        </p:grpSpPr>
        <p:sp>
          <p:nvSpPr>
            <p:cNvPr id="387" name="Google Shape;387;p6"/>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4589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7"/>
        <p:cNvGrpSpPr/>
        <p:nvPr/>
      </p:nvGrpSpPr>
      <p:grpSpPr>
        <a:xfrm>
          <a:off x="0" y="0"/>
          <a:ext cx="0" cy="0"/>
          <a:chOff x="0" y="0"/>
          <a:chExt cx="0" cy="0"/>
        </a:xfrm>
      </p:grpSpPr>
      <p:sp>
        <p:nvSpPr>
          <p:cNvPr id="248" name="Google Shape;248;p4"/>
          <p:cNvSpPr/>
          <p:nvPr/>
        </p:nvSpPr>
        <p:spPr>
          <a:xfrm>
            <a:off x="290375" y="-357200"/>
            <a:ext cx="9233106" cy="6678056"/>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4"/>
          <p:cNvGrpSpPr/>
          <p:nvPr/>
        </p:nvGrpSpPr>
        <p:grpSpPr>
          <a:xfrm rot="-1679698">
            <a:off x="-930434" y="-243108"/>
            <a:ext cx="3039614" cy="1424062"/>
            <a:chOff x="5250782" y="5679875"/>
            <a:chExt cx="3039575" cy="1424044"/>
          </a:xfrm>
        </p:grpSpPr>
        <p:grpSp>
          <p:nvGrpSpPr>
            <p:cNvPr id="250" name="Google Shape;250;p4"/>
            <p:cNvGrpSpPr/>
            <p:nvPr/>
          </p:nvGrpSpPr>
          <p:grpSpPr>
            <a:xfrm>
              <a:off x="5250782" y="5679875"/>
              <a:ext cx="3039575" cy="1424044"/>
              <a:chOff x="5250782" y="5679875"/>
              <a:chExt cx="3039575" cy="1424044"/>
            </a:xfrm>
          </p:grpSpPr>
          <p:sp>
            <p:nvSpPr>
              <p:cNvPr id="251" name="Google Shape;251;p4"/>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7430972" y="6160663"/>
              <a:ext cx="178080" cy="499239"/>
              <a:chOff x="7430972" y="6160663"/>
              <a:chExt cx="178080" cy="499239"/>
            </a:xfrm>
          </p:grpSpPr>
          <p:sp>
            <p:nvSpPr>
              <p:cNvPr id="257" name="Google Shape;257;p4"/>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4"/>
            <p:cNvGrpSpPr/>
            <p:nvPr/>
          </p:nvGrpSpPr>
          <p:grpSpPr>
            <a:xfrm>
              <a:off x="6614678" y="6088459"/>
              <a:ext cx="414922" cy="480370"/>
              <a:chOff x="6614678" y="6088459"/>
              <a:chExt cx="414922" cy="480370"/>
            </a:xfrm>
          </p:grpSpPr>
          <p:sp>
            <p:nvSpPr>
              <p:cNvPr id="261" name="Google Shape;261;p4"/>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5913673" y="5891587"/>
              <a:ext cx="705527" cy="512220"/>
              <a:chOff x="5913673" y="5891587"/>
              <a:chExt cx="705527" cy="512220"/>
            </a:xfrm>
          </p:grpSpPr>
          <p:sp>
            <p:nvSpPr>
              <p:cNvPr id="265" name="Google Shape;265;p4"/>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1" name="Google Shape;271;p4"/>
          <p:cNvGrpSpPr/>
          <p:nvPr/>
        </p:nvGrpSpPr>
        <p:grpSpPr>
          <a:xfrm rot="7541198" flipH="1">
            <a:off x="7368775" y="4146276"/>
            <a:ext cx="3135605" cy="2494419"/>
            <a:chOff x="-1221177" y="-856963"/>
            <a:chExt cx="3089277" cy="2457565"/>
          </a:xfrm>
        </p:grpSpPr>
        <p:grpSp>
          <p:nvGrpSpPr>
            <p:cNvPr id="272" name="Google Shape;272;p4"/>
            <p:cNvGrpSpPr/>
            <p:nvPr/>
          </p:nvGrpSpPr>
          <p:grpSpPr>
            <a:xfrm>
              <a:off x="-1221177" y="-856963"/>
              <a:ext cx="3089277" cy="2457565"/>
              <a:chOff x="-1221177" y="-856963"/>
              <a:chExt cx="3089277" cy="2457565"/>
            </a:xfrm>
          </p:grpSpPr>
          <p:sp>
            <p:nvSpPr>
              <p:cNvPr id="273" name="Google Shape;273;p4"/>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828772" y="314668"/>
              <a:ext cx="416010" cy="486680"/>
              <a:chOff x="828772" y="314668"/>
              <a:chExt cx="416010" cy="486680"/>
            </a:xfrm>
          </p:grpSpPr>
          <p:sp>
            <p:nvSpPr>
              <p:cNvPr id="279" name="Google Shape;279;p4"/>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4"/>
            <p:cNvGrpSpPr/>
            <p:nvPr/>
          </p:nvGrpSpPr>
          <p:grpSpPr>
            <a:xfrm>
              <a:off x="323987" y="610889"/>
              <a:ext cx="341044" cy="623914"/>
              <a:chOff x="323987" y="610889"/>
              <a:chExt cx="341044" cy="623914"/>
            </a:xfrm>
          </p:grpSpPr>
          <p:sp>
            <p:nvSpPr>
              <p:cNvPr id="283" name="Google Shape;283;p4"/>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6" name="Google Shape;28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7" name="Google Shape;287;p4"/>
          <p:cNvSpPr txBox="1">
            <a:spLocks noGrp="1"/>
          </p:cNvSpPr>
          <p:nvPr>
            <p:ph type="body" idx="1"/>
          </p:nvPr>
        </p:nvSpPr>
        <p:spPr>
          <a:xfrm>
            <a:off x="720000" y="1017725"/>
            <a:ext cx="7704000" cy="3582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8"/>
        <p:cNvGrpSpPr/>
        <p:nvPr/>
      </p:nvGrpSpPr>
      <p:grpSpPr>
        <a:xfrm>
          <a:off x="0" y="0"/>
          <a:ext cx="0" cy="0"/>
          <a:chOff x="0" y="0"/>
          <a:chExt cx="0" cy="0"/>
        </a:xfrm>
      </p:grpSpPr>
      <p:sp>
        <p:nvSpPr>
          <p:cNvPr id="289" name="Google Shape;289;p5"/>
          <p:cNvSpPr/>
          <p:nvPr/>
        </p:nvSpPr>
        <p:spPr>
          <a:xfrm rot="10495617" flipH="1">
            <a:off x="358868" y="-1141131"/>
            <a:ext cx="8947445" cy="6646000"/>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5"/>
          <p:cNvGrpSpPr/>
          <p:nvPr/>
        </p:nvGrpSpPr>
        <p:grpSpPr>
          <a:xfrm rot="-781583">
            <a:off x="-789566" y="-620916"/>
            <a:ext cx="2380693" cy="1893876"/>
            <a:chOff x="-1221177" y="-856963"/>
            <a:chExt cx="3089277" cy="2457565"/>
          </a:xfrm>
        </p:grpSpPr>
        <p:sp>
          <p:nvSpPr>
            <p:cNvPr id="291" name="Google Shape;291;p5"/>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5"/>
          <p:cNvGrpSpPr/>
          <p:nvPr/>
        </p:nvGrpSpPr>
        <p:grpSpPr>
          <a:xfrm rot="-781583">
            <a:off x="654864" y="40834"/>
            <a:ext cx="320590" cy="375050"/>
            <a:chOff x="828772" y="314668"/>
            <a:chExt cx="416010" cy="486680"/>
          </a:xfrm>
        </p:grpSpPr>
        <p:sp>
          <p:nvSpPr>
            <p:cNvPr id="297" name="Google Shape;297;p5"/>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5"/>
          <p:cNvGrpSpPr/>
          <p:nvPr/>
        </p:nvGrpSpPr>
        <p:grpSpPr>
          <a:xfrm rot="-781489">
            <a:off x="593790" y="530216"/>
            <a:ext cx="349105" cy="638661"/>
            <a:chOff x="323987" y="610889"/>
            <a:chExt cx="341044" cy="623914"/>
          </a:xfrm>
        </p:grpSpPr>
        <p:sp>
          <p:nvSpPr>
            <p:cNvPr id="301" name="Google Shape;301;p5"/>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5"/>
          <p:cNvGrpSpPr/>
          <p:nvPr/>
        </p:nvGrpSpPr>
        <p:grpSpPr>
          <a:xfrm rot="7015685" flipH="1">
            <a:off x="7701537" y="3563268"/>
            <a:ext cx="3096291" cy="2463144"/>
            <a:chOff x="-1221177" y="-856963"/>
            <a:chExt cx="3089277" cy="2457565"/>
          </a:xfrm>
        </p:grpSpPr>
        <p:sp>
          <p:nvSpPr>
            <p:cNvPr id="305" name="Google Shape;305;p5"/>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5"/>
          <p:cNvGrpSpPr/>
          <p:nvPr/>
        </p:nvGrpSpPr>
        <p:grpSpPr>
          <a:xfrm rot="-2050206">
            <a:off x="8637396" y="3630480"/>
            <a:ext cx="1189021" cy="579058"/>
            <a:chOff x="1698430" y="4498823"/>
            <a:chExt cx="1589281" cy="773986"/>
          </a:xfrm>
        </p:grpSpPr>
        <p:sp>
          <p:nvSpPr>
            <p:cNvPr id="311" name="Google Shape;311;p5"/>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5"/>
          <p:cNvGrpSpPr/>
          <p:nvPr/>
        </p:nvGrpSpPr>
        <p:grpSpPr>
          <a:xfrm rot="-3395278">
            <a:off x="8373584" y="3274691"/>
            <a:ext cx="701462" cy="297747"/>
            <a:chOff x="-1548595" y="5064988"/>
            <a:chExt cx="762313" cy="323577"/>
          </a:xfrm>
        </p:grpSpPr>
        <p:sp>
          <p:nvSpPr>
            <p:cNvPr id="322" name="Google Shape;322;p5"/>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5"/>
          <p:cNvGrpSpPr/>
          <p:nvPr/>
        </p:nvGrpSpPr>
        <p:grpSpPr>
          <a:xfrm rot="-4278791">
            <a:off x="8052323" y="4384549"/>
            <a:ext cx="724123" cy="487910"/>
            <a:chOff x="897994" y="4240309"/>
            <a:chExt cx="967900" cy="652165"/>
          </a:xfrm>
        </p:grpSpPr>
        <p:sp>
          <p:nvSpPr>
            <p:cNvPr id="329" name="Google Shape;329;p5"/>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5"/>
          <p:cNvGrpSpPr/>
          <p:nvPr/>
        </p:nvGrpSpPr>
        <p:grpSpPr>
          <a:xfrm rot="-4278791">
            <a:off x="7384050" y="4500805"/>
            <a:ext cx="1025352" cy="435230"/>
            <a:chOff x="255848" y="3748111"/>
            <a:chExt cx="1370536" cy="581751"/>
          </a:xfrm>
        </p:grpSpPr>
        <p:sp>
          <p:nvSpPr>
            <p:cNvPr id="335" name="Google Shape;335;p5"/>
            <p:cNvSpPr/>
            <p:nvPr/>
          </p:nvSpPr>
          <p:spPr>
            <a:xfrm>
              <a:off x="255848" y="4064949"/>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342041" y="4115190"/>
              <a:ext cx="52245" cy="2522"/>
            </a:xfrm>
            <a:custGeom>
              <a:avLst/>
              <a:gdLst/>
              <a:ahLst/>
              <a:cxnLst/>
              <a:rect l="l" t="t" r="r" b="b"/>
              <a:pathLst>
                <a:path w="808" h="39" fill="none" extrusionOk="0">
                  <a:moveTo>
                    <a:pt x="0" y="39"/>
                  </a:moveTo>
                  <a:cubicBezTo>
                    <a:pt x="103" y="13"/>
                    <a:pt x="231" y="0"/>
                    <a:pt x="372" y="0"/>
                  </a:cubicBezTo>
                  <a:cubicBezTo>
                    <a:pt x="526" y="0"/>
                    <a:pt x="667" y="13"/>
                    <a:pt x="808"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970932" y="4222915"/>
              <a:ext cx="50629" cy="2522"/>
            </a:xfrm>
            <a:custGeom>
              <a:avLst/>
              <a:gdLst/>
              <a:ahLst/>
              <a:cxnLst/>
              <a:rect l="l" t="t" r="r" b="b"/>
              <a:pathLst>
                <a:path w="783" h="39" fill="none" extrusionOk="0">
                  <a:moveTo>
                    <a:pt x="0" y="39"/>
                  </a:moveTo>
                  <a:cubicBezTo>
                    <a:pt x="103" y="13"/>
                    <a:pt x="218" y="0"/>
                    <a:pt x="346" y="0"/>
                  </a:cubicBezTo>
                  <a:cubicBezTo>
                    <a:pt x="500" y="0"/>
                    <a:pt x="641" y="13"/>
                    <a:pt x="782"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928644" y="3847560"/>
              <a:ext cx="577608" cy="101969"/>
            </a:xfrm>
            <a:custGeom>
              <a:avLst/>
              <a:gdLst/>
              <a:ahLst/>
              <a:cxnLst/>
              <a:rect l="l" t="t" r="r" b="b"/>
              <a:pathLst>
                <a:path w="8933" h="1577" fill="none" extrusionOk="0">
                  <a:moveTo>
                    <a:pt x="1" y="0"/>
                  </a:moveTo>
                  <a:lnTo>
                    <a:pt x="8933" y="1576"/>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4" name="Google Shape;344;p5"/>
          <p:cNvSpPr txBox="1">
            <a:spLocks noGrp="1"/>
          </p:cNvSpPr>
          <p:nvPr>
            <p:ph type="title" idx="2"/>
          </p:nvPr>
        </p:nvSpPr>
        <p:spPr>
          <a:xfrm>
            <a:off x="1715025" y="3158175"/>
            <a:ext cx="2505900" cy="45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3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5" name="Google Shape;345;p5"/>
          <p:cNvSpPr txBox="1">
            <a:spLocks noGrp="1"/>
          </p:cNvSpPr>
          <p:nvPr>
            <p:ph type="title" idx="3"/>
          </p:nvPr>
        </p:nvSpPr>
        <p:spPr>
          <a:xfrm>
            <a:off x="4923250" y="3158175"/>
            <a:ext cx="2505600" cy="45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3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6" name="Google Shape;346;p5"/>
          <p:cNvSpPr txBox="1">
            <a:spLocks noGrp="1"/>
          </p:cNvSpPr>
          <p:nvPr>
            <p:ph type="subTitle" idx="1"/>
          </p:nvPr>
        </p:nvSpPr>
        <p:spPr>
          <a:xfrm>
            <a:off x="4923249" y="3512275"/>
            <a:ext cx="2505600" cy="86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7" name="Google Shape;347;p5"/>
          <p:cNvSpPr txBox="1">
            <a:spLocks noGrp="1"/>
          </p:cNvSpPr>
          <p:nvPr>
            <p:ph type="subTitle" idx="4"/>
          </p:nvPr>
        </p:nvSpPr>
        <p:spPr>
          <a:xfrm>
            <a:off x="1715375" y="3512275"/>
            <a:ext cx="2505600" cy="86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348" name="Google Shape;348;p5"/>
          <p:cNvGrpSpPr/>
          <p:nvPr/>
        </p:nvGrpSpPr>
        <p:grpSpPr>
          <a:xfrm rot="-3395237">
            <a:off x="-102323" y="711315"/>
            <a:ext cx="681376" cy="289222"/>
            <a:chOff x="-1548595" y="5064988"/>
            <a:chExt cx="762313" cy="323577"/>
          </a:xfrm>
        </p:grpSpPr>
        <p:sp>
          <p:nvSpPr>
            <p:cNvPr id="349" name="Google Shape;349;p5"/>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5"/>
        </a:solidFill>
        <a:effectLst/>
      </p:bgPr>
    </p:bg>
    <p:spTree>
      <p:nvGrpSpPr>
        <p:cNvPr id="1" name="Shape 398"/>
        <p:cNvGrpSpPr/>
        <p:nvPr/>
      </p:nvGrpSpPr>
      <p:grpSpPr>
        <a:xfrm>
          <a:off x="0" y="0"/>
          <a:ext cx="0" cy="0"/>
          <a:chOff x="0" y="0"/>
          <a:chExt cx="0" cy="0"/>
        </a:xfrm>
      </p:grpSpPr>
      <p:sp>
        <p:nvSpPr>
          <p:cNvPr id="399" name="Google Shape;399;p7"/>
          <p:cNvSpPr/>
          <p:nvPr/>
        </p:nvSpPr>
        <p:spPr>
          <a:xfrm>
            <a:off x="-56900" y="-240275"/>
            <a:ext cx="5472817" cy="1542588"/>
          </a:xfrm>
          <a:custGeom>
            <a:avLst/>
            <a:gdLst/>
            <a:ahLst/>
            <a:cxnLst/>
            <a:rect l="l" t="t" r="r" b="b"/>
            <a:pathLst>
              <a:path w="188393" h="72388" extrusionOk="0">
                <a:moveTo>
                  <a:pt x="0" y="0"/>
                </a:moveTo>
                <a:lnTo>
                  <a:pt x="0" y="38937"/>
                </a:lnTo>
                <a:cubicBezTo>
                  <a:pt x="2097" y="42463"/>
                  <a:pt x="4225" y="45958"/>
                  <a:pt x="6657" y="49241"/>
                </a:cubicBezTo>
                <a:cubicBezTo>
                  <a:pt x="13587" y="58785"/>
                  <a:pt x="23131" y="66749"/>
                  <a:pt x="34347" y="70366"/>
                </a:cubicBezTo>
                <a:cubicBezTo>
                  <a:pt x="38490" y="71698"/>
                  <a:pt x="42872" y="72387"/>
                  <a:pt x="47238" y="72387"/>
                </a:cubicBezTo>
                <a:cubicBezTo>
                  <a:pt x="54724" y="72387"/>
                  <a:pt x="62163" y="70361"/>
                  <a:pt x="68269" y="66080"/>
                </a:cubicBezTo>
                <a:cubicBezTo>
                  <a:pt x="75655" y="60882"/>
                  <a:pt x="80883" y="52706"/>
                  <a:pt x="89059" y="48906"/>
                </a:cubicBezTo>
                <a:cubicBezTo>
                  <a:pt x="93071" y="47034"/>
                  <a:pt x="97313" y="46399"/>
                  <a:pt x="101674" y="46399"/>
                </a:cubicBezTo>
                <a:cubicBezTo>
                  <a:pt x="107789" y="46399"/>
                  <a:pt x="114134" y="47647"/>
                  <a:pt x="120397" y="48481"/>
                </a:cubicBezTo>
                <a:cubicBezTo>
                  <a:pt x="122464" y="48755"/>
                  <a:pt x="124501" y="48998"/>
                  <a:pt x="126537" y="49119"/>
                </a:cubicBezTo>
                <a:cubicBezTo>
                  <a:pt x="127739" y="49198"/>
                  <a:pt x="128942" y="49236"/>
                  <a:pt x="130145" y="49236"/>
                </a:cubicBezTo>
                <a:cubicBezTo>
                  <a:pt x="148078" y="49236"/>
                  <a:pt x="165910" y="40630"/>
                  <a:pt x="176933" y="26444"/>
                </a:cubicBezTo>
                <a:cubicBezTo>
                  <a:pt x="182891" y="18754"/>
                  <a:pt x="186782" y="9575"/>
                  <a:pt x="188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3101175" y="1900876"/>
            <a:ext cx="6547595" cy="3740391"/>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7"/>
          <p:cNvGrpSpPr/>
          <p:nvPr/>
        </p:nvGrpSpPr>
        <p:grpSpPr>
          <a:xfrm rot="-484597">
            <a:off x="6420746" y="-1032749"/>
            <a:ext cx="4389472" cy="2812889"/>
            <a:chOff x="5734826" y="-804276"/>
            <a:chExt cx="4389388" cy="2812835"/>
          </a:xfrm>
        </p:grpSpPr>
        <p:sp>
          <p:nvSpPr>
            <p:cNvPr id="402" name="Google Shape;402;p7"/>
            <p:cNvSpPr/>
            <p:nvPr/>
          </p:nvSpPr>
          <p:spPr>
            <a:xfrm rot="-4358582" flipH="1">
              <a:off x="7248663" y="-1224309"/>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3" name="Google Shape;403;p7"/>
            <p:cNvSpPr/>
            <p:nvPr/>
          </p:nvSpPr>
          <p:spPr>
            <a:xfrm rot="-4358582" flipH="1">
              <a:off x="7326254" y="-1336692"/>
              <a:ext cx="1241840" cy="3851418"/>
            </a:xfrm>
            <a:custGeom>
              <a:avLst/>
              <a:gdLst/>
              <a:ahLst/>
              <a:cxnLst/>
              <a:rect l="l" t="t" r="r" b="b"/>
              <a:pathLst>
                <a:path w="42829" h="132829" fill="none" extrusionOk="0">
                  <a:moveTo>
                    <a:pt x="1916" y="0"/>
                  </a:moveTo>
                  <a:cubicBezTo>
                    <a:pt x="1" y="6626"/>
                    <a:pt x="3405" y="13800"/>
                    <a:pt x="8329" y="18663"/>
                  </a:cubicBezTo>
                  <a:cubicBezTo>
                    <a:pt x="13253" y="23496"/>
                    <a:pt x="19545" y="26657"/>
                    <a:pt x="25351" y="30426"/>
                  </a:cubicBezTo>
                  <a:cubicBezTo>
                    <a:pt x="31126" y="34195"/>
                    <a:pt x="36749" y="38998"/>
                    <a:pt x="38938" y="45533"/>
                  </a:cubicBezTo>
                  <a:cubicBezTo>
                    <a:pt x="42828" y="57205"/>
                    <a:pt x="34865" y="69059"/>
                    <a:pt x="31065" y="80761"/>
                  </a:cubicBezTo>
                  <a:cubicBezTo>
                    <a:pt x="25320" y="98451"/>
                    <a:pt x="29819" y="119090"/>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 name="Google Shape;404;p7"/>
            <p:cNvSpPr/>
            <p:nvPr/>
          </p:nvSpPr>
          <p:spPr>
            <a:xfrm rot="-4358582" flipH="1">
              <a:off x="7403016" y="-1449372"/>
              <a:ext cx="1241811" cy="3851447"/>
            </a:xfrm>
            <a:custGeom>
              <a:avLst/>
              <a:gdLst/>
              <a:ahLst/>
              <a:cxnLst/>
              <a:rect l="l" t="t" r="r" b="b"/>
              <a:pathLst>
                <a:path w="42828" h="132830" fill="none" extrusionOk="0">
                  <a:moveTo>
                    <a:pt x="1915" y="1"/>
                  </a:moveTo>
                  <a:cubicBezTo>
                    <a:pt x="0" y="6627"/>
                    <a:pt x="3404" y="13801"/>
                    <a:pt x="8329" y="18664"/>
                  </a:cubicBezTo>
                  <a:cubicBezTo>
                    <a:pt x="13253" y="23497"/>
                    <a:pt x="19545" y="26658"/>
                    <a:pt x="25350" y="30427"/>
                  </a:cubicBezTo>
                  <a:cubicBezTo>
                    <a:pt x="31125" y="34196"/>
                    <a:pt x="36718" y="38998"/>
                    <a:pt x="38937" y="45534"/>
                  </a:cubicBezTo>
                  <a:cubicBezTo>
                    <a:pt x="42828" y="57205"/>
                    <a:pt x="34864" y="69090"/>
                    <a:pt x="31065" y="80762"/>
                  </a:cubicBezTo>
                  <a:cubicBezTo>
                    <a:pt x="25320" y="98483"/>
                    <a:pt x="29788" y="11909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5" name="Google Shape;405;p7"/>
            <p:cNvSpPr/>
            <p:nvPr/>
          </p:nvSpPr>
          <p:spPr>
            <a:xfrm rot="-4358582" flipH="1">
              <a:off x="7479458" y="-1562448"/>
              <a:ext cx="1242710" cy="3851447"/>
            </a:xfrm>
            <a:custGeom>
              <a:avLst/>
              <a:gdLst/>
              <a:ahLst/>
              <a:cxnLst/>
              <a:rect l="l" t="t" r="r" b="b"/>
              <a:pathLst>
                <a:path w="42859" h="132830" fill="none" extrusionOk="0">
                  <a:moveTo>
                    <a:pt x="1915" y="1"/>
                  </a:moveTo>
                  <a:cubicBezTo>
                    <a:pt x="0" y="6627"/>
                    <a:pt x="3405" y="13831"/>
                    <a:pt x="8329" y="18664"/>
                  </a:cubicBezTo>
                  <a:cubicBezTo>
                    <a:pt x="13253" y="23527"/>
                    <a:pt x="19575" y="26658"/>
                    <a:pt x="25350" y="30427"/>
                  </a:cubicBezTo>
                  <a:cubicBezTo>
                    <a:pt x="31156" y="34196"/>
                    <a:pt x="36749" y="38998"/>
                    <a:pt x="38937" y="45564"/>
                  </a:cubicBezTo>
                  <a:cubicBezTo>
                    <a:pt x="42858" y="57205"/>
                    <a:pt x="34894" y="69090"/>
                    <a:pt x="31095" y="80762"/>
                  </a:cubicBezTo>
                  <a:cubicBezTo>
                    <a:pt x="25350" y="98482"/>
                    <a:pt x="29818" y="119091"/>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6" name="Google Shape;406;p7"/>
            <p:cNvSpPr/>
            <p:nvPr/>
          </p:nvSpPr>
          <p:spPr>
            <a:xfrm rot="-4358582" flipH="1">
              <a:off x="7137186" y="-1084286"/>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407" name="Google Shape;407;p7"/>
          <p:cNvGrpSpPr/>
          <p:nvPr/>
        </p:nvGrpSpPr>
        <p:grpSpPr>
          <a:xfrm rot="-1810957">
            <a:off x="-612994" y="-571897"/>
            <a:ext cx="3039830" cy="1424164"/>
            <a:chOff x="5250782" y="5679875"/>
            <a:chExt cx="3039575" cy="1424044"/>
          </a:xfrm>
        </p:grpSpPr>
        <p:grpSp>
          <p:nvGrpSpPr>
            <p:cNvPr id="408" name="Google Shape;408;p7"/>
            <p:cNvGrpSpPr/>
            <p:nvPr/>
          </p:nvGrpSpPr>
          <p:grpSpPr>
            <a:xfrm>
              <a:off x="5250782" y="5679875"/>
              <a:ext cx="3039575" cy="1424044"/>
              <a:chOff x="5250782" y="5679875"/>
              <a:chExt cx="3039575" cy="1424044"/>
            </a:xfrm>
          </p:grpSpPr>
          <p:sp>
            <p:nvSpPr>
              <p:cNvPr id="409" name="Google Shape;409;p7"/>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7"/>
            <p:cNvGrpSpPr/>
            <p:nvPr/>
          </p:nvGrpSpPr>
          <p:grpSpPr>
            <a:xfrm>
              <a:off x="7430972" y="6160663"/>
              <a:ext cx="178080" cy="499239"/>
              <a:chOff x="7430972" y="6160663"/>
              <a:chExt cx="178080" cy="499239"/>
            </a:xfrm>
          </p:grpSpPr>
          <p:sp>
            <p:nvSpPr>
              <p:cNvPr id="415" name="Google Shape;415;p7"/>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7"/>
            <p:cNvGrpSpPr/>
            <p:nvPr/>
          </p:nvGrpSpPr>
          <p:grpSpPr>
            <a:xfrm>
              <a:off x="6614678" y="6088459"/>
              <a:ext cx="414922" cy="480370"/>
              <a:chOff x="6614678" y="6088459"/>
              <a:chExt cx="414922" cy="480370"/>
            </a:xfrm>
          </p:grpSpPr>
          <p:sp>
            <p:nvSpPr>
              <p:cNvPr id="419" name="Google Shape;419;p7"/>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7"/>
            <p:cNvGrpSpPr/>
            <p:nvPr/>
          </p:nvGrpSpPr>
          <p:grpSpPr>
            <a:xfrm>
              <a:off x="5913673" y="5891587"/>
              <a:ext cx="705527" cy="512220"/>
              <a:chOff x="5913673" y="5891587"/>
              <a:chExt cx="705527" cy="512220"/>
            </a:xfrm>
          </p:grpSpPr>
          <p:sp>
            <p:nvSpPr>
              <p:cNvPr id="423" name="Google Shape;423;p7"/>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9" name="Google Shape;429;p7"/>
          <p:cNvGrpSpPr/>
          <p:nvPr/>
        </p:nvGrpSpPr>
        <p:grpSpPr>
          <a:xfrm rot="-1652826">
            <a:off x="8842992" y="-9920"/>
            <a:ext cx="538889" cy="592476"/>
            <a:chOff x="5118856" y="3486300"/>
            <a:chExt cx="516312" cy="567655"/>
          </a:xfrm>
        </p:grpSpPr>
        <p:sp>
          <p:nvSpPr>
            <p:cNvPr id="430" name="Google Shape;430;p7"/>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7"/>
          <p:cNvGrpSpPr/>
          <p:nvPr/>
        </p:nvGrpSpPr>
        <p:grpSpPr>
          <a:xfrm rot="-484580">
            <a:off x="6862418" y="-287761"/>
            <a:ext cx="846011" cy="570037"/>
            <a:chOff x="897994" y="4240309"/>
            <a:chExt cx="967900" cy="652165"/>
          </a:xfrm>
        </p:grpSpPr>
        <p:sp>
          <p:nvSpPr>
            <p:cNvPr id="434" name="Google Shape;434;p7"/>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7"/>
          <p:cNvGrpSpPr/>
          <p:nvPr/>
        </p:nvGrpSpPr>
        <p:grpSpPr>
          <a:xfrm rot="-484580">
            <a:off x="7303418" y="406865"/>
            <a:ext cx="1389142" cy="676517"/>
            <a:chOff x="1698430" y="4498823"/>
            <a:chExt cx="1589281" cy="773986"/>
          </a:xfrm>
        </p:grpSpPr>
        <p:sp>
          <p:nvSpPr>
            <p:cNvPr id="438" name="Google Shape;438;p7"/>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7"/>
          <p:cNvSpPr/>
          <p:nvPr/>
        </p:nvSpPr>
        <p:spPr>
          <a:xfrm rot="2514531">
            <a:off x="9533614" y="502483"/>
            <a:ext cx="405618" cy="447667"/>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txBox="1">
            <a:spLocks noGrp="1"/>
          </p:cNvSpPr>
          <p:nvPr>
            <p:ph type="title"/>
          </p:nvPr>
        </p:nvSpPr>
        <p:spPr>
          <a:xfrm>
            <a:off x="720225" y="840463"/>
            <a:ext cx="4009800" cy="1168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0" name="Google Shape;450;p7"/>
          <p:cNvSpPr txBox="1">
            <a:spLocks noGrp="1"/>
          </p:cNvSpPr>
          <p:nvPr>
            <p:ph type="body" idx="1"/>
          </p:nvPr>
        </p:nvSpPr>
        <p:spPr>
          <a:xfrm>
            <a:off x="720225" y="2107950"/>
            <a:ext cx="4009800" cy="2096100"/>
          </a:xfrm>
          <a:prstGeom prst="rect">
            <a:avLst/>
          </a:prstGeom>
          <a:noFill/>
          <a:ln>
            <a:noFill/>
          </a:ln>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grpSp>
        <p:nvGrpSpPr>
          <p:cNvPr id="451" name="Google Shape;451;p7"/>
          <p:cNvGrpSpPr/>
          <p:nvPr/>
        </p:nvGrpSpPr>
        <p:grpSpPr>
          <a:xfrm rot="6625962" flipH="1">
            <a:off x="7597918" y="4479491"/>
            <a:ext cx="2384829" cy="1897166"/>
            <a:chOff x="-1221177" y="-856963"/>
            <a:chExt cx="3089277" cy="2457565"/>
          </a:xfrm>
        </p:grpSpPr>
        <p:grpSp>
          <p:nvGrpSpPr>
            <p:cNvPr id="452" name="Google Shape;452;p7"/>
            <p:cNvGrpSpPr/>
            <p:nvPr/>
          </p:nvGrpSpPr>
          <p:grpSpPr>
            <a:xfrm>
              <a:off x="-1221177" y="-856963"/>
              <a:ext cx="3089277" cy="2457565"/>
              <a:chOff x="-1221177" y="-856963"/>
              <a:chExt cx="3089277" cy="2457565"/>
            </a:xfrm>
          </p:grpSpPr>
          <p:sp>
            <p:nvSpPr>
              <p:cNvPr id="453" name="Google Shape;453;p7"/>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7"/>
            <p:cNvGrpSpPr/>
            <p:nvPr/>
          </p:nvGrpSpPr>
          <p:grpSpPr>
            <a:xfrm>
              <a:off x="828772" y="314668"/>
              <a:ext cx="416010" cy="486680"/>
              <a:chOff x="828772" y="314668"/>
              <a:chExt cx="416010" cy="486680"/>
            </a:xfrm>
          </p:grpSpPr>
          <p:sp>
            <p:nvSpPr>
              <p:cNvPr id="459" name="Google Shape;459;p7"/>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7"/>
            <p:cNvGrpSpPr/>
            <p:nvPr/>
          </p:nvGrpSpPr>
          <p:grpSpPr>
            <a:xfrm>
              <a:off x="323987" y="610889"/>
              <a:ext cx="341044" cy="623914"/>
              <a:chOff x="323987" y="610889"/>
              <a:chExt cx="341044" cy="623914"/>
            </a:xfrm>
          </p:grpSpPr>
          <p:sp>
            <p:nvSpPr>
              <p:cNvPr id="463" name="Google Shape;463;p7"/>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6"/>
        <p:cNvGrpSpPr/>
        <p:nvPr/>
      </p:nvGrpSpPr>
      <p:grpSpPr>
        <a:xfrm>
          <a:off x="0" y="0"/>
          <a:ext cx="0" cy="0"/>
          <a:chOff x="0" y="0"/>
          <a:chExt cx="0" cy="0"/>
        </a:xfrm>
      </p:grpSpPr>
      <p:sp>
        <p:nvSpPr>
          <p:cNvPr id="467" name="Google Shape;467;p8"/>
          <p:cNvSpPr/>
          <p:nvPr/>
        </p:nvSpPr>
        <p:spPr>
          <a:xfrm rot="8659774" flipH="1">
            <a:off x="404694" y="-799418"/>
            <a:ext cx="8947659" cy="6231607"/>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8"/>
          <p:cNvGrpSpPr/>
          <p:nvPr/>
        </p:nvGrpSpPr>
        <p:grpSpPr>
          <a:xfrm rot="-1328655">
            <a:off x="4752284" y="2845067"/>
            <a:ext cx="4625680" cy="2704719"/>
            <a:chOff x="302500" y="1375325"/>
            <a:chExt cx="2796475" cy="1635150"/>
          </a:xfrm>
        </p:grpSpPr>
        <p:sp>
          <p:nvSpPr>
            <p:cNvPr id="469" name="Google Shape;469;p8"/>
            <p:cNvSpPr/>
            <p:nvPr/>
          </p:nvSpPr>
          <p:spPr>
            <a:xfrm>
              <a:off x="302500" y="1375325"/>
              <a:ext cx="2771800" cy="1298450"/>
            </a:xfrm>
            <a:custGeom>
              <a:avLst/>
              <a:gdLst/>
              <a:ahLst/>
              <a:cxnLst/>
              <a:rect l="l" t="t" r="r" b="b"/>
              <a:pathLst>
                <a:path w="110872" h="51938" fill="none" extrusionOk="0">
                  <a:moveTo>
                    <a:pt x="1" y="19556"/>
                  </a:moveTo>
                  <a:cubicBezTo>
                    <a:pt x="45082" y="1"/>
                    <a:pt x="69955" y="51937"/>
                    <a:pt x="110872" y="3839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345425" y="1584200"/>
              <a:ext cx="2734975" cy="1175100"/>
            </a:xfrm>
            <a:custGeom>
              <a:avLst/>
              <a:gdLst/>
              <a:ahLst/>
              <a:cxnLst/>
              <a:rect l="l" t="t" r="r" b="b"/>
              <a:pathLst>
                <a:path w="109399" h="47004" fill="none" extrusionOk="0">
                  <a:moveTo>
                    <a:pt x="1" y="17480"/>
                  </a:moveTo>
                  <a:cubicBezTo>
                    <a:pt x="44019" y="1"/>
                    <a:pt x="71967" y="47004"/>
                    <a:pt x="109398" y="3220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387725" y="1788275"/>
              <a:ext cx="2699075" cy="1055925"/>
            </a:xfrm>
            <a:custGeom>
              <a:avLst/>
              <a:gdLst/>
              <a:ahLst/>
              <a:cxnLst/>
              <a:rect l="l" t="t" r="r" b="b"/>
              <a:pathLst>
                <a:path w="107963" h="42237" fill="none" extrusionOk="0">
                  <a:moveTo>
                    <a:pt x="0" y="15660"/>
                  </a:moveTo>
                  <a:cubicBezTo>
                    <a:pt x="43134" y="1"/>
                    <a:pt x="73914" y="42237"/>
                    <a:pt x="107962" y="2621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32575" y="1989150"/>
              <a:ext cx="2660300" cy="938675"/>
            </a:xfrm>
            <a:custGeom>
              <a:avLst/>
              <a:gdLst/>
              <a:ahLst/>
              <a:cxnLst/>
              <a:rect l="l" t="t" r="r" b="b"/>
              <a:pathLst>
                <a:path w="106412" h="37547" fill="none" extrusionOk="0">
                  <a:moveTo>
                    <a:pt x="0" y="13993"/>
                  </a:moveTo>
                  <a:cubicBezTo>
                    <a:pt x="42352" y="0"/>
                    <a:pt x="75721" y="37546"/>
                    <a:pt x="106412" y="2034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76450" y="2184250"/>
              <a:ext cx="2622525" cy="826225"/>
            </a:xfrm>
            <a:custGeom>
              <a:avLst/>
              <a:gdLst/>
              <a:ahLst/>
              <a:cxnLst/>
              <a:rect l="l" t="t" r="r" b="b"/>
              <a:pathLst>
                <a:path w="104901" h="33049" fill="none" extrusionOk="0">
                  <a:moveTo>
                    <a:pt x="1" y="12622"/>
                  </a:moveTo>
                  <a:cubicBezTo>
                    <a:pt x="41763" y="0"/>
                    <a:pt x="77477" y="33048"/>
                    <a:pt x="104900" y="14724"/>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302500" y="1864200"/>
              <a:ext cx="173975" cy="635625"/>
            </a:xfrm>
            <a:custGeom>
              <a:avLst/>
              <a:gdLst/>
              <a:ahLst/>
              <a:cxnLst/>
              <a:rect l="l" t="t" r="r" b="b"/>
              <a:pathLst>
                <a:path w="6959"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52475" y="1846575"/>
              <a:ext cx="174000" cy="635625"/>
            </a:xfrm>
            <a:custGeom>
              <a:avLst/>
              <a:gdLst/>
              <a:ahLst/>
              <a:cxnLst/>
              <a:rect l="l" t="t" r="r" b="b"/>
              <a:pathLst>
                <a:path w="6960"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8"/>
          <p:cNvGrpSpPr/>
          <p:nvPr/>
        </p:nvGrpSpPr>
        <p:grpSpPr>
          <a:xfrm rot="-3591523">
            <a:off x="6775550" y="3943016"/>
            <a:ext cx="1045803" cy="705634"/>
            <a:chOff x="192771" y="3915943"/>
            <a:chExt cx="674372" cy="454968"/>
          </a:xfrm>
        </p:grpSpPr>
        <p:sp>
          <p:nvSpPr>
            <p:cNvPr id="477" name="Google Shape;477;p8"/>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8"/>
          <p:cNvGrpSpPr/>
          <p:nvPr/>
        </p:nvGrpSpPr>
        <p:grpSpPr>
          <a:xfrm rot="-2498697">
            <a:off x="8169929" y="4111858"/>
            <a:ext cx="1271071" cy="539528"/>
            <a:chOff x="-1548595" y="5064988"/>
            <a:chExt cx="762313" cy="323577"/>
          </a:xfrm>
        </p:grpSpPr>
        <p:sp>
          <p:nvSpPr>
            <p:cNvPr id="481" name="Google Shape;481;p8"/>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8"/>
          <p:cNvGrpSpPr/>
          <p:nvPr/>
        </p:nvGrpSpPr>
        <p:grpSpPr>
          <a:xfrm rot="-5390845">
            <a:off x="7429848" y="3131590"/>
            <a:ext cx="1492155" cy="959870"/>
            <a:chOff x="-30260" y="4314762"/>
            <a:chExt cx="1135405" cy="730436"/>
          </a:xfrm>
        </p:grpSpPr>
        <p:sp>
          <p:nvSpPr>
            <p:cNvPr id="488" name="Google Shape;488;p8"/>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8"/>
          <p:cNvGrpSpPr/>
          <p:nvPr/>
        </p:nvGrpSpPr>
        <p:grpSpPr>
          <a:xfrm rot="-6302068">
            <a:off x="5810199" y="3835741"/>
            <a:ext cx="1045874" cy="705659"/>
            <a:chOff x="192771" y="3915943"/>
            <a:chExt cx="674372" cy="454968"/>
          </a:xfrm>
        </p:grpSpPr>
        <p:sp>
          <p:nvSpPr>
            <p:cNvPr id="495" name="Google Shape;495;p8"/>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8"/>
          <p:cNvGrpSpPr/>
          <p:nvPr/>
        </p:nvGrpSpPr>
        <p:grpSpPr>
          <a:xfrm rot="-2700000">
            <a:off x="5086800" y="3688677"/>
            <a:ext cx="794821" cy="1767515"/>
            <a:chOff x="442825" y="1623300"/>
            <a:chExt cx="489525" cy="1088600"/>
          </a:xfrm>
        </p:grpSpPr>
        <p:sp>
          <p:nvSpPr>
            <p:cNvPr id="499" name="Google Shape;499;p8"/>
            <p:cNvSpPr/>
            <p:nvPr/>
          </p:nvSpPr>
          <p:spPr>
            <a:xfrm>
              <a:off x="442825" y="1623300"/>
              <a:ext cx="489525" cy="1084100"/>
            </a:xfrm>
            <a:custGeom>
              <a:avLst/>
              <a:gdLst/>
              <a:ahLst/>
              <a:cxnLst/>
              <a:rect l="l" t="t" r="r" b="b"/>
              <a:pathLst>
                <a:path w="19581" h="43364" fill="none" extrusionOk="0">
                  <a:moveTo>
                    <a:pt x="12815" y="27705"/>
                  </a:moveTo>
                  <a:cubicBezTo>
                    <a:pt x="8189" y="29909"/>
                    <a:pt x="5869" y="21759"/>
                    <a:pt x="11662" y="19516"/>
                  </a:cubicBezTo>
                  <a:cubicBezTo>
                    <a:pt x="18389" y="16902"/>
                    <a:pt x="19581" y="27987"/>
                    <a:pt x="14378" y="31190"/>
                  </a:cubicBezTo>
                  <a:cubicBezTo>
                    <a:pt x="9176" y="34394"/>
                    <a:pt x="0" y="29332"/>
                    <a:pt x="6613" y="19158"/>
                  </a:cubicBezTo>
                  <a:cubicBezTo>
                    <a:pt x="10995" y="12430"/>
                    <a:pt x="12597" y="3498"/>
                    <a:pt x="7830" y="1000"/>
                  </a:cubicBezTo>
                  <a:cubicBezTo>
                    <a:pt x="5908" y="0"/>
                    <a:pt x="4268" y="8688"/>
                    <a:pt x="11598" y="23143"/>
                  </a:cubicBezTo>
                  <a:cubicBezTo>
                    <a:pt x="18940" y="37597"/>
                    <a:pt x="17505" y="42505"/>
                    <a:pt x="13238" y="43364"/>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678600" y="2571225"/>
              <a:ext cx="151250" cy="140675"/>
            </a:xfrm>
            <a:custGeom>
              <a:avLst/>
              <a:gdLst/>
              <a:ahLst/>
              <a:cxnLst/>
              <a:rect l="l" t="t" r="r" b="b"/>
              <a:pathLst>
                <a:path w="6050" h="5627" extrusionOk="0">
                  <a:moveTo>
                    <a:pt x="3025" y="1"/>
                  </a:moveTo>
                  <a:cubicBezTo>
                    <a:pt x="1359" y="1"/>
                    <a:pt x="1" y="1257"/>
                    <a:pt x="1" y="2807"/>
                  </a:cubicBezTo>
                  <a:cubicBezTo>
                    <a:pt x="1" y="4358"/>
                    <a:pt x="1359" y="5626"/>
                    <a:pt x="3025" y="5626"/>
                  </a:cubicBezTo>
                  <a:cubicBezTo>
                    <a:pt x="4691" y="5626"/>
                    <a:pt x="6049" y="4358"/>
                    <a:pt x="6049" y="2807"/>
                  </a:cubicBezTo>
                  <a:cubicBezTo>
                    <a:pt x="6049" y="1257"/>
                    <a:pt x="4691" y="1"/>
                    <a:pt x="3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678600" y="2571225"/>
              <a:ext cx="151250" cy="140675"/>
            </a:xfrm>
            <a:custGeom>
              <a:avLst/>
              <a:gdLst/>
              <a:ahLst/>
              <a:cxnLst/>
              <a:rect l="l" t="t" r="r" b="b"/>
              <a:pathLst>
                <a:path w="6050" h="5627" fill="none" extrusionOk="0">
                  <a:moveTo>
                    <a:pt x="6049" y="2807"/>
                  </a:moveTo>
                  <a:cubicBezTo>
                    <a:pt x="6049" y="4358"/>
                    <a:pt x="4691" y="5626"/>
                    <a:pt x="3025" y="5626"/>
                  </a:cubicBezTo>
                  <a:cubicBezTo>
                    <a:pt x="1359" y="5626"/>
                    <a:pt x="1" y="4358"/>
                    <a:pt x="1" y="2807"/>
                  </a:cubicBezTo>
                  <a:cubicBezTo>
                    <a:pt x="1" y="1257"/>
                    <a:pt x="1359" y="1"/>
                    <a:pt x="3025" y="1"/>
                  </a:cubicBezTo>
                  <a:cubicBezTo>
                    <a:pt x="4691" y="1"/>
                    <a:pt x="6049" y="1257"/>
                    <a:pt x="6049" y="2807"/>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8"/>
          <p:cNvGrpSpPr/>
          <p:nvPr/>
        </p:nvGrpSpPr>
        <p:grpSpPr>
          <a:xfrm rot="-736514">
            <a:off x="-110540" y="-1255566"/>
            <a:ext cx="11189488" cy="3538657"/>
            <a:chOff x="-1441184" y="3615617"/>
            <a:chExt cx="11189918" cy="3538793"/>
          </a:xfrm>
        </p:grpSpPr>
        <p:grpSp>
          <p:nvGrpSpPr>
            <p:cNvPr id="503" name="Google Shape;503;p8"/>
            <p:cNvGrpSpPr/>
            <p:nvPr/>
          </p:nvGrpSpPr>
          <p:grpSpPr>
            <a:xfrm>
              <a:off x="-1441184" y="3615617"/>
              <a:ext cx="11189918" cy="3538793"/>
              <a:chOff x="-2247300" y="3512811"/>
              <a:chExt cx="12801645" cy="4048499"/>
            </a:xfrm>
          </p:grpSpPr>
          <p:sp>
            <p:nvSpPr>
              <p:cNvPr id="504" name="Google Shape;504;p8"/>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8"/>
            <p:cNvGrpSpPr/>
            <p:nvPr/>
          </p:nvGrpSpPr>
          <p:grpSpPr>
            <a:xfrm>
              <a:off x="662829" y="4750538"/>
              <a:ext cx="344770" cy="520773"/>
              <a:chOff x="159762" y="4811199"/>
              <a:chExt cx="394428" cy="595782"/>
            </a:xfrm>
          </p:grpSpPr>
          <p:sp>
            <p:nvSpPr>
              <p:cNvPr id="510" name="Google Shape;510;p8"/>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8"/>
            <p:cNvSpPr/>
            <p:nvPr/>
          </p:nvSpPr>
          <p:spPr>
            <a:xfrm>
              <a:off x="4962505" y="4709666"/>
              <a:ext cx="405608" cy="44765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p8"/>
            <p:cNvGrpSpPr/>
            <p:nvPr/>
          </p:nvGrpSpPr>
          <p:grpSpPr>
            <a:xfrm>
              <a:off x="4997573" y="3858851"/>
              <a:ext cx="451309" cy="496187"/>
              <a:chOff x="5118856" y="3486300"/>
              <a:chExt cx="516312" cy="567655"/>
            </a:xfrm>
          </p:grpSpPr>
          <p:sp>
            <p:nvSpPr>
              <p:cNvPr id="516" name="Google Shape;516;p8"/>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8"/>
            <p:cNvGrpSpPr/>
            <p:nvPr/>
          </p:nvGrpSpPr>
          <p:grpSpPr>
            <a:xfrm>
              <a:off x="5686382" y="4111749"/>
              <a:ext cx="499065" cy="935063"/>
              <a:chOff x="5906877" y="4080403"/>
              <a:chExt cx="570948" cy="1069743"/>
            </a:xfrm>
          </p:grpSpPr>
          <p:sp>
            <p:nvSpPr>
              <p:cNvPr id="520" name="Google Shape;520;p8"/>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8"/>
            <p:cNvSpPr/>
            <p:nvPr/>
          </p:nvSpPr>
          <p:spPr>
            <a:xfrm>
              <a:off x="-1046396" y="43541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8"/>
            <p:cNvGrpSpPr/>
            <p:nvPr/>
          </p:nvGrpSpPr>
          <p:grpSpPr>
            <a:xfrm>
              <a:off x="-1046505" y="3943715"/>
              <a:ext cx="431019" cy="586675"/>
              <a:chOff x="-1795774" y="3888167"/>
              <a:chExt cx="493101" cy="671176"/>
            </a:xfrm>
          </p:grpSpPr>
          <p:sp>
            <p:nvSpPr>
              <p:cNvPr id="525" name="Google Shape;525;p8"/>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8"/>
            <p:cNvGrpSpPr/>
            <p:nvPr/>
          </p:nvGrpSpPr>
          <p:grpSpPr>
            <a:xfrm>
              <a:off x="1308118" y="4251523"/>
              <a:ext cx="846041" cy="570058"/>
              <a:chOff x="897994" y="4240309"/>
              <a:chExt cx="967900" cy="652165"/>
            </a:xfrm>
          </p:grpSpPr>
          <p:sp>
            <p:nvSpPr>
              <p:cNvPr id="528" name="Google Shape;528;p8"/>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8"/>
            <p:cNvGrpSpPr/>
            <p:nvPr/>
          </p:nvGrpSpPr>
          <p:grpSpPr>
            <a:xfrm>
              <a:off x="-464914" y="3874196"/>
              <a:ext cx="462896" cy="580907"/>
              <a:chOff x="-1130414" y="3808634"/>
              <a:chExt cx="529568" cy="664577"/>
            </a:xfrm>
          </p:grpSpPr>
          <p:sp>
            <p:nvSpPr>
              <p:cNvPr id="532" name="Google Shape;532;p8"/>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8"/>
            <p:cNvGrpSpPr/>
            <p:nvPr/>
          </p:nvGrpSpPr>
          <p:grpSpPr>
            <a:xfrm>
              <a:off x="746817" y="3821293"/>
              <a:ext cx="1197987" cy="508508"/>
              <a:chOff x="255847" y="3748111"/>
              <a:chExt cx="1370537" cy="581751"/>
            </a:xfrm>
          </p:grpSpPr>
          <p:sp>
            <p:nvSpPr>
              <p:cNvPr id="536" name="Google Shape;536;p8"/>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8"/>
            <p:cNvGrpSpPr/>
            <p:nvPr/>
          </p:nvGrpSpPr>
          <p:grpSpPr>
            <a:xfrm>
              <a:off x="2007779" y="4477490"/>
              <a:ext cx="1389191" cy="676541"/>
              <a:chOff x="1698430" y="4498823"/>
              <a:chExt cx="1589281" cy="773986"/>
            </a:xfrm>
          </p:grpSpPr>
          <p:sp>
            <p:nvSpPr>
              <p:cNvPr id="543" name="Google Shape;543;p8"/>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8"/>
            <p:cNvGrpSpPr/>
            <p:nvPr/>
          </p:nvGrpSpPr>
          <p:grpSpPr>
            <a:xfrm>
              <a:off x="6466415" y="3859670"/>
              <a:ext cx="730857" cy="806876"/>
              <a:chOff x="6799261" y="3792016"/>
              <a:chExt cx="836125" cy="923094"/>
            </a:xfrm>
          </p:grpSpPr>
          <p:sp>
            <p:nvSpPr>
              <p:cNvPr id="550" name="Google Shape;550;p8"/>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8"/>
            <p:cNvGrpSpPr/>
            <p:nvPr/>
          </p:nvGrpSpPr>
          <p:grpSpPr>
            <a:xfrm>
              <a:off x="3520762" y="3764830"/>
              <a:ext cx="538913" cy="696042"/>
              <a:chOff x="3429335" y="3683515"/>
              <a:chExt cx="616535" cy="796296"/>
            </a:xfrm>
          </p:grpSpPr>
          <p:sp>
            <p:nvSpPr>
              <p:cNvPr id="557" name="Google Shape;557;p8"/>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3744233" y="3777920"/>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8"/>
            <p:cNvGrpSpPr/>
            <p:nvPr/>
          </p:nvGrpSpPr>
          <p:grpSpPr>
            <a:xfrm>
              <a:off x="-684325" y="4565830"/>
              <a:ext cx="538913" cy="696098"/>
              <a:chOff x="-1381427" y="4599887"/>
              <a:chExt cx="616535" cy="796360"/>
            </a:xfrm>
          </p:grpSpPr>
          <p:sp>
            <p:nvSpPr>
              <p:cNvPr id="564" name="Google Shape;564;p8"/>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0" name="Google Shape;570;p8"/>
          <p:cNvSpPr txBox="1">
            <a:spLocks noGrp="1"/>
          </p:cNvSpPr>
          <p:nvPr>
            <p:ph type="title"/>
          </p:nvPr>
        </p:nvSpPr>
        <p:spPr>
          <a:xfrm>
            <a:off x="1564750" y="1307100"/>
            <a:ext cx="60144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5"/>
        </a:solidFill>
        <a:effectLst/>
      </p:bgPr>
    </p:bg>
    <p:spTree>
      <p:nvGrpSpPr>
        <p:cNvPr id="1" name="Shape 571"/>
        <p:cNvGrpSpPr/>
        <p:nvPr/>
      </p:nvGrpSpPr>
      <p:grpSpPr>
        <a:xfrm>
          <a:off x="0" y="0"/>
          <a:ext cx="0" cy="0"/>
          <a:chOff x="0" y="0"/>
          <a:chExt cx="0" cy="0"/>
        </a:xfrm>
      </p:grpSpPr>
      <p:sp>
        <p:nvSpPr>
          <p:cNvPr id="572" name="Google Shape;572;p9"/>
          <p:cNvSpPr txBox="1">
            <a:spLocks noGrp="1"/>
          </p:cNvSpPr>
          <p:nvPr>
            <p:ph type="title"/>
          </p:nvPr>
        </p:nvSpPr>
        <p:spPr>
          <a:xfrm>
            <a:off x="2391888" y="1667354"/>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3" name="Google Shape;573;p9"/>
          <p:cNvSpPr txBox="1">
            <a:spLocks noGrp="1"/>
          </p:cNvSpPr>
          <p:nvPr>
            <p:ph type="subTitle" idx="1"/>
          </p:nvPr>
        </p:nvSpPr>
        <p:spPr>
          <a:xfrm>
            <a:off x="2391913" y="2473550"/>
            <a:ext cx="4360200" cy="100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4" name="Google Shape;574;p9"/>
          <p:cNvSpPr/>
          <p:nvPr/>
        </p:nvSpPr>
        <p:spPr>
          <a:xfrm>
            <a:off x="5755858" y="-1579800"/>
            <a:ext cx="4491750" cy="3643383"/>
          </a:xfrm>
          <a:custGeom>
            <a:avLst/>
            <a:gdLst/>
            <a:ahLst/>
            <a:cxnLst/>
            <a:rect l="l" t="t" r="r" b="b"/>
            <a:pathLst>
              <a:path w="12072" h="9792" extrusionOk="0">
                <a:moveTo>
                  <a:pt x="5700" y="0"/>
                </a:moveTo>
                <a:cubicBezTo>
                  <a:pt x="5260" y="0"/>
                  <a:pt x="4816" y="53"/>
                  <a:pt x="4385" y="147"/>
                </a:cubicBezTo>
                <a:cubicBezTo>
                  <a:pt x="3885" y="261"/>
                  <a:pt x="3385" y="443"/>
                  <a:pt x="2953" y="671"/>
                </a:cubicBezTo>
                <a:cubicBezTo>
                  <a:pt x="1656" y="1330"/>
                  <a:pt x="428" y="2922"/>
                  <a:pt x="269" y="4400"/>
                </a:cubicBezTo>
                <a:cubicBezTo>
                  <a:pt x="1" y="6864"/>
                  <a:pt x="1916" y="9791"/>
                  <a:pt x="4560" y="9791"/>
                </a:cubicBezTo>
                <a:cubicBezTo>
                  <a:pt x="4600" y="9791"/>
                  <a:pt x="4640" y="9791"/>
                  <a:pt x="4681" y="9789"/>
                </a:cubicBezTo>
                <a:cubicBezTo>
                  <a:pt x="7660" y="9698"/>
                  <a:pt x="12071" y="6583"/>
                  <a:pt x="10366" y="3308"/>
                </a:cubicBezTo>
                <a:cubicBezTo>
                  <a:pt x="9775" y="2149"/>
                  <a:pt x="8910" y="1057"/>
                  <a:pt x="7751" y="466"/>
                </a:cubicBezTo>
                <a:cubicBezTo>
                  <a:pt x="7129" y="141"/>
                  <a:pt x="6420" y="0"/>
                  <a:pt x="57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1406774" y="-6175"/>
            <a:ext cx="5024257" cy="2455980"/>
          </a:xfrm>
          <a:custGeom>
            <a:avLst/>
            <a:gdLst/>
            <a:ahLst/>
            <a:cxnLst/>
            <a:rect l="l" t="t" r="r" b="b"/>
            <a:pathLst>
              <a:path w="141828" h="69329" extrusionOk="0">
                <a:moveTo>
                  <a:pt x="1" y="0"/>
                </a:moveTo>
                <a:cubicBezTo>
                  <a:pt x="1126" y="1003"/>
                  <a:pt x="2189" y="2067"/>
                  <a:pt x="3162" y="3161"/>
                </a:cubicBezTo>
                <a:cubicBezTo>
                  <a:pt x="11308" y="12341"/>
                  <a:pt x="15685" y="24134"/>
                  <a:pt x="21612" y="34894"/>
                </a:cubicBezTo>
                <a:cubicBezTo>
                  <a:pt x="24257" y="39636"/>
                  <a:pt x="27296" y="44256"/>
                  <a:pt x="30761" y="48481"/>
                </a:cubicBezTo>
                <a:cubicBezTo>
                  <a:pt x="37661" y="56931"/>
                  <a:pt x="46233" y="63892"/>
                  <a:pt x="56507" y="67326"/>
                </a:cubicBezTo>
                <a:cubicBezTo>
                  <a:pt x="60500" y="68665"/>
                  <a:pt x="64765" y="69329"/>
                  <a:pt x="69028" y="69329"/>
                </a:cubicBezTo>
                <a:cubicBezTo>
                  <a:pt x="81217" y="69329"/>
                  <a:pt x="93395" y="63906"/>
                  <a:pt x="99182" y="53344"/>
                </a:cubicBezTo>
                <a:cubicBezTo>
                  <a:pt x="102951" y="46475"/>
                  <a:pt x="103711" y="38420"/>
                  <a:pt x="105383" y="30760"/>
                </a:cubicBezTo>
                <a:cubicBezTo>
                  <a:pt x="107055" y="23101"/>
                  <a:pt x="110125" y="15076"/>
                  <a:pt x="116781" y="10912"/>
                </a:cubicBezTo>
                <a:cubicBezTo>
                  <a:pt x="121827" y="7751"/>
                  <a:pt x="128088" y="7356"/>
                  <a:pt x="133620" y="5198"/>
                </a:cubicBezTo>
                <a:cubicBezTo>
                  <a:pt x="136690" y="4012"/>
                  <a:pt x="139456" y="2219"/>
                  <a:pt x="141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4737726" y="2545913"/>
            <a:ext cx="6045458" cy="3685342"/>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9"/>
          <p:cNvGrpSpPr/>
          <p:nvPr/>
        </p:nvGrpSpPr>
        <p:grpSpPr>
          <a:xfrm rot="1096894">
            <a:off x="807574" y="-1242466"/>
            <a:ext cx="11190173" cy="3538874"/>
            <a:chOff x="-2247300" y="3512811"/>
            <a:chExt cx="12801645" cy="4048499"/>
          </a:xfrm>
        </p:grpSpPr>
        <p:sp>
          <p:nvSpPr>
            <p:cNvPr id="578" name="Google Shape;578;p9"/>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9"/>
          <p:cNvGrpSpPr/>
          <p:nvPr/>
        </p:nvGrpSpPr>
        <p:grpSpPr>
          <a:xfrm rot="1096894">
            <a:off x="2882006" y="-1650716"/>
            <a:ext cx="344778" cy="520785"/>
            <a:chOff x="159762" y="4811199"/>
            <a:chExt cx="394428" cy="595782"/>
          </a:xfrm>
        </p:grpSpPr>
        <p:sp>
          <p:nvSpPr>
            <p:cNvPr id="584" name="Google Shape;584;p9"/>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a:off x="159762" y="4811199"/>
              <a:ext cx="362937" cy="406905"/>
            </a:xfrm>
            <a:custGeom>
              <a:avLst/>
              <a:gdLst/>
              <a:ahLst/>
              <a:cxnLst/>
              <a:rect l="l" t="t" r="r" b="b"/>
              <a:pathLst>
                <a:path w="5613" h="6293" extrusionOk="0">
                  <a:moveTo>
                    <a:pt x="5613" y="6292"/>
                  </a:moveTo>
                  <a:lnTo>
                    <a:pt x="0" y="0"/>
                  </a:lnTo>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159762" y="4811199"/>
              <a:ext cx="362937" cy="406905"/>
            </a:xfrm>
            <a:custGeom>
              <a:avLst/>
              <a:gdLst/>
              <a:ahLst/>
              <a:cxnLst/>
              <a:rect l="l" t="t" r="r" b="b"/>
              <a:pathLst>
                <a:path w="5613" h="6293" fill="none" extrusionOk="0">
                  <a:moveTo>
                    <a:pt x="5613" y="6292"/>
                  </a:moveTo>
                  <a:lnTo>
                    <a:pt x="0" y="0"/>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 name="Google Shape;588;p9"/>
          <p:cNvSpPr/>
          <p:nvPr/>
        </p:nvSpPr>
        <p:spPr>
          <a:xfrm rot="1097008">
            <a:off x="7301714" y="191703"/>
            <a:ext cx="405613" cy="447660"/>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9"/>
          <p:cNvGrpSpPr/>
          <p:nvPr/>
        </p:nvGrpSpPr>
        <p:grpSpPr>
          <a:xfrm rot="-71143">
            <a:off x="6073063" y="212319"/>
            <a:ext cx="538939" cy="592532"/>
            <a:chOff x="5118856" y="3486300"/>
            <a:chExt cx="516312" cy="567655"/>
          </a:xfrm>
        </p:grpSpPr>
        <p:sp>
          <p:nvSpPr>
            <p:cNvPr id="590" name="Google Shape;590;p9"/>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9"/>
          <p:cNvGrpSpPr/>
          <p:nvPr/>
        </p:nvGrpSpPr>
        <p:grpSpPr>
          <a:xfrm rot="1096894">
            <a:off x="8098103" y="-146606"/>
            <a:ext cx="499077" cy="935084"/>
            <a:chOff x="5906877" y="4080403"/>
            <a:chExt cx="570948" cy="1069743"/>
          </a:xfrm>
        </p:grpSpPr>
        <p:sp>
          <p:nvSpPr>
            <p:cNvPr id="594" name="Google Shape;594;p9"/>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6053528" y="4869200"/>
              <a:ext cx="95374" cy="36533"/>
            </a:xfrm>
            <a:custGeom>
              <a:avLst/>
              <a:gdLst/>
              <a:ahLst/>
              <a:cxnLst/>
              <a:rect l="l" t="t" r="r" b="b"/>
              <a:pathLst>
                <a:path w="1475" h="565" fill="none" extrusionOk="0">
                  <a:moveTo>
                    <a:pt x="0" y="487"/>
                  </a:moveTo>
                  <a:cubicBezTo>
                    <a:pt x="308" y="154"/>
                    <a:pt x="667" y="0"/>
                    <a:pt x="936" y="26"/>
                  </a:cubicBezTo>
                  <a:cubicBezTo>
                    <a:pt x="1026" y="26"/>
                    <a:pt x="1102" y="52"/>
                    <a:pt x="1179" y="103"/>
                  </a:cubicBezTo>
                  <a:cubicBezTo>
                    <a:pt x="1308" y="193"/>
                    <a:pt x="1410" y="346"/>
                    <a:pt x="1474" y="564"/>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6011240" y="4952030"/>
              <a:ext cx="11703" cy="68863"/>
            </a:xfrm>
            <a:custGeom>
              <a:avLst/>
              <a:gdLst/>
              <a:ahLst/>
              <a:cxnLst/>
              <a:rect l="l" t="t" r="r" b="b"/>
              <a:pathLst>
                <a:path w="181" h="1065" fill="none" extrusionOk="0">
                  <a:moveTo>
                    <a:pt x="52" y="1064"/>
                  </a:moveTo>
                  <a:cubicBezTo>
                    <a:pt x="1" y="757"/>
                    <a:pt x="39" y="385"/>
                    <a:pt x="180" y="1"/>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9"/>
          <p:cNvGrpSpPr/>
          <p:nvPr/>
        </p:nvGrpSpPr>
        <p:grpSpPr>
          <a:xfrm rot="1096894">
            <a:off x="4337563" y="-1111670"/>
            <a:ext cx="846060" cy="570071"/>
            <a:chOff x="897994" y="4240309"/>
            <a:chExt cx="967900" cy="652165"/>
          </a:xfrm>
        </p:grpSpPr>
        <p:sp>
          <p:nvSpPr>
            <p:cNvPr id="600" name="Google Shape;600;p9"/>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9"/>
          <p:cNvGrpSpPr/>
          <p:nvPr/>
        </p:nvGrpSpPr>
        <p:grpSpPr>
          <a:xfrm rot="1096894">
            <a:off x="2388131" y="-2298535"/>
            <a:ext cx="462906" cy="580920"/>
            <a:chOff x="-1130414" y="3808634"/>
            <a:chExt cx="529568" cy="664577"/>
          </a:xfrm>
        </p:grpSpPr>
        <p:sp>
          <p:nvSpPr>
            <p:cNvPr id="606" name="Google Shape;606;p9"/>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711930" y="3863272"/>
              <a:ext cx="29873" cy="10022"/>
            </a:xfrm>
            <a:custGeom>
              <a:avLst/>
              <a:gdLst/>
              <a:ahLst/>
              <a:cxnLst/>
              <a:rect l="l" t="t" r="r" b="b"/>
              <a:pathLst>
                <a:path w="462" h="155" fill="none" extrusionOk="0">
                  <a:moveTo>
                    <a:pt x="0" y="14"/>
                  </a:moveTo>
                  <a:cubicBezTo>
                    <a:pt x="116" y="1"/>
                    <a:pt x="333" y="1"/>
                    <a:pt x="423" y="91"/>
                  </a:cubicBezTo>
                  <a:cubicBezTo>
                    <a:pt x="436" y="103"/>
                    <a:pt x="449" y="116"/>
                    <a:pt x="462" y="155"/>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813059" y="3880666"/>
              <a:ext cx="48948" cy="37373"/>
            </a:xfrm>
            <a:custGeom>
              <a:avLst/>
              <a:gdLst/>
              <a:ahLst/>
              <a:cxnLst/>
              <a:rect l="l" t="t" r="r" b="b"/>
              <a:pathLst>
                <a:path w="757" h="578" fill="none" extrusionOk="0">
                  <a:moveTo>
                    <a:pt x="1" y="578"/>
                  </a:moveTo>
                  <a:cubicBezTo>
                    <a:pt x="103" y="424"/>
                    <a:pt x="308" y="244"/>
                    <a:pt x="565" y="103"/>
                  </a:cubicBezTo>
                  <a:cubicBezTo>
                    <a:pt x="629" y="65"/>
                    <a:pt x="693" y="27"/>
                    <a:pt x="757" y="1"/>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1130414" y="3927092"/>
              <a:ext cx="258640" cy="546118"/>
            </a:xfrm>
            <a:custGeom>
              <a:avLst/>
              <a:gdLst/>
              <a:ahLst/>
              <a:cxnLst/>
              <a:rect l="l" t="t" r="r" b="b"/>
              <a:pathLst>
                <a:path w="4000" h="8446" fill="none" extrusionOk="0">
                  <a:moveTo>
                    <a:pt x="3999" y="1"/>
                  </a:moveTo>
                  <a:lnTo>
                    <a:pt x="1" y="8445"/>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9"/>
          <p:cNvGrpSpPr/>
          <p:nvPr/>
        </p:nvGrpSpPr>
        <p:grpSpPr>
          <a:xfrm rot="1096894">
            <a:off x="3548128" y="-1851532"/>
            <a:ext cx="1198013" cy="508520"/>
            <a:chOff x="255848" y="3748111"/>
            <a:chExt cx="1370536" cy="581751"/>
          </a:xfrm>
        </p:grpSpPr>
        <p:sp>
          <p:nvSpPr>
            <p:cNvPr id="612" name="Google Shape;612;p9"/>
            <p:cNvSpPr/>
            <p:nvPr/>
          </p:nvSpPr>
          <p:spPr>
            <a:xfrm>
              <a:off x="255848" y="4064949"/>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342041" y="4115190"/>
              <a:ext cx="52245" cy="2522"/>
            </a:xfrm>
            <a:custGeom>
              <a:avLst/>
              <a:gdLst/>
              <a:ahLst/>
              <a:cxnLst/>
              <a:rect l="l" t="t" r="r" b="b"/>
              <a:pathLst>
                <a:path w="808" h="39" fill="none" extrusionOk="0">
                  <a:moveTo>
                    <a:pt x="0" y="39"/>
                  </a:moveTo>
                  <a:cubicBezTo>
                    <a:pt x="103" y="13"/>
                    <a:pt x="231" y="0"/>
                    <a:pt x="372" y="0"/>
                  </a:cubicBezTo>
                  <a:cubicBezTo>
                    <a:pt x="526" y="0"/>
                    <a:pt x="667" y="13"/>
                    <a:pt x="808"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970932" y="4222915"/>
              <a:ext cx="50629" cy="2522"/>
            </a:xfrm>
            <a:custGeom>
              <a:avLst/>
              <a:gdLst/>
              <a:ahLst/>
              <a:cxnLst/>
              <a:rect l="l" t="t" r="r" b="b"/>
              <a:pathLst>
                <a:path w="783" h="39" fill="none" extrusionOk="0">
                  <a:moveTo>
                    <a:pt x="0" y="39"/>
                  </a:moveTo>
                  <a:cubicBezTo>
                    <a:pt x="103" y="13"/>
                    <a:pt x="218" y="0"/>
                    <a:pt x="346" y="0"/>
                  </a:cubicBezTo>
                  <a:cubicBezTo>
                    <a:pt x="500" y="0"/>
                    <a:pt x="641" y="13"/>
                    <a:pt x="782"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928644" y="3847560"/>
              <a:ext cx="577608" cy="101969"/>
            </a:xfrm>
            <a:custGeom>
              <a:avLst/>
              <a:gdLst/>
              <a:ahLst/>
              <a:cxnLst/>
              <a:rect l="l" t="t" r="r" b="b"/>
              <a:pathLst>
                <a:path w="8933" h="1577" fill="none" extrusionOk="0">
                  <a:moveTo>
                    <a:pt x="1" y="0"/>
                  </a:moveTo>
                  <a:lnTo>
                    <a:pt x="8933" y="1576"/>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9"/>
          <p:cNvGrpSpPr/>
          <p:nvPr/>
        </p:nvGrpSpPr>
        <p:grpSpPr>
          <a:xfrm rot="1096894">
            <a:off x="4420265" y="-323140"/>
            <a:ext cx="1389222" cy="676557"/>
            <a:chOff x="1698430" y="4498823"/>
            <a:chExt cx="1589281" cy="773986"/>
          </a:xfrm>
        </p:grpSpPr>
        <p:sp>
          <p:nvSpPr>
            <p:cNvPr id="621" name="Google Shape;621;p9"/>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9"/>
          <p:cNvGrpSpPr/>
          <p:nvPr/>
        </p:nvGrpSpPr>
        <p:grpSpPr>
          <a:xfrm rot="1096894">
            <a:off x="9159172" y="-106652"/>
            <a:ext cx="730874" cy="806895"/>
            <a:chOff x="6799261" y="3792016"/>
            <a:chExt cx="836125" cy="923094"/>
          </a:xfrm>
        </p:grpSpPr>
        <p:sp>
          <p:nvSpPr>
            <p:cNvPr id="632" name="Google Shape;632;p9"/>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6921081" y="4517057"/>
              <a:ext cx="50564" cy="14161"/>
            </a:xfrm>
            <a:custGeom>
              <a:avLst/>
              <a:gdLst/>
              <a:ahLst/>
              <a:cxnLst/>
              <a:rect l="l" t="t" r="r" b="b"/>
              <a:pathLst>
                <a:path w="782" h="219" fill="none" extrusionOk="0">
                  <a:moveTo>
                    <a:pt x="0" y="218"/>
                  </a:moveTo>
                  <a:cubicBezTo>
                    <a:pt x="64" y="180"/>
                    <a:pt x="128" y="141"/>
                    <a:pt x="192" y="116"/>
                  </a:cubicBezTo>
                  <a:cubicBezTo>
                    <a:pt x="487" y="0"/>
                    <a:pt x="718" y="39"/>
                    <a:pt x="782"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6874655" y="4557664"/>
              <a:ext cx="17458" cy="44809"/>
            </a:xfrm>
            <a:custGeom>
              <a:avLst/>
              <a:gdLst/>
              <a:ahLst/>
              <a:cxnLst/>
              <a:rect l="l" t="t" r="r" b="b"/>
              <a:pathLst>
                <a:path w="270" h="693" fill="none" extrusionOk="0">
                  <a:moveTo>
                    <a:pt x="77" y="692"/>
                  </a:moveTo>
                  <a:cubicBezTo>
                    <a:pt x="1" y="577"/>
                    <a:pt x="65" y="295"/>
                    <a:pt x="270"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7496110" y="4539430"/>
              <a:ext cx="54767" cy="14936"/>
            </a:xfrm>
            <a:custGeom>
              <a:avLst/>
              <a:gdLst/>
              <a:ahLst/>
              <a:cxnLst/>
              <a:rect l="l" t="t" r="r" b="b"/>
              <a:pathLst>
                <a:path w="847" h="231" fill="none" extrusionOk="0">
                  <a:moveTo>
                    <a:pt x="0" y="231"/>
                  </a:moveTo>
                  <a:cubicBezTo>
                    <a:pt x="77" y="193"/>
                    <a:pt x="154" y="154"/>
                    <a:pt x="231" y="116"/>
                  </a:cubicBezTo>
                  <a:cubicBezTo>
                    <a:pt x="539" y="0"/>
                    <a:pt x="769" y="39"/>
                    <a:pt x="846"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7448067" y="4580037"/>
              <a:ext cx="19075" cy="46426"/>
            </a:xfrm>
            <a:custGeom>
              <a:avLst/>
              <a:gdLst/>
              <a:ahLst/>
              <a:cxnLst/>
              <a:rect l="l" t="t" r="r" b="b"/>
              <a:pathLst>
                <a:path w="295" h="718" fill="none" extrusionOk="0">
                  <a:moveTo>
                    <a:pt x="77" y="718"/>
                  </a:moveTo>
                  <a:cubicBezTo>
                    <a:pt x="0" y="603"/>
                    <a:pt x="64" y="295"/>
                    <a:pt x="295"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6901166" y="3942029"/>
              <a:ext cx="567650" cy="40671"/>
            </a:xfrm>
            <a:custGeom>
              <a:avLst/>
              <a:gdLst/>
              <a:ahLst/>
              <a:cxnLst/>
              <a:rect l="l" t="t" r="r" b="b"/>
              <a:pathLst>
                <a:path w="8779" h="629" fill="none" extrusionOk="0">
                  <a:moveTo>
                    <a:pt x="1" y="0"/>
                  </a:moveTo>
                  <a:lnTo>
                    <a:pt x="8779" y="62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9"/>
          <p:cNvGrpSpPr/>
          <p:nvPr/>
        </p:nvGrpSpPr>
        <p:grpSpPr>
          <a:xfrm rot="1096894">
            <a:off x="8824058" y="923553"/>
            <a:ext cx="538926" cy="696058"/>
            <a:chOff x="3429335" y="3683515"/>
            <a:chExt cx="616535" cy="796296"/>
          </a:xfrm>
        </p:grpSpPr>
        <p:sp>
          <p:nvSpPr>
            <p:cNvPr id="643" name="Google Shape;643;p9"/>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3744233" y="3777920"/>
              <a:ext cx="262714" cy="303320"/>
            </a:xfrm>
            <a:custGeom>
              <a:avLst/>
              <a:gdLst/>
              <a:ahLst/>
              <a:cxnLst/>
              <a:rect l="l" t="t" r="r" b="b"/>
              <a:pathLst>
                <a:path w="4063" h="4691" fill="none" extrusionOk="0">
                  <a:moveTo>
                    <a:pt x="0" y="1"/>
                  </a:moveTo>
                  <a:lnTo>
                    <a:pt x="4063" y="469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9"/>
          <p:cNvGrpSpPr/>
          <p:nvPr/>
        </p:nvGrpSpPr>
        <p:grpSpPr>
          <a:xfrm rot="1096894">
            <a:off x="1942843" y="-1701606"/>
            <a:ext cx="538926" cy="696114"/>
            <a:chOff x="-1381427" y="4599887"/>
            <a:chExt cx="616535" cy="796360"/>
          </a:xfrm>
        </p:grpSpPr>
        <p:sp>
          <p:nvSpPr>
            <p:cNvPr id="650" name="Google Shape;650;p9"/>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1066594" y="4694357"/>
              <a:ext cx="262714" cy="303320"/>
            </a:xfrm>
            <a:custGeom>
              <a:avLst/>
              <a:gdLst/>
              <a:ahLst/>
              <a:cxnLst/>
              <a:rect l="l" t="t" r="r" b="b"/>
              <a:pathLst>
                <a:path w="4063" h="4691" fill="none" extrusionOk="0">
                  <a:moveTo>
                    <a:pt x="1" y="1"/>
                  </a:moveTo>
                  <a:lnTo>
                    <a:pt x="4063" y="469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rot="1097008">
            <a:off x="9758815" y="1479056"/>
            <a:ext cx="405613" cy="447660"/>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rot="-7015576">
            <a:off x="-270264" y="3770023"/>
            <a:ext cx="2827018" cy="2248934"/>
            <a:chOff x="-1221177" y="-856963"/>
            <a:chExt cx="3089277" cy="2457565"/>
          </a:xfrm>
        </p:grpSpPr>
        <p:sp>
          <p:nvSpPr>
            <p:cNvPr id="658" name="Google Shape;658;p9"/>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rot="1616586">
            <a:off x="230427" y="3974574"/>
            <a:ext cx="380657" cy="445321"/>
            <a:chOff x="828772" y="314668"/>
            <a:chExt cx="416010" cy="486680"/>
          </a:xfrm>
        </p:grpSpPr>
        <p:sp>
          <p:nvSpPr>
            <p:cNvPr id="664" name="Google Shape;664;p9"/>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897084" y="366656"/>
              <a:ext cx="26655" cy="18777"/>
            </a:xfrm>
            <a:custGeom>
              <a:avLst/>
              <a:gdLst/>
              <a:ahLst/>
              <a:cxnLst/>
              <a:rect l="l" t="t" r="r" b="b"/>
              <a:pathLst>
                <a:path w="565" h="398" fill="none" extrusionOk="0">
                  <a:moveTo>
                    <a:pt x="1" y="397"/>
                  </a:moveTo>
                  <a:cubicBezTo>
                    <a:pt x="168" y="205"/>
                    <a:pt x="373" y="64"/>
                    <a:pt x="565" y="0"/>
                  </a:cubicBezTo>
                </a:path>
              </a:pathLst>
            </a:custGeom>
            <a:solidFill>
              <a:schemeClr val="accent1"/>
            </a:solidFill>
            <a:ln w="19050"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875949" y="411380"/>
              <a:ext cx="7926" cy="47791"/>
            </a:xfrm>
            <a:custGeom>
              <a:avLst/>
              <a:gdLst/>
              <a:ahLst/>
              <a:cxnLst/>
              <a:rect l="l" t="t" r="r" b="b"/>
              <a:pathLst>
                <a:path w="168" h="1013" fill="none" extrusionOk="0">
                  <a:moveTo>
                    <a:pt x="167" y="1013"/>
                  </a:moveTo>
                  <a:cubicBezTo>
                    <a:pt x="141" y="974"/>
                    <a:pt x="129" y="936"/>
                    <a:pt x="103" y="897"/>
                  </a:cubicBezTo>
                  <a:cubicBezTo>
                    <a:pt x="0" y="654"/>
                    <a:pt x="0" y="334"/>
                    <a:pt x="116" y="0"/>
                  </a:cubicBezTo>
                </a:path>
              </a:pathLst>
            </a:custGeom>
            <a:solidFill>
              <a:schemeClr val="accent1"/>
            </a:solidFill>
            <a:ln w="19050"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65664" y="494788"/>
              <a:ext cx="379118" cy="306559"/>
            </a:xfrm>
            <a:custGeom>
              <a:avLst/>
              <a:gdLst/>
              <a:ahLst/>
              <a:cxnLst/>
              <a:rect l="l" t="t" r="r" b="b"/>
              <a:pathLst>
                <a:path w="8036" h="6498" fill="none" extrusionOk="0">
                  <a:moveTo>
                    <a:pt x="1" y="1"/>
                  </a:moveTo>
                  <a:lnTo>
                    <a:pt x="8035" y="6498"/>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rot="1616586">
            <a:off x="894152" y="4315173"/>
            <a:ext cx="312062" cy="570893"/>
            <a:chOff x="323987" y="610889"/>
            <a:chExt cx="341044" cy="623914"/>
          </a:xfrm>
        </p:grpSpPr>
        <p:sp>
          <p:nvSpPr>
            <p:cNvPr id="670" name="Google Shape;670;p9"/>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399563" y="1077560"/>
              <a:ext cx="61708" cy="29675"/>
            </a:xfrm>
            <a:custGeom>
              <a:avLst/>
              <a:gdLst/>
              <a:ahLst/>
              <a:cxnLst/>
              <a:rect l="l" t="t" r="r" b="b"/>
              <a:pathLst>
                <a:path w="1308" h="629" fill="none" extrusionOk="0">
                  <a:moveTo>
                    <a:pt x="1" y="629"/>
                  </a:moveTo>
                  <a:cubicBezTo>
                    <a:pt x="154" y="462"/>
                    <a:pt x="334" y="321"/>
                    <a:pt x="513" y="219"/>
                  </a:cubicBezTo>
                  <a:cubicBezTo>
                    <a:pt x="769" y="78"/>
                    <a:pt x="1103" y="1"/>
                    <a:pt x="1308" y="116"/>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76588" y="1133181"/>
              <a:ext cx="8539" cy="41186"/>
            </a:xfrm>
            <a:custGeom>
              <a:avLst/>
              <a:gdLst/>
              <a:ahLst/>
              <a:cxnLst/>
              <a:rect l="l" t="t" r="r" b="b"/>
              <a:pathLst>
                <a:path w="181" h="873" fill="none" extrusionOk="0">
                  <a:moveTo>
                    <a:pt x="180" y="872"/>
                  </a:moveTo>
                  <a:cubicBezTo>
                    <a:pt x="26" y="731"/>
                    <a:pt x="1" y="385"/>
                    <a:pt x="142" y="1"/>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9"/>
          <p:cNvGrpSpPr/>
          <p:nvPr/>
        </p:nvGrpSpPr>
        <p:grpSpPr>
          <a:xfrm>
            <a:off x="1574262" y="4472931"/>
            <a:ext cx="1085479" cy="528633"/>
            <a:chOff x="1698430" y="4498823"/>
            <a:chExt cx="1589281" cy="773986"/>
          </a:xfrm>
        </p:grpSpPr>
        <p:sp>
          <p:nvSpPr>
            <p:cNvPr id="676" name="Google Shape;676;p9"/>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9"/>
          <p:cNvSpPr/>
          <p:nvPr/>
        </p:nvSpPr>
        <p:spPr>
          <a:xfrm>
            <a:off x="-448256" y="3591973"/>
            <a:ext cx="316936" cy="349791"/>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9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98"/>
        <p:cNvGrpSpPr/>
        <p:nvPr/>
      </p:nvGrpSpPr>
      <p:grpSpPr>
        <a:xfrm>
          <a:off x="0" y="0"/>
          <a:ext cx="0" cy="0"/>
          <a:chOff x="0" y="0"/>
          <a:chExt cx="0" cy="0"/>
        </a:xfrm>
      </p:grpSpPr>
      <p:sp>
        <p:nvSpPr>
          <p:cNvPr id="799" name="Google Shape;799;p13"/>
          <p:cNvSpPr/>
          <p:nvPr/>
        </p:nvSpPr>
        <p:spPr>
          <a:xfrm rot="10800000" flipH="1">
            <a:off x="290375" y="-1384500"/>
            <a:ext cx="8947373" cy="7026175"/>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13"/>
          <p:cNvGrpSpPr/>
          <p:nvPr/>
        </p:nvGrpSpPr>
        <p:grpSpPr>
          <a:xfrm rot="-6181488">
            <a:off x="-634175" y="4161379"/>
            <a:ext cx="2109570" cy="1678193"/>
            <a:chOff x="-1221177" y="-856963"/>
            <a:chExt cx="3089277" cy="2457565"/>
          </a:xfrm>
        </p:grpSpPr>
        <p:grpSp>
          <p:nvGrpSpPr>
            <p:cNvPr id="801" name="Google Shape;801;p13"/>
            <p:cNvGrpSpPr/>
            <p:nvPr/>
          </p:nvGrpSpPr>
          <p:grpSpPr>
            <a:xfrm>
              <a:off x="-1221177" y="-856963"/>
              <a:ext cx="3089277" cy="2457565"/>
              <a:chOff x="-1221177" y="-856963"/>
              <a:chExt cx="3089277" cy="2457565"/>
            </a:xfrm>
          </p:grpSpPr>
          <p:sp>
            <p:nvSpPr>
              <p:cNvPr id="802" name="Google Shape;802;p1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13"/>
            <p:cNvGrpSpPr/>
            <p:nvPr/>
          </p:nvGrpSpPr>
          <p:grpSpPr>
            <a:xfrm>
              <a:off x="828772" y="314668"/>
              <a:ext cx="416010" cy="486680"/>
              <a:chOff x="828772" y="314668"/>
              <a:chExt cx="416010" cy="486680"/>
            </a:xfrm>
          </p:grpSpPr>
          <p:sp>
            <p:nvSpPr>
              <p:cNvPr id="808" name="Google Shape;808;p1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3"/>
            <p:cNvGrpSpPr/>
            <p:nvPr/>
          </p:nvGrpSpPr>
          <p:grpSpPr>
            <a:xfrm>
              <a:off x="323987" y="610889"/>
              <a:ext cx="341044" cy="623914"/>
              <a:chOff x="323987" y="610889"/>
              <a:chExt cx="341044" cy="623914"/>
            </a:xfrm>
          </p:grpSpPr>
          <p:sp>
            <p:nvSpPr>
              <p:cNvPr id="812" name="Google Shape;812;p1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5" name="Google Shape;815;p13"/>
          <p:cNvGrpSpPr/>
          <p:nvPr/>
        </p:nvGrpSpPr>
        <p:grpSpPr>
          <a:xfrm rot="-870592">
            <a:off x="6470060" y="-898348"/>
            <a:ext cx="3385712" cy="2433470"/>
            <a:chOff x="6449979" y="-528274"/>
            <a:chExt cx="3617396" cy="2599992"/>
          </a:xfrm>
        </p:grpSpPr>
        <p:grpSp>
          <p:nvGrpSpPr>
            <p:cNvPr id="816" name="Google Shape;816;p13"/>
            <p:cNvGrpSpPr/>
            <p:nvPr/>
          </p:nvGrpSpPr>
          <p:grpSpPr>
            <a:xfrm rot="1281848">
              <a:off x="6872795" y="142919"/>
              <a:ext cx="3039627" cy="1424068"/>
              <a:chOff x="5250782" y="5679875"/>
              <a:chExt cx="3039575" cy="1424044"/>
            </a:xfrm>
          </p:grpSpPr>
          <p:sp>
            <p:nvSpPr>
              <p:cNvPr id="817" name="Google Shape;817;p1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3"/>
            <p:cNvGrpSpPr/>
            <p:nvPr/>
          </p:nvGrpSpPr>
          <p:grpSpPr>
            <a:xfrm rot="1281848">
              <a:off x="8994824" y="895474"/>
              <a:ext cx="178083" cy="499247"/>
              <a:chOff x="7430972" y="6160663"/>
              <a:chExt cx="178080" cy="499239"/>
            </a:xfrm>
          </p:grpSpPr>
          <p:sp>
            <p:nvSpPr>
              <p:cNvPr id="823" name="Google Shape;823;p1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13"/>
            <p:cNvGrpSpPr/>
            <p:nvPr/>
          </p:nvGrpSpPr>
          <p:grpSpPr>
            <a:xfrm rot="1281876" flipH="1">
              <a:off x="9436971" y="1306536"/>
              <a:ext cx="307138" cy="621498"/>
              <a:chOff x="5635147" y="6404645"/>
              <a:chExt cx="150290" cy="304114"/>
            </a:xfrm>
          </p:grpSpPr>
          <p:sp>
            <p:nvSpPr>
              <p:cNvPr id="827" name="Google Shape;827;p13"/>
              <p:cNvSpPr/>
              <p:nvPr/>
            </p:nvSpPr>
            <p:spPr>
              <a:xfrm>
                <a:off x="5635147" y="6411540"/>
                <a:ext cx="103670" cy="89950"/>
              </a:xfrm>
              <a:custGeom>
                <a:avLst/>
                <a:gdLst/>
                <a:ahLst/>
                <a:cxnLst/>
                <a:rect l="l" t="t" r="r" b="b"/>
                <a:pathLst>
                  <a:path w="2962" h="2570" extrusionOk="0">
                    <a:moveTo>
                      <a:pt x="1778" y="1"/>
                    </a:moveTo>
                    <a:cubicBezTo>
                      <a:pt x="1341" y="1"/>
                      <a:pt x="861" y="224"/>
                      <a:pt x="526" y="624"/>
                    </a:cubicBezTo>
                    <a:cubicBezTo>
                      <a:pt x="14" y="1213"/>
                      <a:pt x="1" y="1969"/>
                      <a:pt x="475" y="2354"/>
                    </a:cubicBezTo>
                    <a:cubicBezTo>
                      <a:pt x="655" y="2499"/>
                      <a:pt x="887" y="2569"/>
                      <a:pt x="1136" y="2569"/>
                    </a:cubicBezTo>
                    <a:cubicBezTo>
                      <a:pt x="1527" y="2569"/>
                      <a:pt x="1958" y="2395"/>
                      <a:pt x="2295" y="2059"/>
                    </a:cubicBezTo>
                    <a:cubicBezTo>
                      <a:pt x="2884" y="1482"/>
                      <a:pt x="2961" y="650"/>
                      <a:pt x="2449" y="227"/>
                    </a:cubicBezTo>
                    <a:cubicBezTo>
                      <a:pt x="2262" y="73"/>
                      <a:pt x="2027" y="1"/>
                      <a:pt x="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5635147" y="6404645"/>
                <a:ext cx="103670" cy="102305"/>
              </a:xfrm>
              <a:custGeom>
                <a:avLst/>
                <a:gdLst/>
                <a:ahLst/>
                <a:cxnLst/>
                <a:rect l="l" t="t" r="r" b="b"/>
                <a:pathLst>
                  <a:path w="2962" h="2923" fill="none" extrusionOk="0">
                    <a:moveTo>
                      <a:pt x="2449" y="424"/>
                    </a:moveTo>
                    <a:cubicBezTo>
                      <a:pt x="2961" y="847"/>
                      <a:pt x="2884" y="1679"/>
                      <a:pt x="2295" y="2256"/>
                    </a:cubicBezTo>
                    <a:cubicBezTo>
                      <a:pt x="1744" y="2807"/>
                      <a:pt x="936" y="2922"/>
                      <a:pt x="475" y="2551"/>
                    </a:cubicBezTo>
                    <a:cubicBezTo>
                      <a:pt x="1" y="2166"/>
                      <a:pt x="14" y="1410"/>
                      <a:pt x="526" y="821"/>
                    </a:cubicBezTo>
                    <a:cubicBezTo>
                      <a:pt x="1052" y="193"/>
                      <a:pt x="1936" y="1"/>
                      <a:pt x="2449" y="424"/>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5645472" y="6487174"/>
                <a:ext cx="139965" cy="221585"/>
              </a:xfrm>
              <a:custGeom>
                <a:avLst/>
                <a:gdLst/>
                <a:ahLst/>
                <a:cxnLst/>
                <a:rect l="l" t="t" r="r" b="b"/>
                <a:pathLst>
                  <a:path w="3999" h="6331" fill="none" extrusionOk="0">
                    <a:moveTo>
                      <a:pt x="1" y="1"/>
                    </a:moveTo>
                    <a:lnTo>
                      <a:pt x="3999" y="6331"/>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3"/>
            <p:cNvGrpSpPr/>
            <p:nvPr/>
          </p:nvGrpSpPr>
          <p:grpSpPr>
            <a:xfrm rot="1281848">
              <a:off x="8256213" y="574644"/>
              <a:ext cx="414930" cy="480379"/>
              <a:chOff x="6614678" y="6088459"/>
              <a:chExt cx="414922" cy="480370"/>
            </a:xfrm>
          </p:grpSpPr>
          <p:sp>
            <p:nvSpPr>
              <p:cNvPr id="831" name="Google Shape;831;p1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13"/>
            <p:cNvGrpSpPr/>
            <p:nvPr/>
          </p:nvGrpSpPr>
          <p:grpSpPr>
            <a:xfrm rot="1281786">
              <a:off x="6556327" y="-455586"/>
              <a:ext cx="528001" cy="683472"/>
              <a:chOff x="4682110" y="5909052"/>
              <a:chExt cx="237719" cy="307716"/>
            </a:xfrm>
          </p:grpSpPr>
          <p:sp>
            <p:nvSpPr>
              <p:cNvPr id="835" name="Google Shape;835;p13"/>
              <p:cNvSpPr/>
              <p:nvPr/>
            </p:nvSpPr>
            <p:spPr>
              <a:xfrm>
                <a:off x="4682110" y="6048805"/>
                <a:ext cx="67305" cy="51555"/>
              </a:xfrm>
              <a:custGeom>
                <a:avLst/>
                <a:gdLst/>
                <a:ahLst/>
                <a:cxnLst/>
                <a:rect l="l" t="t" r="r" b="b"/>
                <a:pathLst>
                  <a:path w="1923" h="1473" extrusionOk="0">
                    <a:moveTo>
                      <a:pt x="910" y="0"/>
                    </a:moveTo>
                    <a:cubicBezTo>
                      <a:pt x="447" y="0"/>
                      <a:pt x="61" y="281"/>
                      <a:pt x="26" y="660"/>
                    </a:cubicBezTo>
                    <a:cubicBezTo>
                      <a:pt x="0" y="1057"/>
                      <a:pt x="385" y="1428"/>
                      <a:pt x="897" y="1467"/>
                    </a:cubicBezTo>
                    <a:cubicBezTo>
                      <a:pt x="935" y="1471"/>
                      <a:pt x="973" y="1473"/>
                      <a:pt x="1010" y="1473"/>
                    </a:cubicBezTo>
                    <a:cubicBezTo>
                      <a:pt x="1463" y="1473"/>
                      <a:pt x="1848" y="1193"/>
                      <a:pt x="1884" y="826"/>
                    </a:cubicBezTo>
                    <a:cubicBezTo>
                      <a:pt x="1922" y="416"/>
                      <a:pt x="1525" y="44"/>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4682110" y="6047195"/>
                <a:ext cx="67305" cy="54775"/>
              </a:xfrm>
              <a:custGeom>
                <a:avLst/>
                <a:gdLst/>
                <a:ahLst/>
                <a:cxnLst/>
                <a:rect l="l" t="t" r="r" b="b"/>
                <a:pathLst>
                  <a:path w="1923" h="1565" fill="none" extrusionOk="0">
                    <a:moveTo>
                      <a:pt x="1884" y="872"/>
                    </a:moveTo>
                    <a:cubicBezTo>
                      <a:pt x="1846" y="1269"/>
                      <a:pt x="1397" y="1564"/>
                      <a:pt x="897" y="1513"/>
                    </a:cubicBezTo>
                    <a:cubicBezTo>
                      <a:pt x="385" y="1474"/>
                      <a:pt x="0" y="1103"/>
                      <a:pt x="26" y="706"/>
                    </a:cubicBezTo>
                    <a:cubicBezTo>
                      <a:pt x="64" y="295"/>
                      <a:pt x="513" y="1"/>
                      <a:pt x="1025" y="52"/>
                    </a:cubicBezTo>
                    <a:cubicBezTo>
                      <a:pt x="1525" y="90"/>
                      <a:pt x="1922" y="462"/>
                      <a:pt x="1884" y="872"/>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4791099" y="6164058"/>
                <a:ext cx="67305" cy="51485"/>
              </a:xfrm>
              <a:custGeom>
                <a:avLst/>
                <a:gdLst/>
                <a:ahLst/>
                <a:cxnLst/>
                <a:rect l="l" t="t" r="r" b="b"/>
                <a:pathLst>
                  <a:path w="1923" h="1471" extrusionOk="0">
                    <a:moveTo>
                      <a:pt x="910" y="0"/>
                    </a:moveTo>
                    <a:cubicBezTo>
                      <a:pt x="449" y="0"/>
                      <a:pt x="74" y="281"/>
                      <a:pt x="39" y="660"/>
                    </a:cubicBezTo>
                    <a:cubicBezTo>
                      <a:pt x="0" y="1057"/>
                      <a:pt x="385" y="1429"/>
                      <a:pt x="897" y="1467"/>
                    </a:cubicBezTo>
                    <a:cubicBezTo>
                      <a:pt x="928" y="1469"/>
                      <a:pt x="960" y="1471"/>
                      <a:pt x="990" y="1471"/>
                    </a:cubicBezTo>
                    <a:cubicBezTo>
                      <a:pt x="1463" y="1471"/>
                      <a:pt x="1861" y="1199"/>
                      <a:pt x="1897" y="814"/>
                    </a:cubicBezTo>
                    <a:cubicBezTo>
                      <a:pt x="1922" y="416"/>
                      <a:pt x="1538" y="45"/>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4791099" y="6162483"/>
                <a:ext cx="67305" cy="54285"/>
              </a:xfrm>
              <a:custGeom>
                <a:avLst/>
                <a:gdLst/>
                <a:ahLst/>
                <a:cxnLst/>
                <a:rect l="l" t="t" r="r" b="b"/>
                <a:pathLst>
                  <a:path w="1923" h="1551" fill="none" extrusionOk="0">
                    <a:moveTo>
                      <a:pt x="1897" y="859"/>
                    </a:moveTo>
                    <a:cubicBezTo>
                      <a:pt x="1858" y="1269"/>
                      <a:pt x="1410" y="1551"/>
                      <a:pt x="897" y="1512"/>
                    </a:cubicBezTo>
                    <a:cubicBezTo>
                      <a:pt x="385" y="1474"/>
                      <a:pt x="0" y="1102"/>
                      <a:pt x="39" y="705"/>
                    </a:cubicBezTo>
                    <a:cubicBezTo>
                      <a:pt x="77" y="295"/>
                      <a:pt x="513" y="0"/>
                      <a:pt x="1025" y="51"/>
                    </a:cubicBezTo>
                    <a:cubicBezTo>
                      <a:pt x="1538" y="90"/>
                      <a:pt x="1922" y="461"/>
                      <a:pt x="1897" y="859"/>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4746229" y="5909052"/>
                <a:ext cx="173600" cy="289345"/>
              </a:xfrm>
              <a:custGeom>
                <a:avLst/>
                <a:gdLst/>
                <a:ahLst/>
                <a:cxnLst/>
                <a:rect l="l" t="t" r="r" b="b"/>
                <a:pathLst>
                  <a:path w="4960" h="8267" fill="none" extrusionOk="0">
                    <a:moveTo>
                      <a:pt x="1" y="4986"/>
                    </a:moveTo>
                    <a:lnTo>
                      <a:pt x="2064" y="1"/>
                    </a:lnTo>
                    <a:lnTo>
                      <a:pt x="4960" y="3243"/>
                    </a:lnTo>
                    <a:lnTo>
                      <a:pt x="3127" y="8266"/>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4803629" y="5945836"/>
                <a:ext cx="101395" cy="117110"/>
              </a:xfrm>
              <a:custGeom>
                <a:avLst/>
                <a:gdLst/>
                <a:ahLst/>
                <a:cxnLst/>
                <a:rect l="l" t="t" r="r" b="b"/>
                <a:pathLst>
                  <a:path w="2897" h="3346" fill="none" extrusionOk="0">
                    <a:moveTo>
                      <a:pt x="1" y="1"/>
                    </a:moveTo>
                    <a:lnTo>
                      <a:pt x="2897" y="3345"/>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3"/>
            <p:cNvGrpSpPr/>
            <p:nvPr/>
          </p:nvGrpSpPr>
          <p:grpSpPr>
            <a:xfrm rot="1281848">
              <a:off x="7659301" y="187760"/>
              <a:ext cx="705539" cy="512229"/>
              <a:chOff x="5913673" y="5891587"/>
              <a:chExt cx="705527" cy="512220"/>
            </a:xfrm>
          </p:grpSpPr>
          <p:sp>
            <p:nvSpPr>
              <p:cNvPr id="842" name="Google Shape;842;p1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8" name="Google Shape;84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title" idx="2"/>
          </p:nvPr>
        </p:nvSpPr>
        <p:spPr>
          <a:xfrm>
            <a:off x="2056701"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0" name="Google Shape;850;p13"/>
          <p:cNvSpPr txBox="1">
            <a:spLocks noGrp="1"/>
          </p:cNvSpPr>
          <p:nvPr>
            <p:ph type="subTitle" idx="1"/>
          </p:nvPr>
        </p:nvSpPr>
        <p:spPr>
          <a:xfrm>
            <a:off x="2056688"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1" name="Google Shape;851;p13"/>
          <p:cNvSpPr txBox="1">
            <a:spLocks noGrp="1"/>
          </p:cNvSpPr>
          <p:nvPr>
            <p:ph type="title" idx="3"/>
          </p:nvPr>
        </p:nvSpPr>
        <p:spPr>
          <a:xfrm>
            <a:off x="5635100"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2" name="Google Shape;852;p13"/>
          <p:cNvSpPr txBox="1">
            <a:spLocks noGrp="1"/>
          </p:cNvSpPr>
          <p:nvPr>
            <p:ph type="subTitle" idx="4"/>
          </p:nvPr>
        </p:nvSpPr>
        <p:spPr>
          <a:xfrm>
            <a:off x="5635107"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3" name="Google Shape;853;p13"/>
          <p:cNvSpPr txBox="1">
            <a:spLocks noGrp="1"/>
          </p:cNvSpPr>
          <p:nvPr>
            <p:ph type="title" idx="5"/>
          </p:nvPr>
        </p:nvSpPr>
        <p:spPr>
          <a:xfrm>
            <a:off x="2056701"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4" name="Google Shape;854;p13"/>
          <p:cNvSpPr txBox="1">
            <a:spLocks noGrp="1"/>
          </p:cNvSpPr>
          <p:nvPr>
            <p:ph type="subTitle" idx="6"/>
          </p:nvPr>
        </p:nvSpPr>
        <p:spPr>
          <a:xfrm>
            <a:off x="2056688"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5" name="Google Shape;855;p13"/>
          <p:cNvSpPr txBox="1">
            <a:spLocks noGrp="1"/>
          </p:cNvSpPr>
          <p:nvPr>
            <p:ph type="title" idx="7"/>
          </p:nvPr>
        </p:nvSpPr>
        <p:spPr>
          <a:xfrm>
            <a:off x="5635100"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6" name="Google Shape;856;p13"/>
          <p:cNvSpPr txBox="1">
            <a:spLocks noGrp="1"/>
          </p:cNvSpPr>
          <p:nvPr>
            <p:ph type="subTitle" idx="8"/>
          </p:nvPr>
        </p:nvSpPr>
        <p:spPr>
          <a:xfrm>
            <a:off x="5635107"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7" name="Google Shape;857;p13"/>
          <p:cNvSpPr txBox="1">
            <a:spLocks noGrp="1"/>
          </p:cNvSpPr>
          <p:nvPr>
            <p:ph type="title" idx="9" hasCustomPrompt="1"/>
          </p:nvPr>
        </p:nvSpPr>
        <p:spPr>
          <a:xfrm>
            <a:off x="10489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8" name="Google Shape;858;p13"/>
          <p:cNvSpPr txBox="1">
            <a:spLocks noGrp="1"/>
          </p:cNvSpPr>
          <p:nvPr>
            <p:ph type="title" idx="13" hasCustomPrompt="1"/>
          </p:nvPr>
        </p:nvSpPr>
        <p:spPr>
          <a:xfrm>
            <a:off x="1048900" y="31275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9" name="Google Shape;859;p13"/>
          <p:cNvSpPr txBox="1">
            <a:spLocks noGrp="1"/>
          </p:cNvSpPr>
          <p:nvPr>
            <p:ph type="title" idx="14" hasCustomPrompt="1"/>
          </p:nvPr>
        </p:nvSpPr>
        <p:spPr>
          <a:xfrm>
            <a:off x="46274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60" name="Google Shape;860;p13"/>
          <p:cNvSpPr txBox="1">
            <a:spLocks noGrp="1"/>
          </p:cNvSpPr>
          <p:nvPr>
            <p:ph type="title" idx="15" hasCustomPrompt="1"/>
          </p:nvPr>
        </p:nvSpPr>
        <p:spPr>
          <a:xfrm>
            <a:off x="4627400" y="3133788"/>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9" r:id="rId16"/>
    <p:sldLayoutId id="2147483675" r:id="rId17"/>
    <p:sldLayoutId id="2147483676" r:id="rId18"/>
    <p:sldLayoutId id="2147483677" r:id="rId19"/>
    <p:sldLayoutId id="2147483678"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3970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35"/>
          <p:cNvSpPr txBox="1">
            <a:spLocks noGrp="1"/>
          </p:cNvSpPr>
          <p:nvPr>
            <p:ph type="ctrTitle"/>
          </p:nvPr>
        </p:nvSpPr>
        <p:spPr>
          <a:xfrm>
            <a:off x="2307575" y="1294719"/>
            <a:ext cx="4528800" cy="22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b="1">
                <a:latin typeface="Calibri Light" panose="020F0302020204030204" pitchFamily="34" charset="0"/>
                <a:cs typeface="Calibri Light" panose="020F0302020204030204" pitchFamily="34" charset="0"/>
              </a:rPr>
              <a:t>YÊU THƯƠNG</a:t>
            </a:r>
            <a:br>
              <a:rPr lang="en" sz="6600" b="1">
                <a:latin typeface="Calibri Light" panose="020F0302020204030204" pitchFamily="34" charset="0"/>
                <a:cs typeface="Calibri Light" panose="020F0302020204030204" pitchFamily="34" charset="0"/>
              </a:rPr>
            </a:br>
            <a:r>
              <a:rPr lang="en" sz="6600" b="1">
                <a:latin typeface="Calibri Light" panose="020F0302020204030204" pitchFamily="34" charset="0"/>
                <a:cs typeface="Calibri Light" panose="020F0302020204030204" pitchFamily="34" charset="0"/>
              </a:rPr>
              <a:t>CON NGƯỜI</a:t>
            </a:r>
            <a:endParaRPr sz="6600" b="1">
              <a:latin typeface="Calibri Light" panose="020F0302020204030204" pitchFamily="34" charset="0"/>
              <a:cs typeface="Calibri Light" panose="020F0302020204030204" pitchFamily="34" charset="0"/>
            </a:endParaRPr>
          </a:p>
        </p:txBody>
      </p:sp>
      <p:sp>
        <p:nvSpPr>
          <p:cNvPr id="2307" name="Google Shape;2307;p35"/>
          <p:cNvSpPr txBox="1">
            <a:spLocks noGrp="1"/>
          </p:cNvSpPr>
          <p:nvPr>
            <p:ph type="subTitle" idx="1"/>
          </p:nvPr>
        </p:nvSpPr>
        <p:spPr>
          <a:xfrm>
            <a:off x="2307625" y="3372981"/>
            <a:ext cx="45288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2308" name="Google Shape;2308;p35"/>
          <p:cNvGrpSpPr/>
          <p:nvPr/>
        </p:nvGrpSpPr>
        <p:grpSpPr>
          <a:xfrm rot="-7200358" flipH="1">
            <a:off x="6356361" y="77283"/>
            <a:ext cx="3851818" cy="3108364"/>
            <a:chOff x="9748725" y="2400663"/>
            <a:chExt cx="7219852" cy="5826321"/>
          </a:xfrm>
        </p:grpSpPr>
        <p:sp>
          <p:nvSpPr>
            <p:cNvPr id="2309" name="Google Shape;2309;p35"/>
            <p:cNvSpPr/>
            <p:nvPr/>
          </p:nvSpPr>
          <p:spPr>
            <a:xfrm>
              <a:off x="9748725" y="4015016"/>
              <a:ext cx="3083680" cy="2389493"/>
            </a:xfrm>
            <a:custGeom>
              <a:avLst/>
              <a:gdLst/>
              <a:ahLst/>
              <a:cxnLst/>
              <a:rect l="l" t="t" r="r" b="b"/>
              <a:pathLst>
                <a:path w="24238" h="18782" extrusionOk="0">
                  <a:moveTo>
                    <a:pt x="5240" y="2365"/>
                  </a:moveTo>
                  <a:cubicBezTo>
                    <a:pt x="5240" y="2365"/>
                    <a:pt x="5240" y="2391"/>
                    <a:pt x="5165" y="2466"/>
                  </a:cubicBezTo>
                  <a:cubicBezTo>
                    <a:pt x="5215" y="2391"/>
                    <a:pt x="5240" y="2365"/>
                    <a:pt x="5240" y="2365"/>
                  </a:cubicBezTo>
                  <a:close/>
                  <a:moveTo>
                    <a:pt x="4491" y="0"/>
                  </a:moveTo>
                  <a:cubicBezTo>
                    <a:pt x="4408" y="0"/>
                    <a:pt x="4318" y="68"/>
                    <a:pt x="4263" y="235"/>
                  </a:cubicBezTo>
                  <a:cubicBezTo>
                    <a:pt x="4137" y="586"/>
                    <a:pt x="4413" y="1112"/>
                    <a:pt x="4363" y="1238"/>
                  </a:cubicBezTo>
                  <a:cubicBezTo>
                    <a:pt x="4357" y="1246"/>
                    <a:pt x="4340" y="1250"/>
                    <a:pt x="4314" y="1250"/>
                  </a:cubicBezTo>
                  <a:cubicBezTo>
                    <a:pt x="4029" y="1250"/>
                    <a:pt x="2636" y="778"/>
                    <a:pt x="2107" y="686"/>
                  </a:cubicBezTo>
                  <a:cubicBezTo>
                    <a:pt x="2072" y="680"/>
                    <a:pt x="2033" y="677"/>
                    <a:pt x="1992" y="677"/>
                  </a:cubicBezTo>
                  <a:cubicBezTo>
                    <a:pt x="1345" y="677"/>
                    <a:pt x="0" y="1408"/>
                    <a:pt x="1531" y="2892"/>
                  </a:cubicBezTo>
                  <a:cubicBezTo>
                    <a:pt x="2088" y="3430"/>
                    <a:pt x="3207" y="3615"/>
                    <a:pt x="3890" y="3615"/>
                  </a:cubicBezTo>
                  <a:cubicBezTo>
                    <a:pt x="4097" y="3615"/>
                    <a:pt x="4264" y="3598"/>
                    <a:pt x="4363" y="3568"/>
                  </a:cubicBezTo>
                  <a:cubicBezTo>
                    <a:pt x="8623" y="11188"/>
                    <a:pt x="14914" y="15724"/>
                    <a:pt x="20904" y="18782"/>
                  </a:cubicBezTo>
                  <a:cubicBezTo>
                    <a:pt x="23385" y="16626"/>
                    <a:pt x="24238" y="13142"/>
                    <a:pt x="23160" y="11163"/>
                  </a:cubicBezTo>
                  <a:cubicBezTo>
                    <a:pt x="13085" y="7929"/>
                    <a:pt x="5240" y="2365"/>
                    <a:pt x="5240" y="2365"/>
                  </a:cubicBezTo>
                  <a:cubicBezTo>
                    <a:pt x="5240" y="2365"/>
                    <a:pt x="5290" y="1739"/>
                    <a:pt x="5165" y="1413"/>
                  </a:cubicBezTo>
                  <a:cubicBezTo>
                    <a:pt x="5039" y="1062"/>
                    <a:pt x="4689" y="536"/>
                    <a:pt x="4689" y="260"/>
                  </a:cubicBezTo>
                  <a:cubicBezTo>
                    <a:pt x="4689" y="107"/>
                    <a:pt x="4596" y="0"/>
                    <a:pt x="4491"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5"/>
            <p:cNvSpPr/>
            <p:nvPr/>
          </p:nvSpPr>
          <p:spPr>
            <a:xfrm>
              <a:off x="9844525" y="4130917"/>
              <a:ext cx="2391576" cy="2021693"/>
            </a:xfrm>
            <a:custGeom>
              <a:avLst/>
              <a:gdLst/>
              <a:ahLst/>
              <a:cxnLst/>
              <a:rect l="l" t="t" r="r" b="b"/>
              <a:pathLst>
                <a:path w="18798" h="15891" extrusionOk="0">
                  <a:moveTo>
                    <a:pt x="502" y="1"/>
                  </a:moveTo>
                  <a:lnTo>
                    <a:pt x="502" y="1"/>
                  </a:lnTo>
                  <a:cubicBezTo>
                    <a:pt x="452" y="26"/>
                    <a:pt x="402" y="76"/>
                    <a:pt x="377" y="101"/>
                  </a:cubicBezTo>
                  <a:cubicBezTo>
                    <a:pt x="352" y="101"/>
                    <a:pt x="352" y="101"/>
                    <a:pt x="352" y="126"/>
                  </a:cubicBezTo>
                  <a:cubicBezTo>
                    <a:pt x="301" y="151"/>
                    <a:pt x="276" y="226"/>
                    <a:pt x="226" y="277"/>
                  </a:cubicBezTo>
                  <a:lnTo>
                    <a:pt x="201" y="277"/>
                  </a:lnTo>
                  <a:cubicBezTo>
                    <a:pt x="201" y="277"/>
                    <a:pt x="201" y="302"/>
                    <a:pt x="201" y="302"/>
                  </a:cubicBezTo>
                  <a:cubicBezTo>
                    <a:pt x="1" y="627"/>
                    <a:pt x="1" y="1129"/>
                    <a:pt x="577" y="1780"/>
                  </a:cubicBezTo>
                  <a:cubicBezTo>
                    <a:pt x="602" y="1780"/>
                    <a:pt x="602" y="1780"/>
                    <a:pt x="602" y="1805"/>
                  </a:cubicBezTo>
                  <a:cubicBezTo>
                    <a:pt x="627" y="1830"/>
                    <a:pt x="627" y="1830"/>
                    <a:pt x="627" y="1830"/>
                  </a:cubicBezTo>
                  <a:cubicBezTo>
                    <a:pt x="627" y="1830"/>
                    <a:pt x="627" y="1830"/>
                    <a:pt x="627" y="1855"/>
                  </a:cubicBezTo>
                  <a:lnTo>
                    <a:pt x="652" y="1855"/>
                  </a:lnTo>
                  <a:cubicBezTo>
                    <a:pt x="652" y="1855"/>
                    <a:pt x="652" y="1855"/>
                    <a:pt x="652" y="1881"/>
                  </a:cubicBezTo>
                  <a:lnTo>
                    <a:pt x="677" y="1881"/>
                  </a:lnTo>
                  <a:lnTo>
                    <a:pt x="677" y="1906"/>
                  </a:lnTo>
                  <a:lnTo>
                    <a:pt x="702" y="1906"/>
                  </a:lnTo>
                  <a:lnTo>
                    <a:pt x="702" y="1931"/>
                  </a:lnTo>
                  <a:lnTo>
                    <a:pt x="728" y="1931"/>
                  </a:lnTo>
                  <a:lnTo>
                    <a:pt x="728" y="1956"/>
                  </a:lnTo>
                  <a:lnTo>
                    <a:pt x="753" y="1956"/>
                  </a:lnTo>
                  <a:lnTo>
                    <a:pt x="753" y="1981"/>
                  </a:lnTo>
                  <a:lnTo>
                    <a:pt x="778" y="1981"/>
                  </a:lnTo>
                  <a:cubicBezTo>
                    <a:pt x="1329" y="2507"/>
                    <a:pt x="2407" y="2708"/>
                    <a:pt x="3083" y="2708"/>
                  </a:cubicBezTo>
                  <a:cubicBezTo>
                    <a:pt x="3309" y="2708"/>
                    <a:pt x="3510" y="2683"/>
                    <a:pt x="3610" y="2657"/>
                  </a:cubicBezTo>
                  <a:cubicBezTo>
                    <a:pt x="7043" y="8773"/>
                    <a:pt x="11780" y="12908"/>
                    <a:pt x="16617" y="15891"/>
                  </a:cubicBezTo>
                  <a:cubicBezTo>
                    <a:pt x="17043" y="15239"/>
                    <a:pt x="18146" y="13535"/>
                    <a:pt x="18497" y="12382"/>
                  </a:cubicBezTo>
                  <a:cubicBezTo>
                    <a:pt x="18597" y="12056"/>
                    <a:pt x="18698" y="11730"/>
                    <a:pt x="18798" y="11404"/>
                  </a:cubicBezTo>
                  <a:cubicBezTo>
                    <a:pt x="14011" y="9475"/>
                    <a:pt x="9374" y="7444"/>
                    <a:pt x="4036" y="2156"/>
                  </a:cubicBezTo>
                  <a:cubicBezTo>
                    <a:pt x="3885" y="2206"/>
                    <a:pt x="3585" y="2256"/>
                    <a:pt x="3209" y="2256"/>
                  </a:cubicBezTo>
                  <a:cubicBezTo>
                    <a:pt x="2532" y="2256"/>
                    <a:pt x="1655" y="2131"/>
                    <a:pt x="1154" y="1705"/>
                  </a:cubicBezTo>
                  <a:cubicBezTo>
                    <a:pt x="301" y="978"/>
                    <a:pt x="251" y="402"/>
                    <a:pt x="502"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5"/>
            <p:cNvSpPr/>
            <p:nvPr/>
          </p:nvSpPr>
          <p:spPr>
            <a:xfrm>
              <a:off x="14063012" y="3872144"/>
              <a:ext cx="2905565" cy="2589741"/>
            </a:xfrm>
            <a:custGeom>
              <a:avLst/>
              <a:gdLst/>
              <a:ahLst/>
              <a:cxnLst/>
              <a:rect l="l" t="t" r="r" b="b"/>
              <a:pathLst>
                <a:path w="22838" h="20356" extrusionOk="0">
                  <a:moveTo>
                    <a:pt x="17770" y="2436"/>
                  </a:moveTo>
                  <a:cubicBezTo>
                    <a:pt x="17770" y="2436"/>
                    <a:pt x="17820" y="2461"/>
                    <a:pt x="17871" y="2536"/>
                  </a:cubicBezTo>
                  <a:cubicBezTo>
                    <a:pt x="17795" y="2461"/>
                    <a:pt x="17770" y="2436"/>
                    <a:pt x="17770" y="2436"/>
                  </a:cubicBezTo>
                  <a:close/>
                  <a:moveTo>
                    <a:pt x="18306" y="1"/>
                  </a:moveTo>
                  <a:cubicBezTo>
                    <a:pt x="18195" y="1"/>
                    <a:pt x="18107" y="119"/>
                    <a:pt x="18121" y="280"/>
                  </a:cubicBezTo>
                  <a:cubicBezTo>
                    <a:pt x="18146" y="556"/>
                    <a:pt x="17845" y="1133"/>
                    <a:pt x="17770" y="1458"/>
                  </a:cubicBezTo>
                  <a:cubicBezTo>
                    <a:pt x="17695" y="1809"/>
                    <a:pt x="17770" y="2436"/>
                    <a:pt x="17770" y="2436"/>
                  </a:cubicBezTo>
                  <a:cubicBezTo>
                    <a:pt x="17770" y="2436"/>
                    <a:pt x="10577" y="8777"/>
                    <a:pt x="853" y="12987"/>
                  </a:cubicBezTo>
                  <a:cubicBezTo>
                    <a:pt x="1" y="15067"/>
                    <a:pt x="1179" y="18476"/>
                    <a:pt x="3860" y="20356"/>
                  </a:cubicBezTo>
                  <a:cubicBezTo>
                    <a:pt x="9525" y="16722"/>
                    <a:pt x="15314" y="11559"/>
                    <a:pt x="18773" y="3539"/>
                  </a:cubicBezTo>
                  <a:cubicBezTo>
                    <a:pt x="18832" y="3552"/>
                    <a:pt x="18911" y="3558"/>
                    <a:pt x="19007" y="3558"/>
                  </a:cubicBezTo>
                  <a:cubicBezTo>
                    <a:pt x="19644" y="3558"/>
                    <a:pt x="20985" y="3262"/>
                    <a:pt x="21530" y="2586"/>
                  </a:cubicBezTo>
                  <a:cubicBezTo>
                    <a:pt x="22837" y="1031"/>
                    <a:pt x="21610" y="408"/>
                    <a:pt x="20931" y="408"/>
                  </a:cubicBezTo>
                  <a:cubicBezTo>
                    <a:pt x="20855" y="408"/>
                    <a:pt x="20786" y="416"/>
                    <a:pt x="20728" y="431"/>
                  </a:cubicBezTo>
                  <a:cubicBezTo>
                    <a:pt x="20213" y="595"/>
                    <a:pt x="18845" y="1218"/>
                    <a:pt x="18606" y="1218"/>
                  </a:cubicBezTo>
                  <a:cubicBezTo>
                    <a:pt x="18589" y="1218"/>
                    <a:pt x="18577" y="1214"/>
                    <a:pt x="18572" y="1208"/>
                  </a:cubicBezTo>
                  <a:cubicBezTo>
                    <a:pt x="18472" y="1108"/>
                    <a:pt x="18723" y="556"/>
                    <a:pt x="18547" y="205"/>
                  </a:cubicBezTo>
                  <a:cubicBezTo>
                    <a:pt x="18475" y="60"/>
                    <a:pt x="18385" y="1"/>
                    <a:pt x="18306"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5"/>
            <p:cNvSpPr/>
            <p:nvPr/>
          </p:nvSpPr>
          <p:spPr>
            <a:xfrm>
              <a:off x="14726230" y="3946061"/>
              <a:ext cx="2155700" cy="2181103"/>
            </a:xfrm>
            <a:custGeom>
              <a:avLst/>
              <a:gdLst/>
              <a:ahLst/>
              <a:cxnLst/>
              <a:rect l="l" t="t" r="r" b="b"/>
              <a:pathLst>
                <a:path w="16944" h="17144" extrusionOk="0">
                  <a:moveTo>
                    <a:pt x="16417" y="0"/>
                  </a:moveTo>
                  <a:cubicBezTo>
                    <a:pt x="16693" y="376"/>
                    <a:pt x="16693" y="953"/>
                    <a:pt x="15916" y="1755"/>
                  </a:cubicBezTo>
                  <a:cubicBezTo>
                    <a:pt x="15364" y="2331"/>
                    <a:pt x="14211" y="2557"/>
                    <a:pt x="13535" y="2557"/>
                  </a:cubicBezTo>
                  <a:cubicBezTo>
                    <a:pt x="13334" y="2557"/>
                    <a:pt x="13184" y="2532"/>
                    <a:pt x="13109" y="2506"/>
                  </a:cubicBezTo>
                  <a:cubicBezTo>
                    <a:pt x="8547" y="8045"/>
                    <a:pt x="4337" y="10577"/>
                    <a:pt x="1" y="12857"/>
                  </a:cubicBezTo>
                  <a:cubicBezTo>
                    <a:pt x="477" y="13860"/>
                    <a:pt x="1053" y="14887"/>
                    <a:pt x="1505" y="15689"/>
                  </a:cubicBezTo>
                  <a:cubicBezTo>
                    <a:pt x="1931" y="16441"/>
                    <a:pt x="2257" y="16993"/>
                    <a:pt x="2357" y="17143"/>
                  </a:cubicBezTo>
                  <a:cubicBezTo>
                    <a:pt x="6718" y="13735"/>
                    <a:pt x="10853" y="9223"/>
                    <a:pt x="13560" y="2958"/>
                  </a:cubicBezTo>
                  <a:cubicBezTo>
                    <a:pt x="13635" y="2958"/>
                    <a:pt x="13710" y="2983"/>
                    <a:pt x="13810" y="2983"/>
                  </a:cubicBezTo>
                  <a:cubicBezTo>
                    <a:pt x="14437" y="2983"/>
                    <a:pt x="15765" y="2682"/>
                    <a:pt x="16317" y="2005"/>
                  </a:cubicBezTo>
                  <a:lnTo>
                    <a:pt x="16342" y="2005"/>
                  </a:lnTo>
                  <a:cubicBezTo>
                    <a:pt x="16668" y="1604"/>
                    <a:pt x="16818" y="1253"/>
                    <a:pt x="16868" y="978"/>
                  </a:cubicBezTo>
                  <a:lnTo>
                    <a:pt x="16893" y="978"/>
                  </a:lnTo>
                  <a:cubicBezTo>
                    <a:pt x="16893" y="978"/>
                    <a:pt x="16893" y="953"/>
                    <a:pt x="16893" y="953"/>
                  </a:cubicBezTo>
                  <a:cubicBezTo>
                    <a:pt x="16893" y="953"/>
                    <a:pt x="16893" y="953"/>
                    <a:pt x="16893" y="928"/>
                  </a:cubicBezTo>
                  <a:cubicBezTo>
                    <a:pt x="16943" y="476"/>
                    <a:pt x="16718" y="176"/>
                    <a:pt x="16417"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5"/>
            <p:cNvSpPr/>
            <p:nvPr/>
          </p:nvSpPr>
          <p:spPr>
            <a:xfrm>
              <a:off x="12835430" y="4637904"/>
              <a:ext cx="1422248" cy="1425528"/>
            </a:xfrm>
            <a:custGeom>
              <a:avLst/>
              <a:gdLst/>
              <a:ahLst/>
              <a:cxnLst/>
              <a:rect l="l" t="t" r="r" b="b"/>
              <a:pathLst>
                <a:path w="11179" h="11205" extrusionOk="0">
                  <a:moveTo>
                    <a:pt x="7093" y="1"/>
                  </a:moveTo>
                  <a:lnTo>
                    <a:pt x="1956" y="302"/>
                  </a:lnTo>
                  <a:lnTo>
                    <a:pt x="2256" y="5740"/>
                  </a:lnTo>
                  <a:cubicBezTo>
                    <a:pt x="2306" y="6317"/>
                    <a:pt x="1830" y="6793"/>
                    <a:pt x="1254" y="6793"/>
                  </a:cubicBezTo>
                  <a:cubicBezTo>
                    <a:pt x="502" y="6818"/>
                    <a:pt x="1" y="6818"/>
                    <a:pt x="1" y="6818"/>
                  </a:cubicBezTo>
                  <a:cubicBezTo>
                    <a:pt x="1" y="6818"/>
                    <a:pt x="2206" y="10703"/>
                    <a:pt x="2231" y="11028"/>
                  </a:cubicBezTo>
                  <a:cubicBezTo>
                    <a:pt x="2243" y="11167"/>
                    <a:pt x="3119" y="11205"/>
                    <a:pt x="4060" y="11205"/>
                  </a:cubicBezTo>
                  <a:cubicBezTo>
                    <a:pt x="5157" y="11205"/>
                    <a:pt x="6341" y="11154"/>
                    <a:pt x="6341" y="11154"/>
                  </a:cubicBezTo>
                  <a:cubicBezTo>
                    <a:pt x="6341" y="11154"/>
                    <a:pt x="11179" y="7169"/>
                    <a:pt x="9951" y="6918"/>
                  </a:cubicBezTo>
                  <a:cubicBezTo>
                    <a:pt x="9700" y="6868"/>
                    <a:pt x="9149" y="6843"/>
                    <a:pt x="8422" y="6818"/>
                  </a:cubicBezTo>
                  <a:cubicBezTo>
                    <a:pt x="7895" y="6793"/>
                    <a:pt x="7469" y="6392"/>
                    <a:pt x="7444" y="5866"/>
                  </a:cubicBezTo>
                  <a:lnTo>
                    <a:pt x="7093"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5"/>
            <p:cNvSpPr/>
            <p:nvPr/>
          </p:nvSpPr>
          <p:spPr>
            <a:xfrm>
              <a:off x="13112905" y="5186365"/>
              <a:ext cx="6488" cy="105340"/>
            </a:xfrm>
            <a:custGeom>
              <a:avLst/>
              <a:gdLst/>
              <a:ahLst/>
              <a:cxnLst/>
              <a:rect l="l" t="t" r="r" b="b"/>
              <a:pathLst>
                <a:path w="51" h="828" extrusionOk="0">
                  <a:moveTo>
                    <a:pt x="50" y="828"/>
                  </a:moveTo>
                  <a:cubicBezTo>
                    <a:pt x="50" y="828"/>
                    <a:pt x="50" y="828"/>
                    <a:pt x="50" y="828"/>
                  </a:cubicBezTo>
                  <a:lnTo>
                    <a:pt x="0" y="1"/>
                  </a:lnTo>
                  <a:cubicBezTo>
                    <a:pt x="0" y="1"/>
                    <a:pt x="0" y="1"/>
                    <a:pt x="0" y="1"/>
                  </a:cubicBezTo>
                  <a:lnTo>
                    <a:pt x="50" y="828"/>
                  </a:lnTo>
                  <a:close/>
                </a:path>
              </a:pathLst>
            </a:custGeom>
            <a:solidFill>
              <a:srgbClr val="F7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5"/>
            <p:cNvSpPr/>
            <p:nvPr/>
          </p:nvSpPr>
          <p:spPr>
            <a:xfrm>
              <a:off x="13112905" y="5173643"/>
              <a:ext cx="663351" cy="172259"/>
            </a:xfrm>
            <a:custGeom>
              <a:avLst/>
              <a:gdLst/>
              <a:ahLst/>
              <a:cxnLst/>
              <a:rect l="l" t="t" r="r" b="b"/>
              <a:pathLst>
                <a:path w="5214" h="1354" extrusionOk="0">
                  <a:moveTo>
                    <a:pt x="5163" y="0"/>
                  </a:moveTo>
                  <a:cubicBezTo>
                    <a:pt x="4286" y="351"/>
                    <a:pt x="3358" y="502"/>
                    <a:pt x="2431" y="502"/>
                  </a:cubicBezTo>
                  <a:cubicBezTo>
                    <a:pt x="1604" y="502"/>
                    <a:pt x="777" y="376"/>
                    <a:pt x="0" y="101"/>
                  </a:cubicBezTo>
                  <a:lnTo>
                    <a:pt x="0" y="101"/>
                  </a:lnTo>
                  <a:lnTo>
                    <a:pt x="50" y="928"/>
                  </a:lnTo>
                  <a:cubicBezTo>
                    <a:pt x="852" y="1203"/>
                    <a:pt x="1704" y="1354"/>
                    <a:pt x="2531" y="1354"/>
                  </a:cubicBezTo>
                  <a:cubicBezTo>
                    <a:pt x="3434" y="1354"/>
                    <a:pt x="4361" y="1178"/>
                    <a:pt x="5213" y="853"/>
                  </a:cubicBezTo>
                  <a:lnTo>
                    <a:pt x="5163"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5"/>
            <p:cNvSpPr/>
            <p:nvPr/>
          </p:nvSpPr>
          <p:spPr>
            <a:xfrm>
              <a:off x="12200964" y="2993282"/>
              <a:ext cx="2442084" cy="2245223"/>
            </a:xfrm>
            <a:custGeom>
              <a:avLst/>
              <a:gdLst/>
              <a:ahLst/>
              <a:cxnLst/>
              <a:rect l="l" t="t" r="r" b="b"/>
              <a:pathLst>
                <a:path w="19195" h="17648" extrusionOk="0">
                  <a:moveTo>
                    <a:pt x="9945" y="0"/>
                  </a:moveTo>
                  <a:cubicBezTo>
                    <a:pt x="9675" y="0"/>
                    <a:pt x="9400" y="15"/>
                    <a:pt x="9123" y="46"/>
                  </a:cubicBezTo>
                  <a:cubicBezTo>
                    <a:pt x="9095" y="45"/>
                    <a:pt x="9066" y="45"/>
                    <a:pt x="9038" y="45"/>
                  </a:cubicBezTo>
                  <a:cubicBezTo>
                    <a:pt x="4495" y="45"/>
                    <a:pt x="1156" y="4037"/>
                    <a:pt x="1604" y="9043"/>
                  </a:cubicBezTo>
                  <a:cubicBezTo>
                    <a:pt x="1629" y="9294"/>
                    <a:pt x="1654" y="9544"/>
                    <a:pt x="1679" y="9795"/>
                  </a:cubicBezTo>
                  <a:cubicBezTo>
                    <a:pt x="1529" y="9770"/>
                    <a:pt x="1354" y="9770"/>
                    <a:pt x="1128" y="9770"/>
                  </a:cubicBezTo>
                  <a:cubicBezTo>
                    <a:pt x="426" y="9795"/>
                    <a:pt x="0" y="10572"/>
                    <a:pt x="301" y="11800"/>
                  </a:cubicBezTo>
                  <a:cubicBezTo>
                    <a:pt x="623" y="12987"/>
                    <a:pt x="1575" y="13334"/>
                    <a:pt x="2288" y="13334"/>
                  </a:cubicBezTo>
                  <a:cubicBezTo>
                    <a:pt x="2463" y="13334"/>
                    <a:pt x="2624" y="13313"/>
                    <a:pt x="2757" y="13279"/>
                  </a:cubicBezTo>
                  <a:lnTo>
                    <a:pt x="2782" y="13279"/>
                  </a:lnTo>
                  <a:cubicBezTo>
                    <a:pt x="2932" y="13554"/>
                    <a:pt x="3083" y="13855"/>
                    <a:pt x="3258" y="14106"/>
                  </a:cubicBezTo>
                  <a:cubicBezTo>
                    <a:pt x="4752" y="16484"/>
                    <a:pt x="7174" y="17648"/>
                    <a:pt x="9588" y="17648"/>
                  </a:cubicBezTo>
                  <a:cubicBezTo>
                    <a:pt x="12237" y="17648"/>
                    <a:pt x="14876" y="16245"/>
                    <a:pt x="16266" y="13504"/>
                  </a:cubicBezTo>
                  <a:cubicBezTo>
                    <a:pt x="16416" y="13229"/>
                    <a:pt x="16542" y="12928"/>
                    <a:pt x="16667" y="12627"/>
                  </a:cubicBezTo>
                  <a:lnTo>
                    <a:pt x="16692" y="12627"/>
                  </a:lnTo>
                  <a:cubicBezTo>
                    <a:pt x="16774" y="12639"/>
                    <a:pt x="16866" y="12645"/>
                    <a:pt x="16963" y="12645"/>
                  </a:cubicBezTo>
                  <a:cubicBezTo>
                    <a:pt x="17696" y="12645"/>
                    <a:pt x="18776" y="12272"/>
                    <a:pt x="18998" y="10923"/>
                  </a:cubicBezTo>
                  <a:cubicBezTo>
                    <a:pt x="19195" y="9691"/>
                    <a:pt x="18714" y="8967"/>
                    <a:pt x="18030" y="8967"/>
                  </a:cubicBezTo>
                  <a:cubicBezTo>
                    <a:pt x="18019" y="8967"/>
                    <a:pt x="18007" y="8967"/>
                    <a:pt x="17995" y="8968"/>
                  </a:cubicBezTo>
                  <a:cubicBezTo>
                    <a:pt x="17770" y="8993"/>
                    <a:pt x="17594" y="9018"/>
                    <a:pt x="17444" y="9068"/>
                  </a:cubicBezTo>
                  <a:cubicBezTo>
                    <a:pt x="17444" y="8818"/>
                    <a:pt x="17469" y="8542"/>
                    <a:pt x="17469" y="8291"/>
                  </a:cubicBezTo>
                  <a:cubicBezTo>
                    <a:pt x="17445" y="3560"/>
                    <a:pt x="14128" y="0"/>
                    <a:pt x="9945"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5"/>
            <p:cNvSpPr/>
            <p:nvPr/>
          </p:nvSpPr>
          <p:spPr>
            <a:xfrm>
              <a:off x="11936211" y="5269315"/>
              <a:ext cx="3093094" cy="2957669"/>
            </a:xfrm>
            <a:custGeom>
              <a:avLst/>
              <a:gdLst/>
              <a:ahLst/>
              <a:cxnLst/>
              <a:rect l="l" t="t" r="r" b="b"/>
              <a:pathLst>
                <a:path w="24312" h="23248" extrusionOk="0">
                  <a:moveTo>
                    <a:pt x="20928" y="0"/>
                  </a:moveTo>
                  <a:cubicBezTo>
                    <a:pt x="19650" y="953"/>
                    <a:pt x="14362" y="2331"/>
                    <a:pt x="14362" y="2331"/>
                  </a:cubicBezTo>
                  <a:cubicBezTo>
                    <a:pt x="14362" y="2331"/>
                    <a:pt x="13313" y="2504"/>
                    <a:pt x="11920" y="2504"/>
                  </a:cubicBezTo>
                  <a:cubicBezTo>
                    <a:pt x="11003" y="2504"/>
                    <a:pt x="9938" y="2429"/>
                    <a:pt x="8923" y="2181"/>
                  </a:cubicBezTo>
                  <a:cubicBezTo>
                    <a:pt x="6392" y="1579"/>
                    <a:pt x="3059" y="176"/>
                    <a:pt x="3059" y="176"/>
                  </a:cubicBezTo>
                  <a:cubicBezTo>
                    <a:pt x="3059" y="176"/>
                    <a:pt x="2482" y="2005"/>
                    <a:pt x="2056" y="3434"/>
                  </a:cubicBezTo>
                  <a:cubicBezTo>
                    <a:pt x="1630" y="4862"/>
                    <a:pt x="1" y="7193"/>
                    <a:pt x="1" y="7193"/>
                  </a:cubicBezTo>
                  <a:lnTo>
                    <a:pt x="3911" y="9725"/>
                  </a:lnTo>
                  <a:lnTo>
                    <a:pt x="602" y="21354"/>
                  </a:lnTo>
                  <a:cubicBezTo>
                    <a:pt x="602" y="21354"/>
                    <a:pt x="4227" y="23248"/>
                    <a:pt x="9271" y="23248"/>
                  </a:cubicBezTo>
                  <a:cubicBezTo>
                    <a:pt x="10144" y="23248"/>
                    <a:pt x="11059" y="23191"/>
                    <a:pt x="12006" y="23058"/>
                  </a:cubicBezTo>
                  <a:cubicBezTo>
                    <a:pt x="18422" y="22156"/>
                    <a:pt x="23435" y="19248"/>
                    <a:pt x="23435" y="19248"/>
                  </a:cubicBezTo>
                  <a:lnTo>
                    <a:pt x="20427" y="9599"/>
                  </a:lnTo>
                  <a:lnTo>
                    <a:pt x="24312" y="6792"/>
                  </a:lnTo>
                  <a:cubicBezTo>
                    <a:pt x="24312" y="6792"/>
                    <a:pt x="21630" y="2431"/>
                    <a:pt x="20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5"/>
            <p:cNvSpPr/>
            <p:nvPr/>
          </p:nvSpPr>
          <p:spPr>
            <a:xfrm>
              <a:off x="12232770" y="4303178"/>
              <a:ext cx="2334197" cy="389046"/>
            </a:xfrm>
            <a:custGeom>
              <a:avLst/>
              <a:gdLst/>
              <a:ahLst/>
              <a:cxnLst/>
              <a:rect l="l" t="t" r="r" b="b"/>
              <a:pathLst>
                <a:path w="18347" h="3058" extrusionOk="0">
                  <a:moveTo>
                    <a:pt x="51" y="0"/>
                  </a:moveTo>
                  <a:cubicBezTo>
                    <a:pt x="26" y="75"/>
                    <a:pt x="26" y="176"/>
                    <a:pt x="1" y="276"/>
                  </a:cubicBezTo>
                  <a:cubicBezTo>
                    <a:pt x="26" y="201"/>
                    <a:pt x="51" y="126"/>
                    <a:pt x="76" y="75"/>
                  </a:cubicBezTo>
                  <a:cubicBezTo>
                    <a:pt x="76" y="50"/>
                    <a:pt x="51" y="25"/>
                    <a:pt x="51" y="0"/>
                  </a:cubicBezTo>
                  <a:close/>
                  <a:moveTo>
                    <a:pt x="18347" y="1579"/>
                  </a:moveTo>
                  <a:cubicBezTo>
                    <a:pt x="17921" y="2156"/>
                    <a:pt x="17219" y="2356"/>
                    <a:pt x="16693" y="2356"/>
                  </a:cubicBezTo>
                  <a:cubicBezTo>
                    <a:pt x="16617" y="2356"/>
                    <a:pt x="16517" y="2356"/>
                    <a:pt x="16442" y="2331"/>
                  </a:cubicBezTo>
                  <a:lnTo>
                    <a:pt x="16417" y="2331"/>
                  </a:lnTo>
                  <a:cubicBezTo>
                    <a:pt x="16392" y="2356"/>
                    <a:pt x="16392" y="2381"/>
                    <a:pt x="16392" y="2406"/>
                  </a:cubicBezTo>
                  <a:cubicBezTo>
                    <a:pt x="16467" y="2431"/>
                    <a:pt x="16542" y="2431"/>
                    <a:pt x="16642" y="2431"/>
                  </a:cubicBezTo>
                  <a:cubicBezTo>
                    <a:pt x="17194" y="2431"/>
                    <a:pt x="17921" y="2231"/>
                    <a:pt x="18347" y="1579"/>
                  </a:cubicBezTo>
                  <a:close/>
                  <a:moveTo>
                    <a:pt x="652" y="2532"/>
                  </a:moveTo>
                  <a:lnTo>
                    <a:pt x="652" y="2532"/>
                  </a:lnTo>
                  <a:cubicBezTo>
                    <a:pt x="1078" y="2933"/>
                    <a:pt x="1630" y="3058"/>
                    <a:pt x="2081" y="3058"/>
                  </a:cubicBezTo>
                  <a:cubicBezTo>
                    <a:pt x="2231" y="3058"/>
                    <a:pt x="2357" y="3058"/>
                    <a:pt x="2482" y="3033"/>
                  </a:cubicBezTo>
                  <a:lnTo>
                    <a:pt x="2482" y="3008"/>
                  </a:lnTo>
                  <a:cubicBezTo>
                    <a:pt x="2357" y="3033"/>
                    <a:pt x="2206" y="3033"/>
                    <a:pt x="2056" y="3033"/>
                  </a:cubicBezTo>
                  <a:cubicBezTo>
                    <a:pt x="1605" y="3033"/>
                    <a:pt x="1078" y="2908"/>
                    <a:pt x="652" y="2532"/>
                  </a:cubicBez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5"/>
            <p:cNvSpPr/>
            <p:nvPr/>
          </p:nvSpPr>
          <p:spPr>
            <a:xfrm>
              <a:off x="12229590" y="4226589"/>
              <a:ext cx="2391576" cy="1001368"/>
            </a:xfrm>
            <a:custGeom>
              <a:avLst/>
              <a:gdLst/>
              <a:ahLst/>
              <a:cxnLst/>
              <a:rect l="l" t="t" r="r" b="b"/>
              <a:pathLst>
                <a:path w="18798" h="7871" extrusionOk="0">
                  <a:moveTo>
                    <a:pt x="18572" y="1"/>
                  </a:moveTo>
                  <a:cubicBezTo>
                    <a:pt x="18297" y="1229"/>
                    <a:pt x="17269" y="1580"/>
                    <a:pt x="16542" y="1580"/>
                  </a:cubicBezTo>
                  <a:cubicBezTo>
                    <a:pt x="16442" y="1580"/>
                    <a:pt x="16342" y="1580"/>
                    <a:pt x="16266" y="1555"/>
                  </a:cubicBezTo>
                  <a:lnTo>
                    <a:pt x="16216" y="1555"/>
                  </a:lnTo>
                  <a:cubicBezTo>
                    <a:pt x="16091" y="1855"/>
                    <a:pt x="15966" y="2131"/>
                    <a:pt x="15815" y="2432"/>
                  </a:cubicBezTo>
                  <a:cubicBezTo>
                    <a:pt x="14362" y="5114"/>
                    <a:pt x="11705" y="6517"/>
                    <a:pt x="9073" y="6517"/>
                  </a:cubicBezTo>
                  <a:cubicBezTo>
                    <a:pt x="6692" y="6517"/>
                    <a:pt x="4311" y="5364"/>
                    <a:pt x="2908" y="2983"/>
                  </a:cubicBezTo>
                  <a:cubicBezTo>
                    <a:pt x="2733" y="2707"/>
                    <a:pt x="2557" y="2156"/>
                    <a:pt x="2432" y="1855"/>
                  </a:cubicBezTo>
                  <a:lnTo>
                    <a:pt x="2407" y="2131"/>
                  </a:lnTo>
                  <a:cubicBezTo>
                    <a:pt x="2332" y="2156"/>
                    <a:pt x="2256" y="2156"/>
                    <a:pt x="2181" y="2156"/>
                  </a:cubicBezTo>
                  <a:cubicBezTo>
                    <a:pt x="1504" y="2156"/>
                    <a:pt x="502" y="1730"/>
                    <a:pt x="101" y="677"/>
                  </a:cubicBezTo>
                  <a:cubicBezTo>
                    <a:pt x="76" y="728"/>
                    <a:pt x="51" y="803"/>
                    <a:pt x="26" y="878"/>
                  </a:cubicBezTo>
                  <a:cubicBezTo>
                    <a:pt x="1" y="1229"/>
                    <a:pt x="26" y="1730"/>
                    <a:pt x="101" y="2106"/>
                  </a:cubicBezTo>
                  <a:cubicBezTo>
                    <a:pt x="226" y="2557"/>
                    <a:pt x="427" y="2908"/>
                    <a:pt x="677" y="3134"/>
                  </a:cubicBezTo>
                  <a:cubicBezTo>
                    <a:pt x="1103" y="3510"/>
                    <a:pt x="1630" y="3635"/>
                    <a:pt x="2081" y="3635"/>
                  </a:cubicBezTo>
                  <a:cubicBezTo>
                    <a:pt x="2231" y="3635"/>
                    <a:pt x="2382" y="3635"/>
                    <a:pt x="2507" y="3610"/>
                  </a:cubicBezTo>
                  <a:lnTo>
                    <a:pt x="2532" y="3359"/>
                  </a:lnTo>
                  <a:cubicBezTo>
                    <a:pt x="2657" y="3660"/>
                    <a:pt x="2808" y="3936"/>
                    <a:pt x="2983" y="4211"/>
                  </a:cubicBezTo>
                  <a:cubicBezTo>
                    <a:pt x="4437" y="6667"/>
                    <a:pt x="6893" y="7870"/>
                    <a:pt x="9349" y="7870"/>
                  </a:cubicBezTo>
                  <a:cubicBezTo>
                    <a:pt x="11931" y="7870"/>
                    <a:pt x="14487" y="6542"/>
                    <a:pt x="15916" y="3911"/>
                  </a:cubicBezTo>
                  <a:cubicBezTo>
                    <a:pt x="16066" y="3635"/>
                    <a:pt x="16191" y="3334"/>
                    <a:pt x="16317" y="3058"/>
                  </a:cubicBezTo>
                  <a:lnTo>
                    <a:pt x="16342" y="3008"/>
                  </a:lnTo>
                  <a:lnTo>
                    <a:pt x="16417" y="3008"/>
                  </a:lnTo>
                  <a:cubicBezTo>
                    <a:pt x="16417" y="2983"/>
                    <a:pt x="16417" y="2958"/>
                    <a:pt x="16442" y="2933"/>
                  </a:cubicBezTo>
                  <a:lnTo>
                    <a:pt x="16467" y="2933"/>
                  </a:lnTo>
                  <a:cubicBezTo>
                    <a:pt x="16542" y="2958"/>
                    <a:pt x="16642" y="2958"/>
                    <a:pt x="16718" y="2958"/>
                  </a:cubicBezTo>
                  <a:cubicBezTo>
                    <a:pt x="17244" y="2958"/>
                    <a:pt x="17946" y="2758"/>
                    <a:pt x="18372" y="2181"/>
                  </a:cubicBezTo>
                  <a:cubicBezTo>
                    <a:pt x="18522" y="1981"/>
                    <a:pt x="18622" y="1730"/>
                    <a:pt x="18672" y="1429"/>
                  </a:cubicBezTo>
                  <a:cubicBezTo>
                    <a:pt x="18798" y="828"/>
                    <a:pt x="18723" y="352"/>
                    <a:pt x="18572"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5"/>
            <p:cNvSpPr/>
            <p:nvPr/>
          </p:nvSpPr>
          <p:spPr>
            <a:xfrm>
              <a:off x="12325389" y="5291706"/>
              <a:ext cx="420860" cy="159410"/>
            </a:xfrm>
            <a:custGeom>
              <a:avLst/>
              <a:gdLst/>
              <a:ahLst/>
              <a:cxnLst/>
              <a:rect l="l" t="t" r="r" b="b"/>
              <a:pathLst>
                <a:path w="3308" h="1253" extrusionOk="0">
                  <a:moveTo>
                    <a:pt x="1" y="0"/>
                  </a:moveTo>
                  <a:lnTo>
                    <a:pt x="1" y="0"/>
                  </a:lnTo>
                  <a:cubicBezTo>
                    <a:pt x="73" y="34"/>
                    <a:pt x="1567" y="656"/>
                    <a:pt x="3283" y="1253"/>
                  </a:cubicBezTo>
                  <a:lnTo>
                    <a:pt x="3308" y="1253"/>
                  </a:lnTo>
                  <a:cubicBezTo>
                    <a:pt x="1567" y="656"/>
                    <a:pt x="73" y="34"/>
                    <a:pt x="1" y="0"/>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5"/>
            <p:cNvSpPr/>
            <p:nvPr/>
          </p:nvSpPr>
          <p:spPr>
            <a:xfrm>
              <a:off x="12318901" y="5304302"/>
              <a:ext cx="3308" cy="9796"/>
            </a:xfrm>
            <a:custGeom>
              <a:avLst/>
              <a:gdLst/>
              <a:ahLst/>
              <a:cxnLst/>
              <a:rect l="l" t="t" r="r" b="b"/>
              <a:pathLst>
                <a:path w="26" h="77" extrusionOk="0">
                  <a:moveTo>
                    <a:pt x="0" y="76"/>
                  </a:moveTo>
                  <a:lnTo>
                    <a:pt x="0" y="76"/>
                  </a:lnTo>
                  <a:cubicBezTo>
                    <a:pt x="0" y="51"/>
                    <a:pt x="26" y="26"/>
                    <a:pt x="26" y="1"/>
                  </a:cubicBezTo>
                  <a:lnTo>
                    <a:pt x="26" y="1"/>
                  </a:lnTo>
                  <a:cubicBezTo>
                    <a:pt x="26" y="26"/>
                    <a:pt x="0" y="51"/>
                    <a:pt x="0" y="76"/>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5"/>
            <p:cNvSpPr/>
            <p:nvPr/>
          </p:nvSpPr>
          <p:spPr>
            <a:xfrm>
              <a:off x="12318901" y="5291579"/>
              <a:ext cx="424168" cy="159537"/>
            </a:xfrm>
            <a:custGeom>
              <a:avLst/>
              <a:gdLst/>
              <a:ahLst/>
              <a:cxnLst/>
              <a:rect l="l" t="t" r="r" b="b"/>
              <a:pathLst>
                <a:path w="3334" h="1254" extrusionOk="0">
                  <a:moveTo>
                    <a:pt x="51" y="1"/>
                  </a:moveTo>
                  <a:cubicBezTo>
                    <a:pt x="51" y="1"/>
                    <a:pt x="51" y="26"/>
                    <a:pt x="51" y="51"/>
                  </a:cubicBezTo>
                  <a:cubicBezTo>
                    <a:pt x="26" y="51"/>
                    <a:pt x="26" y="76"/>
                    <a:pt x="26" y="101"/>
                  </a:cubicBezTo>
                  <a:cubicBezTo>
                    <a:pt x="26" y="126"/>
                    <a:pt x="0" y="151"/>
                    <a:pt x="0" y="176"/>
                  </a:cubicBezTo>
                  <a:cubicBezTo>
                    <a:pt x="1028" y="552"/>
                    <a:pt x="2231" y="953"/>
                    <a:pt x="3334" y="1254"/>
                  </a:cubicBezTo>
                  <a:cubicBezTo>
                    <a:pt x="1604" y="652"/>
                    <a:pt x="101" y="26"/>
                    <a:pt x="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5"/>
            <p:cNvSpPr/>
            <p:nvPr/>
          </p:nvSpPr>
          <p:spPr>
            <a:xfrm>
              <a:off x="15025969" y="6127057"/>
              <a:ext cx="3308" cy="6488"/>
            </a:xfrm>
            <a:custGeom>
              <a:avLst/>
              <a:gdLst/>
              <a:ahLst/>
              <a:cxnLst/>
              <a:rect l="l" t="t" r="r" b="b"/>
              <a:pathLst>
                <a:path w="26" h="51" extrusionOk="0">
                  <a:moveTo>
                    <a:pt x="26" y="50"/>
                  </a:moveTo>
                  <a:lnTo>
                    <a:pt x="26" y="50"/>
                  </a:lnTo>
                  <a:lnTo>
                    <a:pt x="26" y="50"/>
                  </a:ln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1" y="50"/>
                    <a:pt x="1" y="25"/>
                    <a:pt x="1" y="0"/>
                  </a:cubicBezTo>
                  <a:lnTo>
                    <a:pt x="1" y="0"/>
                  </a:lnTo>
                  <a:cubicBezTo>
                    <a:pt x="1" y="25"/>
                    <a:pt x="1" y="50"/>
                    <a:pt x="26" y="50"/>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5"/>
            <p:cNvSpPr/>
            <p:nvPr/>
          </p:nvSpPr>
          <p:spPr>
            <a:xfrm>
              <a:off x="14917575" y="5942074"/>
              <a:ext cx="108523" cy="185109"/>
            </a:xfrm>
            <a:custGeom>
              <a:avLst/>
              <a:gdLst/>
              <a:ahLst/>
              <a:cxnLst/>
              <a:rect l="l" t="t" r="r" b="b"/>
              <a:pathLst>
                <a:path w="853" h="1455" extrusionOk="0">
                  <a:moveTo>
                    <a:pt x="853" y="1454"/>
                  </a:moveTo>
                  <a:cubicBezTo>
                    <a:pt x="753" y="1304"/>
                    <a:pt x="427" y="752"/>
                    <a:pt x="1" y="0"/>
                  </a:cubicBezTo>
                  <a:lnTo>
                    <a:pt x="1" y="0"/>
                  </a:lnTo>
                  <a:cubicBezTo>
                    <a:pt x="427" y="752"/>
                    <a:pt x="753" y="1304"/>
                    <a:pt x="853" y="1454"/>
                  </a:cubicBezTo>
                  <a:lnTo>
                    <a:pt x="853" y="1454"/>
                  </a:lnTo>
                  <a:close/>
                </a:path>
              </a:pathLst>
            </a:custGeom>
            <a:solidFill>
              <a:srgbClr val="F03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5"/>
            <p:cNvSpPr/>
            <p:nvPr/>
          </p:nvSpPr>
          <p:spPr>
            <a:xfrm>
              <a:off x="12191295" y="5942074"/>
              <a:ext cx="2838008" cy="2283135"/>
            </a:xfrm>
            <a:custGeom>
              <a:avLst/>
              <a:gdLst/>
              <a:ahLst/>
              <a:cxnLst/>
              <a:rect l="l" t="t" r="r" b="b"/>
              <a:pathLst>
                <a:path w="22307" h="17946" extrusionOk="0">
                  <a:moveTo>
                    <a:pt x="21430" y="0"/>
                  </a:moveTo>
                  <a:lnTo>
                    <a:pt x="18798" y="1780"/>
                  </a:lnTo>
                  <a:cubicBezTo>
                    <a:pt x="17219" y="2883"/>
                    <a:pt x="16517" y="4888"/>
                    <a:pt x="17094" y="6717"/>
                  </a:cubicBezTo>
                  <a:lnTo>
                    <a:pt x="17520" y="8096"/>
                  </a:lnTo>
                  <a:cubicBezTo>
                    <a:pt x="18497" y="11229"/>
                    <a:pt x="16793" y="14562"/>
                    <a:pt x="13685" y="15615"/>
                  </a:cubicBezTo>
                  <a:cubicBezTo>
                    <a:pt x="11956" y="16216"/>
                    <a:pt x="9926" y="16768"/>
                    <a:pt x="7720" y="17068"/>
                  </a:cubicBezTo>
                  <a:cubicBezTo>
                    <a:pt x="6768" y="17194"/>
                    <a:pt x="5841" y="17269"/>
                    <a:pt x="4988" y="17269"/>
                  </a:cubicBezTo>
                  <a:cubicBezTo>
                    <a:pt x="3084" y="17269"/>
                    <a:pt x="1379" y="16993"/>
                    <a:pt x="1" y="16667"/>
                  </a:cubicBezTo>
                  <a:lnTo>
                    <a:pt x="1" y="16667"/>
                  </a:lnTo>
                  <a:cubicBezTo>
                    <a:pt x="928" y="16993"/>
                    <a:pt x="2307" y="17419"/>
                    <a:pt x="3961" y="17695"/>
                  </a:cubicBezTo>
                  <a:lnTo>
                    <a:pt x="3986" y="17695"/>
                  </a:lnTo>
                  <a:cubicBezTo>
                    <a:pt x="4988" y="17845"/>
                    <a:pt x="6091" y="17945"/>
                    <a:pt x="7269" y="17945"/>
                  </a:cubicBezTo>
                  <a:cubicBezTo>
                    <a:pt x="8046" y="17945"/>
                    <a:pt x="8848" y="17920"/>
                    <a:pt x="9700" y="17795"/>
                  </a:cubicBezTo>
                  <a:cubicBezTo>
                    <a:pt x="9800" y="17795"/>
                    <a:pt x="9901" y="17770"/>
                    <a:pt x="10001" y="17770"/>
                  </a:cubicBezTo>
                  <a:cubicBezTo>
                    <a:pt x="15114" y="17043"/>
                    <a:pt x="19324" y="15063"/>
                    <a:pt x="20828" y="14286"/>
                  </a:cubicBezTo>
                  <a:cubicBezTo>
                    <a:pt x="20953" y="14211"/>
                    <a:pt x="21079" y="14161"/>
                    <a:pt x="21154" y="14111"/>
                  </a:cubicBezTo>
                  <a:cubicBezTo>
                    <a:pt x="21354" y="14011"/>
                    <a:pt x="21430" y="13960"/>
                    <a:pt x="21430" y="13960"/>
                  </a:cubicBezTo>
                  <a:lnTo>
                    <a:pt x="18422" y="4311"/>
                  </a:lnTo>
                  <a:lnTo>
                    <a:pt x="22307" y="1504"/>
                  </a:lnTo>
                  <a:cubicBezTo>
                    <a:pt x="22282" y="1504"/>
                    <a:pt x="22282" y="1479"/>
                    <a:pt x="22282" y="1454"/>
                  </a:cubicBezTo>
                  <a:cubicBezTo>
                    <a:pt x="22182" y="1304"/>
                    <a:pt x="21856" y="752"/>
                    <a:pt x="21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5"/>
            <p:cNvSpPr/>
            <p:nvPr/>
          </p:nvSpPr>
          <p:spPr>
            <a:xfrm>
              <a:off x="13737828" y="4134098"/>
              <a:ext cx="290327" cy="149995"/>
            </a:xfrm>
            <a:custGeom>
              <a:avLst/>
              <a:gdLst/>
              <a:ahLst/>
              <a:cxnLst/>
              <a:rect l="l" t="t"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5"/>
            <p:cNvSpPr/>
            <p:nvPr/>
          </p:nvSpPr>
          <p:spPr>
            <a:xfrm>
              <a:off x="12829068" y="4120994"/>
              <a:ext cx="287147" cy="150377"/>
            </a:xfrm>
            <a:custGeom>
              <a:avLst/>
              <a:gdLst/>
              <a:ahLst/>
              <a:cxnLst/>
              <a:rect l="l" t="t"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5"/>
            <p:cNvSpPr/>
            <p:nvPr/>
          </p:nvSpPr>
          <p:spPr>
            <a:xfrm>
              <a:off x="13125627" y="4759148"/>
              <a:ext cx="465643" cy="89310"/>
            </a:xfrm>
            <a:custGeom>
              <a:avLst/>
              <a:gdLst/>
              <a:ahLst/>
              <a:cxnLst/>
              <a:rect l="l" t="t"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lnTo>
                    <a:pt x="3659" y="176"/>
                  </a:ln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5"/>
            <p:cNvSpPr/>
            <p:nvPr/>
          </p:nvSpPr>
          <p:spPr>
            <a:xfrm>
              <a:off x="13243564" y="4896168"/>
              <a:ext cx="197835" cy="73535"/>
            </a:xfrm>
            <a:custGeom>
              <a:avLst/>
              <a:gdLst/>
              <a:ahLst/>
              <a:cxnLst/>
              <a:rect l="l" t="t"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5"/>
            <p:cNvSpPr/>
            <p:nvPr/>
          </p:nvSpPr>
          <p:spPr>
            <a:xfrm>
              <a:off x="13269136" y="4529509"/>
              <a:ext cx="255213" cy="64247"/>
            </a:xfrm>
            <a:custGeom>
              <a:avLst/>
              <a:gdLst/>
              <a:ahLst/>
              <a:cxnLst/>
              <a:rect l="l" t="t"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lnTo>
                    <a:pt x="2005" y="1"/>
                  </a:ln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5"/>
            <p:cNvSpPr/>
            <p:nvPr/>
          </p:nvSpPr>
          <p:spPr>
            <a:xfrm>
              <a:off x="13862126" y="3941608"/>
              <a:ext cx="328622" cy="157629"/>
            </a:xfrm>
            <a:custGeom>
              <a:avLst/>
              <a:gdLst/>
              <a:ahLst/>
              <a:cxnLst/>
              <a:rect l="l" t="t"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5"/>
            <p:cNvSpPr/>
            <p:nvPr/>
          </p:nvSpPr>
          <p:spPr>
            <a:xfrm>
              <a:off x="12717493" y="3955094"/>
              <a:ext cx="322134" cy="156865"/>
            </a:xfrm>
            <a:custGeom>
              <a:avLst/>
              <a:gdLst/>
              <a:ahLst/>
              <a:cxnLst/>
              <a:rect l="l" t="t"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5"/>
            <p:cNvSpPr/>
            <p:nvPr/>
          </p:nvSpPr>
          <p:spPr>
            <a:xfrm>
              <a:off x="13977009" y="3065927"/>
              <a:ext cx="618695" cy="1176808"/>
            </a:xfrm>
            <a:custGeom>
              <a:avLst/>
              <a:gdLst/>
              <a:ahLst/>
              <a:cxnLst/>
              <a:rect l="l" t="t" r="r" b="b"/>
              <a:pathLst>
                <a:path w="4863" h="9250" extrusionOk="0">
                  <a:moveTo>
                    <a:pt x="877" y="1"/>
                  </a:moveTo>
                  <a:lnTo>
                    <a:pt x="0" y="1455"/>
                  </a:lnTo>
                  <a:cubicBezTo>
                    <a:pt x="0" y="1455"/>
                    <a:pt x="451" y="2006"/>
                    <a:pt x="978" y="2908"/>
                  </a:cubicBezTo>
                  <a:cubicBezTo>
                    <a:pt x="1855" y="4437"/>
                    <a:pt x="2907" y="6893"/>
                    <a:pt x="2155" y="9249"/>
                  </a:cubicBezTo>
                  <a:cubicBezTo>
                    <a:pt x="2155" y="9249"/>
                    <a:pt x="4010" y="9074"/>
                    <a:pt x="4436" y="7294"/>
                  </a:cubicBezTo>
                  <a:cubicBezTo>
                    <a:pt x="4862" y="5515"/>
                    <a:pt x="4311" y="577"/>
                    <a:pt x="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5"/>
            <p:cNvSpPr/>
            <p:nvPr/>
          </p:nvSpPr>
          <p:spPr>
            <a:xfrm>
              <a:off x="14251176" y="4025703"/>
              <a:ext cx="32061" cy="217042"/>
            </a:xfrm>
            <a:custGeom>
              <a:avLst/>
              <a:gdLst/>
              <a:ahLst/>
              <a:cxnLst/>
              <a:rect l="l" t="t" r="r" b="b"/>
              <a:pathLst>
                <a:path w="252" h="1706" extrusionOk="0">
                  <a:moveTo>
                    <a:pt x="0" y="1705"/>
                  </a:moveTo>
                  <a:lnTo>
                    <a:pt x="0" y="1705"/>
                  </a:lnTo>
                  <a:lnTo>
                    <a:pt x="0" y="1705"/>
                  </a:lnTo>
                  <a:lnTo>
                    <a:pt x="0" y="1705"/>
                  </a:lnTo>
                  <a:close/>
                  <a:moveTo>
                    <a:pt x="26" y="1655"/>
                  </a:moveTo>
                  <a:cubicBezTo>
                    <a:pt x="176" y="1104"/>
                    <a:pt x="251" y="552"/>
                    <a:pt x="251" y="1"/>
                  </a:cubicBezTo>
                  <a:cubicBezTo>
                    <a:pt x="251" y="552"/>
                    <a:pt x="176" y="1104"/>
                    <a:pt x="26" y="1655"/>
                  </a:cubicBezTo>
                  <a:close/>
                </a:path>
              </a:pathLst>
            </a:custGeom>
            <a:solidFill>
              <a:srgbClr val="F1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5"/>
            <p:cNvSpPr/>
            <p:nvPr/>
          </p:nvSpPr>
          <p:spPr>
            <a:xfrm>
              <a:off x="14196979" y="3598486"/>
              <a:ext cx="175443" cy="644255"/>
            </a:xfrm>
            <a:custGeom>
              <a:avLst/>
              <a:gdLst/>
              <a:ahLst/>
              <a:cxnLst/>
              <a:rect l="l" t="t" r="r" b="b"/>
              <a:pathLst>
                <a:path w="1379" h="5064" extrusionOk="0">
                  <a:moveTo>
                    <a:pt x="677" y="0"/>
                  </a:moveTo>
                  <a:lnTo>
                    <a:pt x="677" y="0"/>
                  </a:lnTo>
                  <a:cubicBezTo>
                    <a:pt x="477" y="101"/>
                    <a:pt x="276" y="176"/>
                    <a:pt x="0" y="251"/>
                  </a:cubicBezTo>
                  <a:cubicBezTo>
                    <a:pt x="376" y="1178"/>
                    <a:pt x="677" y="2256"/>
                    <a:pt x="677" y="3359"/>
                  </a:cubicBezTo>
                  <a:cubicBezTo>
                    <a:pt x="677" y="3910"/>
                    <a:pt x="602" y="4462"/>
                    <a:pt x="452" y="5013"/>
                  </a:cubicBezTo>
                  <a:cubicBezTo>
                    <a:pt x="452" y="5038"/>
                    <a:pt x="426" y="5038"/>
                    <a:pt x="426" y="5063"/>
                  </a:cubicBezTo>
                  <a:cubicBezTo>
                    <a:pt x="426" y="5063"/>
                    <a:pt x="627" y="5038"/>
                    <a:pt x="903" y="4963"/>
                  </a:cubicBezTo>
                  <a:lnTo>
                    <a:pt x="903" y="4963"/>
                  </a:lnTo>
                  <a:cubicBezTo>
                    <a:pt x="752" y="4988"/>
                    <a:pt x="652" y="4988"/>
                    <a:pt x="652" y="4988"/>
                  </a:cubicBezTo>
                  <a:cubicBezTo>
                    <a:pt x="1379" y="3309"/>
                    <a:pt x="1128" y="1479"/>
                    <a:pt x="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5"/>
            <p:cNvSpPr/>
            <p:nvPr/>
          </p:nvSpPr>
          <p:spPr>
            <a:xfrm>
              <a:off x="12255162" y="3158419"/>
              <a:ext cx="558136" cy="1189530"/>
            </a:xfrm>
            <a:custGeom>
              <a:avLst/>
              <a:gdLst/>
              <a:ahLst/>
              <a:cxnLst/>
              <a:rect l="l" t="t" r="r" b="b"/>
              <a:pathLst>
                <a:path w="4387" h="9350" extrusionOk="0">
                  <a:moveTo>
                    <a:pt x="3334" y="1"/>
                  </a:moveTo>
                  <a:cubicBezTo>
                    <a:pt x="0" y="1003"/>
                    <a:pt x="75" y="5991"/>
                    <a:pt x="752" y="7695"/>
                  </a:cubicBezTo>
                  <a:cubicBezTo>
                    <a:pt x="1367" y="9305"/>
                    <a:pt x="3056" y="9349"/>
                    <a:pt x="3242" y="9349"/>
                  </a:cubicBezTo>
                  <a:cubicBezTo>
                    <a:pt x="3253" y="9349"/>
                    <a:pt x="3258" y="9349"/>
                    <a:pt x="3258" y="9349"/>
                  </a:cubicBezTo>
                  <a:cubicBezTo>
                    <a:pt x="2231" y="7093"/>
                    <a:pt x="2933" y="4512"/>
                    <a:pt x="3609" y="2908"/>
                  </a:cubicBezTo>
                  <a:cubicBezTo>
                    <a:pt x="4010" y="1931"/>
                    <a:pt x="4386" y="1329"/>
                    <a:pt x="4386" y="1329"/>
                  </a:cubicBezTo>
                  <a:lnTo>
                    <a:pt x="3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5"/>
            <p:cNvSpPr/>
            <p:nvPr/>
          </p:nvSpPr>
          <p:spPr>
            <a:xfrm>
              <a:off x="12481493" y="3384877"/>
              <a:ext cx="267936" cy="963074"/>
            </a:xfrm>
            <a:custGeom>
              <a:avLst/>
              <a:gdLst/>
              <a:ahLst/>
              <a:cxnLst/>
              <a:rect l="l" t="t" r="r" b="b"/>
              <a:pathLst>
                <a:path w="2106" h="7570" extrusionOk="0">
                  <a:moveTo>
                    <a:pt x="1454" y="0"/>
                  </a:moveTo>
                  <a:cubicBezTo>
                    <a:pt x="1329" y="276"/>
                    <a:pt x="1204" y="652"/>
                    <a:pt x="1053" y="1078"/>
                  </a:cubicBezTo>
                  <a:cubicBezTo>
                    <a:pt x="502" y="2732"/>
                    <a:pt x="1" y="5364"/>
                    <a:pt x="1229" y="7519"/>
                  </a:cubicBezTo>
                  <a:cubicBezTo>
                    <a:pt x="1229" y="7519"/>
                    <a:pt x="1179" y="7519"/>
                    <a:pt x="1078" y="7544"/>
                  </a:cubicBezTo>
                  <a:cubicBezTo>
                    <a:pt x="1279" y="7569"/>
                    <a:pt x="1404" y="7569"/>
                    <a:pt x="1454" y="7569"/>
                  </a:cubicBezTo>
                  <a:lnTo>
                    <a:pt x="1479" y="7569"/>
                  </a:lnTo>
                  <a:cubicBezTo>
                    <a:pt x="1103" y="6742"/>
                    <a:pt x="953" y="5865"/>
                    <a:pt x="953" y="5013"/>
                  </a:cubicBezTo>
                  <a:cubicBezTo>
                    <a:pt x="953" y="3559"/>
                    <a:pt x="1404" y="2156"/>
                    <a:pt x="1830" y="1128"/>
                  </a:cubicBezTo>
                  <a:cubicBezTo>
                    <a:pt x="1905" y="902"/>
                    <a:pt x="2006" y="677"/>
                    <a:pt x="2106" y="501"/>
                  </a:cubicBezTo>
                  <a:cubicBezTo>
                    <a:pt x="1855" y="351"/>
                    <a:pt x="1655" y="176"/>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5"/>
            <p:cNvSpPr/>
            <p:nvPr/>
          </p:nvSpPr>
          <p:spPr>
            <a:xfrm rot="-486173">
              <a:off x="12280728" y="2543029"/>
              <a:ext cx="2101378" cy="1148054"/>
            </a:xfrm>
            <a:custGeom>
              <a:avLst/>
              <a:gdLst/>
              <a:ahLst/>
              <a:cxnLst/>
              <a:rect l="l" t="t" r="r" b="b"/>
              <a:pathLst>
                <a:path w="16517" h="9024" extrusionOk="0">
                  <a:moveTo>
                    <a:pt x="200" y="1"/>
                  </a:moveTo>
                  <a:cubicBezTo>
                    <a:pt x="200" y="1"/>
                    <a:pt x="0" y="7545"/>
                    <a:pt x="7844" y="8722"/>
                  </a:cubicBezTo>
                  <a:cubicBezTo>
                    <a:pt x="9272" y="8938"/>
                    <a:pt x="10483" y="9024"/>
                    <a:pt x="11505" y="9024"/>
                  </a:cubicBezTo>
                  <a:cubicBezTo>
                    <a:pt x="15344" y="9024"/>
                    <a:pt x="16516" y="7820"/>
                    <a:pt x="16516" y="7820"/>
                  </a:cubicBezTo>
                  <a:cubicBezTo>
                    <a:pt x="16516" y="7820"/>
                    <a:pt x="16449" y="1441"/>
                    <a:pt x="10828" y="1441"/>
                  </a:cubicBezTo>
                  <a:cubicBezTo>
                    <a:pt x="10511" y="1441"/>
                    <a:pt x="10177" y="1462"/>
                    <a:pt x="9824" y="1504"/>
                  </a:cubicBezTo>
                  <a:cubicBezTo>
                    <a:pt x="8210" y="1697"/>
                    <a:pt x="6865" y="1776"/>
                    <a:pt x="5746" y="1776"/>
                  </a:cubicBezTo>
                  <a:cubicBezTo>
                    <a:pt x="457" y="1776"/>
                    <a:pt x="20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5"/>
            <p:cNvSpPr/>
            <p:nvPr/>
          </p:nvSpPr>
          <p:spPr>
            <a:xfrm>
              <a:off x="13788845" y="3630292"/>
              <a:ext cx="408265" cy="60812"/>
            </a:xfrm>
            <a:custGeom>
              <a:avLst/>
              <a:gdLst/>
              <a:ahLst/>
              <a:cxnLst/>
              <a:rect l="l" t="t" r="r" b="b"/>
              <a:pathLst>
                <a:path w="3209" h="478" extrusionOk="0">
                  <a:moveTo>
                    <a:pt x="0" y="477"/>
                  </a:moveTo>
                  <a:lnTo>
                    <a:pt x="0" y="477"/>
                  </a:lnTo>
                  <a:lnTo>
                    <a:pt x="0" y="477"/>
                  </a:lnTo>
                  <a:close/>
                  <a:moveTo>
                    <a:pt x="0" y="477"/>
                  </a:moveTo>
                  <a:lnTo>
                    <a:pt x="25" y="477"/>
                  </a:lnTo>
                  <a:lnTo>
                    <a:pt x="0" y="477"/>
                  </a:lnTo>
                  <a:close/>
                  <a:moveTo>
                    <a:pt x="25" y="477"/>
                  </a:moveTo>
                  <a:cubicBezTo>
                    <a:pt x="1454" y="452"/>
                    <a:pt x="2507" y="252"/>
                    <a:pt x="3208" y="1"/>
                  </a:cubicBezTo>
                  <a:lnTo>
                    <a:pt x="3208" y="1"/>
                  </a:lnTo>
                  <a:cubicBezTo>
                    <a:pt x="2507" y="252"/>
                    <a:pt x="1454" y="452"/>
                    <a:pt x="25" y="477"/>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5"/>
            <p:cNvSpPr/>
            <p:nvPr/>
          </p:nvSpPr>
          <p:spPr>
            <a:xfrm>
              <a:off x="14196979" y="3572914"/>
              <a:ext cx="140456" cy="57505"/>
            </a:xfrm>
            <a:custGeom>
              <a:avLst/>
              <a:gdLst/>
              <a:ahLst/>
              <a:cxnLst/>
              <a:rect l="l" t="t" r="r" b="b"/>
              <a:pathLst>
                <a:path w="1104" h="452" extrusionOk="0">
                  <a:moveTo>
                    <a:pt x="0" y="452"/>
                  </a:moveTo>
                  <a:lnTo>
                    <a:pt x="0" y="452"/>
                  </a:lnTo>
                  <a:lnTo>
                    <a:pt x="0" y="452"/>
                  </a:lnTo>
                  <a:lnTo>
                    <a:pt x="0" y="452"/>
                  </a:lnTo>
                  <a:lnTo>
                    <a:pt x="0" y="452"/>
                  </a:lnTo>
                  <a:close/>
                  <a:moveTo>
                    <a:pt x="677" y="201"/>
                  </a:moveTo>
                  <a:lnTo>
                    <a:pt x="677" y="201"/>
                  </a:lnTo>
                  <a:cubicBezTo>
                    <a:pt x="853" y="126"/>
                    <a:pt x="978" y="51"/>
                    <a:pt x="1103" y="1"/>
                  </a:cubicBezTo>
                  <a:cubicBezTo>
                    <a:pt x="978" y="51"/>
                    <a:pt x="853" y="126"/>
                    <a:pt x="677" y="201"/>
                  </a:cubicBezTo>
                  <a:close/>
                </a:path>
              </a:pathLst>
            </a:custGeom>
            <a:solidFill>
              <a:srgbClr val="F46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5"/>
            <p:cNvSpPr/>
            <p:nvPr/>
          </p:nvSpPr>
          <p:spPr>
            <a:xfrm>
              <a:off x="14196979" y="3598486"/>
              <a:ext cx="86259" cy="31933"/>
            </a:xfrm>
            <a:custGeom>
              <a:avLst/>
              <a:gdLst/>
              <a:ahLst/>
              <a:cxnLst/>
              <a:rect l="l" t="t" r="r" b="b"/>
              <a:pathLst>
                <a:path w="678" h="251" extrusionOk="0">
                  <a:moveTo>
                    <a:pt x="0" y="251"/>
                  </a:moveTo>
                  <a:lnTo>
                    <a:pt x="0" y="251"/>
                  </a:lnTo>
                  <a:cubicBezTo>
                    <a:pt x="276" y="176"/>
                    <a:pt x="477" y="101"/>
                    <a:pt x="677" y="0"/>
                  </a:cubicBezTo>
                  <a:lnTo>
                    <a:pt x="677" y="0"/>
                  </a:lnTo>
                  <a:cubicBezTo>
                    <a:pt x="477" y="101"/>
                    <a:pt x="276" y="176"/>
                    <a:pt x="0" y="251"/>
                  </a:cubicBezTo>
                  <a:close/>
                </a:path>
              </a:pathLst>
            </a:custGeom>
            <a:solidFill>
              <a:srgbClr val="F36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5"/>
            <p:cNvSpPr/>
            <p:nvPr/>
          </p:nvSpPr>
          <p:spPr>
            <a:xfrm>
              <a:off x="14337307" y="3569733"/>
              <a:ext cx="127" cy="127"/>
            </a:xfrm>
            <a:custGeom>
              <a:avLst/>
              <a:gdLst/>
              <a:ahLst/>
              <a:cxnLst/>
              <a:rect l="l" t="t" r="r" b="b"/>
              <a:pathLst>
                <a:path w="1" h="1" extrusionOk="0">
                  <a:moveTo>
                    <a:pt x="0" y="1"/>
                  </a:moveTo>
                  <a:lnTo>
                    <a:pt x="0" y="1"/>
                  </a:lnTo>
                  <a:lnTo>
                    <a:pt x="0" y="1"/>
                  </a:lnTo>
                  <a:close/>
                </a:path>
              </a:pathLst>
            </a:custGeom>
            <a:solidFill>
              <a:srgbClr val="F46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5"/>
            <p:cNvSpPr/>
            <p:nvPr/>
          </p:nvSpPr>
          <p:spPr>
            <a:xfrm rot="-477164">
              <a:off x="12306176" y="2543047"/>
              <a:ext cx="2069460" cy="1148066"/>
            </a:xfrm>
            <a:custGeom>
              <a:avLst/>
              <a:gdLst/>
              <a:ahLst/>
              <a:cxnLst/>
              <a:rect l="l" t="t" r="r" b="b"/>
              <a:pathLst>
                <a:path w="16266" h="9024" extrusionOk="0">
                  <a:moveTo>
                    <a:pt x="0" y="1"/>
                  </a:moveTo>
                  <a:cubicBezTo>
                    <a:pt x="0" y="1"/>
                    <a:pt x="0" y="26"/>
                    <a:pt x="0" y="76"/>
                  </a:cubicBezTo>
                  <a:cubicBezTo>
                    <a:pt x="0" y="552"/>
                    <a:pt x="75" y="4161"/>
                    <a:pt x="2832" y="6617"/>
                  </a:cubicBezTo>
                  <a:cubicBezTo>
                    <a:pt x="3033" y="6793"/>
                    <a:pt x="3233" y="6968"/>
                    <a:pt x="3484" y="7118"/>
                  </a:cubicBezTo>
                  <a:cubicBezTo>
                    <a:pt x="4511" y="7870"/>
                    <a:pt x="5865" y="8447"/>
                    <a:pt x="7644" y="8722"/>
                  </a:cubicBezTo>
                  <a:cubicBezTo>
                    <a:pt x="9073" y="8948"/>
                    <a:pt x="10276" y="9023"/>
                    <a:pt x="11304" y="9023"/>
                  </a:cubicBezTo>
                  <a:lnTo>
                    <a:pt x="11679" y="9023"/>
                  </a:lnTo>
                  <a:cubicBezTo>
                    <a:pt x="13108" y="8998"/>
                    <a:pt x="14161" y="8798"/>
                    <a:pt x="14862" y="8547"/>
                  </a:cubicBezTo>
                  <a:cubicBezTo>
                    <a:pt x="15138" y="8472"/>
                    <a:pt x="15339" y="8397"/>
                    <a:pt x="15539" y="8296"/>
                  </a:cubicBezTo>
                  <a:cubicBezTo>
                    <a:pt x="15715" y="8221"/>
                    <a:pt x="15840" y="8146"/>
                    <a:pt x="15965" y="8096"/>
                  </a:cubicBezTo>
                  <a:cubicBezTo>
                    <a:pt x="15965" y="8096"/>
                    <a:pt x="15965" y="8096"/>
                    <a:pt x="15965" y="8071"/>
                  </a:cubicBezTo>
                  <a:cubicBezTo>
                    <a:pt x="16116" y="7996"/>
                    <a:pt x="16191" y="7920"/>
                    <a:pt x="16266" y="7870"/>
                  </a:cubicBezTo>
                  <a:lnTo>
                    <a:pt x="16266" y="7870"/>
                  </a:lnTo>
                  <a:cubicBezTo>
                    <a:pt x="16040" y="8021"/>
                    <a:pt x="15163" y="8447"/>
                    <a:pt x="13359" y="8447"/>
                  </a:cubicBezTo>
                  <a:cubicBezTo>
                    <a:pt x="12005" y="8447"/>
                    <a:pt x="10126" y="8221"/>
                    <a:pt x="7594" y="7444"/>
                  </a:cubicBezTo>
                  <a:cubicBezTo>
                    <a:pt x="3534" y="6191"/>
                    <a:pt x="2030" y="3484"/>
                    <a:pt x="1504" y="1229"/>
                  </a:cubicBezTo>
                  <a:cubicBezTo>
                    <a:pt x="100" y="727"/>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4" name="Google Shape;2344;p35"/>
          <p:cNvGrpSpPr/>
          <p:nvPr/>
        </p:nvGrpSpPr>
        <p:grpSpPr>
          <a:xfrm rot="4868364">
            <a:off x="-1236678" y="353042"/>
            <a:ext cx="2900629" cy="3708100"/>
            <a:chOff x="3242275" y="7839875"/>
            <a:chExt cx="3072813" cy="3928216"/>
          </a:xfrm>
        </p:grpSpPr>
        <p:sp>
          <p:nvSpPr>
            <p:cNvPr id="2345" name="Google Shape;2345;p35"/>
            <p:cNvSpPr/>
            <p:nvPr/>
          </p:nvSpPr>
          <p:spPr>
            <a:xfrm>
              <a:off x="4062295" y="7947375"/>
              <a:ext cx="2214967" cy="2308518"/>
            </a:xfrm>
            <a:custGeom>
              <a:avLst/>
              <a:gdLst/>
              <a:ahLst/>
              <a:cxnLst/>
              <a:rect l="l" t="t" r="r" b="b"/>
              <a:pathLst>
                <a:path w="30803" h="32104" extrusionOk="0">
                  <a:moveTo>
                    <a:pt x="15398" y="0"/>
                  </a:moveTo>
                  <a:cubicBezTo>
                    <a:pt x="13645" y="0"/>
                    <a:pt x="11889" y="545"/>
                    <a:pt x="10351" y="1354"/>
                  </a:cubicBezTo>
                  <a:cubicBezTo>
                    <a:pt x="9624" y="1730"/>
                    <a:pt x="7419" y="2832"/>
                    <a:pt x="7494" y="3885"/>
                  </a:cubicBezTo>
                  <a:cubicBezTo>
                    <a:pt x="7569" y="5063"/>
                    <a:pt x="3810" y="14411"/>
                    <a:pt x="1805" y="19223"/>
                  </a:cubicBezTo>
                  <a:cubicBezTo>
                    <a:pt x="0" y="23609"/>
                    <a:pt x="100" y="30226"/>
                    <a:pt x="5539" y="31755"/>
                  </a:cubicBezTo>
                  <a:cubicBezTo>
                    <a:pt x="6417" y="32004"/>
                    <a:pt x="7323" y="32103"/>
                    <a:pt x="8234" y="32103"/>
                  </a:cubicBezTo>
                  <a:cubicBezTo>
                    <a:pt x="9431" y="32103"/>
                    <a:pt x="10638" y="31932"/>
                    <a:pt x="11805" y="31705"/>
                  </a:cubicBezTo>
                  <a:cubicBezTo>
                    <a:pt x="13889" y="31293"/>
                    <a:pt x="15950" y="30599"/>
                    <a:pt x="18078" y="30599"/>
                  </a:cubicBezTo>
                  <a:cubicBezTo>
                    <a:pt x="18150" y="30599"/>
                    <a:pt x="18223" y="30600"/>
                    <a:pt x="18296" y="30602"/>
                  </a:cubicBezTo>
                  <a:cubicBezTo>
                    <a:pt x="19882" y="30642"/>
                    <a:pt x="21339" y="31261"/>
                    <a:pt x="22900" y="31261"/>
                  </a:cubicBezTo>
                  <a:cubicBezTo>
                    <a:pt x="23287" y="31261"/>
                    <a:pt x="23681" y="31223"/>
                    <a:pt x="24085" y="31128"/>
                  </a:cubicBezTo>
                  <a:cubicBezTo>
                    <a:pt x="25339" y="30827"/>
                    <a:pt x="26441" y="30101"/>
                    <a:pt x="27394" y="29249"/>
                  </a:cubicBezTo>
                  <a:cubicBezTo>
                    <a:pt x="29223" y="27594"/>
                    <a:pt x="30802" y="24988"/>
                    <a:pt x="29499" y="22557"/>
                  </a:cubicBezTo>
                  <a:cubicBezTo>
                    <a:pt x="28922" y="21504"/>
                    <a:pt x="27945" y="20752"/>
                    <a:pt x="27168" y="19825"/>
                  </a:cubicBezTo>
                  <a:cubicBezTo>
                    <a:pt x="25389" y="17745"/>
                    <a:pt x="25389" y="15414"/>
                    <a:pt x="25038" y="12857"/>
                  </a:cubicBezTo>
                  <a:cubicBezTo>
                    <a:pt x="24687" y="10101"/>
                    <a:pt x="23709" y="7419"/>
                    <a:pt x="22206" y="5063"/>
                  </a:cubicBezTo>
                  <a:cubicBezTo>
                    <a:pt x="21253" y="3534"/>
                    <a:pt x="20000" y="1654"/>
                    <a:pt x="18346" y="702"/>
                  </a:cubicBezTo>
                  <a:cubicBezTo>
                    <a:pt x="17870" y="426"/>
                    <a:pt x="17369" y="226"/>
                    <a:pt x="16817" y="126"/>
                  </a:cubicBezTo>
                  <a:cubicBezTo>
                    <a:pt x="16347" y="40"/>
                    <a:pt x="15873" y="0"/>
                    <a:pt x="1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5"/>
            <p:cNvSpPr/>
            <p:nvPr/>
          </p:nvSpPr>
          <p:spPr>
            <a:xfrm>
              <a:off x="4210063" y="8839446"/>
              <a:ext cx="1640066" cy="1212936"/>
            </a:xfrm>
            <a:custGeom>
              <a:avLst/>
              <a:gdLst/>
              <a:ahLst/>
              <a:cxnLst/>
              <a:rect l="l" t="t" r="r" b="b"/>
              <a:pathLst>
                <a:path w="22808" h="16868" extrusionOk="0">
                  <a:moveTo>
                    <a:pt x="17795" y="0"/>
                  </a:moveTo>
                  <a:cubicBezTo>
                    <a:pt x="17444" y="276"/>
                    <a:pt x="16993" y="376"/>
                    <a:pt x="16642" y="376"/>
                  </a:cubicBezTo>
                  <a:lnTo>
                    <a:pt x="16617" y="376"/>
                  </a:lnTo>
                  <a:cubicBezTo>
                    <a:pt x="16466" y="376"/>
                    <a:pt x="16316" y="351"/>
                    <a:pt x="16191" y="326"/>
                  </a:cubicBezTo>
                  <a:cubicBezTo>
                    <a:pt x="15514" y="1579"/>
                    <a:pt x="14612" y="2657"/>
                    <a:pt x="13509" y="3384"/>
                  </a:cubicBezTo>
                  <a:cubicBezTo>
                    <a:pt x="13484" y="3409"/>
                    <a:pt x="13484" y="3434"/>
                    <a:pt x="13459" y="3434"/>
                  </a:cubicBezTo>
                  <a:lnTo>
                    <a:pt x="13459" y="5740"/>
                  </a:lnTo>
                  <a:cubicBezTo>
                    <a:pt x="13584" y="5238"/>
                    <a:pt x="13559" y="4863"/>
                    <a:pt x="13559" y="4863"/>
                  </a:cubicBezTo>
                  <a:cubicBezTo>
                    <a:pt x="14712" y="4612"/>
                    <a:pt x="15664" y="3033"/>
                    <a:pt x="16266" y="3033"/>
                  </a:cubicBezTo>
                  <a:lnTo>
                    <a:pt x="16366" y="3033"/>
                  </a:lnTo>
                  <a:cubicBezTo>
                    <a:pt x="17018" y="2331"/>
                    <a:pt x="17619" y="1730"/>
                    <a:pt x="17669" y="1730"/>
                  </a:cubicBezTo>
                  <a:cubicBezTo>
                    <a:pt x="17820" y="1529"/>
                    <a:pt x="17995" y="1354"/>
                    <a:pt x="18146" y="1178"/>
                  </a:cubicBezTo>
                  <a:cubicBezTo>
                    <a:pt x="18045" y="777"/>
                    <a:pt x="17920" y="376"/>
                    <a:pt x="17795" y="0"/>
                  </a:cubicBezTo>
                  <a:close/>
                  <a:moveTo>
                    <a:pt x="3509" y="1053"/>
                  </a:moveTo>
                  <a:cubicBezTo>
                    <a:pt x="2757" y="2983"/>
                    <a:pt x="1905" y="5113"/>
                    <a:pt x="1203" y="6842"/>
                  </a:cubicBezTo>
                  <a:cubicBezTo>
                    <a:pt x="1379" y="6842"/>
                    <a:pt x="1554" y="6842"/>
                    <a:pt x="1730" y="6868"/>
                  </a:cubicBezTo>
                  <a:lnTo>
                    <a:pt x="5464" y="6542"/>
                  </a:lnTo>
                  <a:cubicBezTo>
                    <a:pt x="6491" y="6066"/>
                    <a:pt x="8246" y="5915"/>
                    <a:pt x="8371" y="5865"/>
                  </a:cubicBezTo>
                  <a:lnTo>
                    <a:pt x="8371" y="4386"/>
                  </a:lnTo>
                  <a:cubicBezTo>
                    <a:pt x="6316" y="4010"/>
                    <a:pt x="4562" y="2807"/>
                    <a:pt x="3509" y="1053"/>
                  </a:cubicBezTo>
                  <a:close/>
                  <a:moveTo>
                    <a:pt x="20276" y="8472"/>
                  </a:moveTo>
                  <a:cubicBezTo>
                    <a:pt x="19750" y="9524"/>
                    <a:pt x="19299" y="10401"/>
                    <a:pt x="19299" y="10477"/>
                  </a:cubicBezTo>
                  <a:cubicBezTo>
                    <a:pt x="19299" y="10502"/>
                    <a:pt x="19374" y="11178"/>
                    <a:pt x="19399" y="12256"/>
                  </a:cubicBezTo>
                  <a:cubicBezTo>
                    <a:pt x="19725" y="13233"/>
                    <a:pt x="20151" y="14211"/>
                    <a:pt x="20602" y="15163"/>
                  </a:cubicBezTo>
                  <a:cubicBezTo>
                    <a:pt x="21855" y="13910"/>
                    <a:pt x="22807" y="12081"/>
                    <a:pt x="21880" y="10351"/>
                  </a:cubicBezTo>
                  <a:cubicBezTo>
                    <a:pt x="21504" y="9624"/>
                    <a:pt x="20852" y="9098"/>
                    <a:pt x="20276" y="8472"/>
                  </a:cubicBezTo>
                  <a:close/>
                  <a:moveTo>
                    <a:pt x="0" y="11955"/>
                  </a:moveTo>
                  <a:cubicBezTo>
                    <a:pt x="25" y="13960"/>
                    <a:pt x="727" y="15865"/>
                    <a:pt x="2456" y="16868"/>
                  </a:cubicBezTo>
                  <a:cubicBezTo>
                    <a:pt x="2832" y="15364"/>
                    <a:pt x="3158" y="14010"/>
                    <a:pt x="3434" y="12807"/>
                  </a:cubicBezTo>
                  <a:cubicBezTo>
                    <a:pt x="2306" y="12582"/>
                    <a:pt x="476" y="12181"/>
                    <a:pt x="476" y="12106"/>
                  </a:cubicBezTo>
                  <a:cubicBezTo>
                    <a:pt x="326" y="12056"/>
                    <a:pt x="151" y="12005"/>
                    <a:pt x="0" y="119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5"/>
            <p:cNvSpPr/>
            <p:nvPr/>
          </p:nvSpPr>
          <p:spPr>
            <a:xfrm>
              <a:off x="4811991" y="8868280"/>
              <a:ext cx="365865" cy="623654"/>
            </a:xfrm>
            <a:custGeom>
              <a:avLst/>
              <a:gdLst/>
              <a:ahLst/>
              <a:cxnLst/>
              <a:rect l="l" t="t" r="r" b="b"/>
              <a:pathLst>
                <a:path w="5088" h="8673" extrusionOk="0">
                  <a:moveTo>
                    <a:pt x="0" y="0"/>
                  </a:moveTo>
                  <a:lnTo>
                    <a:pt x="0" y="8672"/>
                  </a:lnTo>
                  <a:lnTo>
                    <a:pt x="5088" y="8672"/>
                  </a:lnTo>
                  <a:lnTo>
                    <a:pt x="5088"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5"/>
            <p:cNvSpPr/>
            <p:nvPr/>
          </p:nvSpPr>
          <p:spPr>
            <a:xfrm>
              <a:off x="5177779" y="9082705"/>
              <a:ext cx="3667" cy="3667"/>
            </a:xfrm>
            <a:custGeom>
              <a:avLst/>
              <a:gdLst/>
              <a:ahLst/>
              <a:cxnLst/>
              <a:rect l="l" t="t" r="r" b="b"/>
              <a:pathLst>
                <a:path w="51" h="51" extrusionOk="0">
                  <a:moveTo>
                    <a:pt x="51" y="1"/>
                  </a:moveTo>
                  <a:cubicBezTo>
                    <a:pt x="26" y="1"/>
                    <a:pt x="26" y="26"/>
                    <a:pt x="1" y="26"/>
                  </a:cubicBezTo>
                  <a:lnTo>
                    <a:pt x="1" y="51"/>
                  </a:lnTo>
                  <a:cubicBezTo>
                    <a:pt x="26" y="51"/>
                    <a:pt x="26" y="26"/>
                    <a:pt x="51" y="1"/>
                  </a:cubicBezTo>
                  <a:close/>
                </a:path>
              </a:pathLst>
            </a:custGeom>
            <a:solidFill>
              <a:srgbClr val="22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5"/>
            <p:cNvSpPr/>
            <p:nvPr/>
          </p:nvSpPr>
          <p:spPr>
            <a:xfrm>
              <a:off x="4811991" y="9084503"/>
              <a:ext cx="365865" cy="153307"/>
            </a:xfrm>
            <a:custGeom>
              <a:avLst/>
              <a:gdLst/>
              <a:ahLst/>
              <a:cxnLst/>
              <a:rect l="l" t="t" r="r" b="b"/>
              <a:pathLst>
                <a:path w="5088" h="2132" extrusionOk="0">
                  <a:moveTo>
                    <a:pt x="5088" y="1"/>
                  </a:moveTo>
                  <a:cubicBezTo>
                    <a:pt x="4035" y="703"/>
                    <a:pt x="2782" y="1104"/>
                    <a:pt x="1404" y="1104"/>
                  </a:cubicBezTo>
                  <a:cubicBezTo>
                    <a:pt x="927" y="1104"/>
                    <a:pt x="451" y="1079"/>
                    <a:pt x="0" y="978"/>
                  </a:cubicBezTo>
                  <a:lnTo>
                    <a:pt x="0" y="2106"/>
                  </a:lnTo>
                  <a:cubicBezTo>
                    <a:pt x="0" y="2106"/>
                    <a:pt x="276" y="2131"/>
                    <a:pt x="727" y="2131"/>
                  </a:cubicBezTo>
                  <a:cubicBezTo>
                    <a:pt x="1830" y="2131"/>
                    <a:pt x="3960" y="1881"/>
                    <a:pt x="5088" y="26"/>
                  </a:cubicBezTo>
                  <a:lnTo>
                    <a:pt x="5088"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5"/>
            <p:cNvSpPr/>
            <p:nvPr/>
          </p:nvSpPr>
          <p:spPr>
            <a:xfrm>
              <a:off x="4383070" y="8012235"/>
              <a:ext cx="1169647" cy="1151671"/>
            </a:xfrm>
            <a:custGeom>
              <a:avLst/>
              <a:gdLst/>
              <a:ahLst/>
              <a:cxnLst/>
              <a:rect l="l" t="t" r="r" b="b"/>
              <a:pathLst>
                <a:path w="16266" h="16016" extrusionOk="0">
                  <a:moveTo>
                    <a:pt x="7494" y="1"/>
                  </a:moveTo>
                  <a:cubicBezTo>
                    <a:pt x="3434" y="1"/>
                    <a:pt x="0" y="3960"/>
                    <a:pt x="0" y="8422"/>
                  </a:cubicBezTo>
                  <a:cubicBezTo>
                    <a:pt x="0" y="12883"/>
                    <a:pt x="3308" y="16016"/>
                    <a:pt x="7369" y="16016"/>
                  </a:cubicBezTo>
                  <a:cubicBezTo>
                    <a:pt x="10176" y="16016"/>
                    <a:pt x="12456" y="14311"/>
                    <a:pt x="13760" y="11830"/>
                  </a:cubicBezTo>
                  <a:lnTo>
                    <a:pt x="13785" y="11830"/>
                  </a:lnTo>
                  <a:cubicBezTo>
                    <a:pt x="13908" y="11861"/>
                    <a:pt x="14057" y="11880"/>
                    <a:pt x="14219" y="11880"/>
                  </a:cubicBezTo>
                  <a:cubicBezTo>
                    <a:pt x="14852" y="11880"/>
                    <a:pt x="15686" y="11589"/>
                    <a:pt x="15965" y="10552"/>
                  </a:cubicBezTo>
                  <a:cubicBezTo>
                    <a:pt x="16266" y="9449"/>
                    <a:pt x="15890" y="8772"/>
                    <a:pt x="15263" y="8747"/>
                  </a:cubicBezTo>
                  <a:cubicBezTo>
                    <a:pt x="15205" y="8740"/>
                    <a:pt x="15150" y="8737"/>
                    <a:pt x="15099" y="8737"/>
                  </a:cubicBezTo>
                  <a:cubicBezTo>
                    <a:pt x="14975" y="8737"/>
                    <a:pt x="14869" y="8755"/>
                    <a:pt x="14762" y="8772"/>
                  </a:cubicBezTo>
                  <a:cubicBezTo>
                    <a:pt x="14812" y="8547"/>
                    <a:pt x="14837" y="8321"/>
                    <a:pt x="14862" y="8096"/>
                  </a:cubicBezTo>
                  <a:cubicBezTo>
                    <a:pt x="15314" y="3660"/>
                    <a:pt x="11554" y="1"/>
                    <a:pt x="749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5"/>
            <p:cNvSpPr/>
            <p:nvPr/>
          </p:nvSpPr>
          <p:spPr>
            <a:xfrm>
              <a:off x="5181446" y="8862887"/>
              <a:ext cx="192856" cy="219893"/>
            </a:xfrm>
            <a:custGeom>
              <a:avLst/>
              <a:gdLst/>
              <a:ahLst/>
              <a:cxnLst/>
              <a:rect l="l" t="t" r="r" b="b"/>
              <a:pathLst>
                <a:path w="2682" h="3058" extrusionOk="0">
                  <a:moveTo>
                    <a:pt x="2657" y="0"/>
                  </a:moveTo>
                  <a:cubicBezTo>
                    <a:pt x="2005" y="1253"/>
                    <a:pt x="1103" y="2306"/>
                    <a:pt x="0" y="3033"/>
                  </a:cubicBezTo>
                  <a:lnTo>
                    <a:pt x="0" y="3058"/>
                  </a:lnTo>
                  <a:cubicBezTo>
                    <a:pt x="1103" y="2331"/>
                    <a:pt x="2005" y="1253"/>
                    <a:pt x="2682" y="0"/>
                  </a:cubicBezTo>
                  <a:close/>
                </a:path>
              </a:pathLst>
            </a:custGeom>
            <a:solidFill>
              <a:srgbClr val="231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5"/>
            <p:cNvSpPr/>
            <p:nvPr/>
          </p:nvSpPr>
          <p:spPr>
            <a:xfrm>
              <a:off x="5177779" y="9080908"/>
              <a:ext cx="3667" cy="3667"/>
            </a:xfrm>
            <a:custGeom>
              <a:avLst/>
              <a:gdLst/>
              <a:ahLst/>
              <a:cxnLst/>
              <a:rect l="l" t="t" r="r" b="b"/>
              <a:pathLst>
                <a:path w="51" h="51" extrusionOk="0">
                  <a:moveTo>
                    <a:pt x="51" y="1"/>
                  </a:moveTo>
                  <a:cubicBezTo>
                    <a:pt x="26" y="26"/>
                    <a:pt x="26" y="26"/>
                    <a:pt x="1" y="51"/>
                  </a:cubicBezTo>
                  <a:cubicBezTo>
                    <a:pt x="26" y="51"/>
                    <a:pt x="26" y="26"/>
                    <a:pt x="51" y="26"/>
                  </a:cubicBezTo>
                  <a:lnTo>
                    <a:pt x="51" y="1"/>
                  </a:lnTo>
                  <a:close/>
                </a:path>
              </a:pathLst>
            </a:custGeom>
            <a:solidFill>
              <a:srgbClr val="221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5"/>
            <p:cNvSpPr/>
            <p:nvPr/>
          </p:nvSpPr>
          <p:spPr>
            <a:xfrm>
              <a:off x="4912876" y="9084503"/>
              <a:ext cx="264979" cy="79386"/>
            </a:xfrm>
            <a:custGeom>
              <a:avLst/>
              <a:gdLst/>
              <a:ahLst/>
              <a:cxnLst/>
              <a:rect l="l" t="t" r="r" b="b"/>
              <a:pathLst>
                <a:path w="3685" h="1104" extrusionOk="0">
                  <a:moveTo>
                    <a:pt x="1" y="1104"/>
                  </a:moveTo>
                  <a:lnTo>
                    <a:pt x="1" y="1104"/>
                  </a:lnTo>
                  <a:cubicBezTo>
                    <a:pt x="1379" y="1104"/>
                    <a:pt x="2632" y="703"/>
                    <a:pt x="3685" y="1"/>
                  </a:cubicBezTo>
                  <a:lnTo>
                    <a:pt x="3685" y="1"/>
                  </a:lnTo>
                  <a:cubicBezTo>
                    <a:pt x="2632" y="703"/>
                    <a:pt x="1379" y="1104"/>
                    <a:pt x="1" y="1104"/>
                  </a:cubicBezTo>
                  <a:close/>
                </a:path>
              </a:pathLst>
            </a:custGeom>
            <a:solidFill>
              <a:srgbClr val="EF3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5"/>
            <p:cNvSpPr/>
            <p:nvPr/>
          </p:nvSpPr>
          <p:spPr>
            <a:xfrm>
              <a:off x="5480577" y="8641200"/>
              <a:ext cx="73921" cy="198321"/>
            </a:xfrm>
            <a:custGeom>
              <a:avLst/>
              <a:gdLst/>
              <a:ahLst/>
              <a:cxnLst/>
              <a:rect l="l" t="t" r="r" b="b"/>
              <a:pathLst>
                <a:path w="1028" h="2758" extrusionOk="0">
                  <a:moveTo>
                    <a:pt x="0" y="0"/>
                  </a:moveTo>
                  <a:cubicBezTo>
                    <a:pt x="627" y="25"/>
                    <a:pt x="1003" y="702"/>
                    <a:pt x="702" y="1805"/>
                  </a:cubicBezTo>
                  <a:cubicBezTo>
                    <a:pt x="577" y="2231"/>
                    <a:pt x="376" y="2532"/>
                    <a:pt x="126" y="2757"/>
                  </a:cubicBezTo>
                  <a:cubicBezTo>
                    <a:pt x="376" y="2557"/>
                    <a:pt x="602" y="2256"/>
                    <a:pt x="727" y="1805"/>
                  </a:cubicBezTo>
                  <a:cubicBezTo>
                    <a:pt x="1028" y="702"/>
                    <a:pt x="627" y="25"/>
                    <a:pt x="25" y="0"/>
                  </a:cubicBezTo>
                  <a:close/>
                </a:path>
              </a:pathLst>
            </a:custGeom>
            <a:solidFill>
              <a:srgbClr val="2F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5"/>
            <p:cNvSpPr/>
            <p:nvPr/>
          </p:nvSpPr>
          <p:spPr>
            <a:xfrm>
              <a:off x="5404859" y="8839446"/>
              <a:ext cx="84779" cy="27109"/>
            </a:xfrm>
            <a:custGeom>
              <a:avLst/>
              <a:gdLst/>
              <a:ahLst/>
              <a:cxnLst/>
              <a:rect l="l" t="t" r="r" b="b"/>
              <a:pathLst>
                <a:path w="1179" h="377" extrusionOk="0">
                  <a:moveTo>
                    <a:pt x="1179" y="0"/>
                  </a:moveTo>
                  <a:lnTo>
                    <a:pt x="1179" y="0"/>
                  </a:lnTo>
                  <a:cubicBezTo>
                    <a:pt x="803" y="276"/>
                    <a:pt x="377" y="376"/>
                    <a:pt x="1" y="376"/>
                  </a:cubicBezTo>
                  <a:lnTo>
                    <a:pt x="26" y="376"/>
                  </a:lnTo>
                  <a:cubicBezTo>
                    <a:pt x="377" y="376"/>
                    <a:pt x="828" y="276"/>
                    <a:pt x="1179" y="0"/>
                  </a:cubicBezTo>
                  <a:close/>
                </a:path>
              </a:pathLst>
            </a:custGeom>
            <a:solidFill>
              <a:srgbClr val="231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5"/>
            <p:cNvSpPr/>
            <p:nvPr/>
          </p:nvSpPr>
          <p:spPr>
            <a:xfrm>
              <a:off x="5444551" y="8641200"/>
              <a:ext cx="1870" cy="1870"/>
            </a:xfrm>
            <a:custGeom>
              <a:avLst/>
              <a:gdLst/>
              <a:ahLst/>
              <a:cxnLst/>
              <a:rect l="l" t="t" r="r" b="b"/>
              <a:pathLst>
                <a:path w="26" h="26" extrusionOk="0">
                  <a:moveTo>
                    <a:pt x="0" y="0"/>
                  </a:moveTo>
                  <a:cubicBezTo>
                    <a:pt x="0" y="0"/>
                    <a:pt x="0" y="25"/>
                    <a:pt x="0" y="25"/>
                  </a:cubicBezTo>
                  <a:lnTo>
                    <a:pt x="25" y="25"/>
                  </a:lnTo>
                  <a:cubicBezTo>
                    <a:pt x="25" y="0"/>
                    <a:pt x="25" y="0"/>
                    <a:pt x="25" y="0"/>
                  </a:cubicBezTo>
                  <a:close/>
                </a:path>
              </a:pathLst>
            </a:custGeom>
            <a:solidFill>
              <a:srgbClr val="2F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5"/>
            <p:cNvSpPr/>
            <p:nvPr/>
          </p:nvSpPr>
          <p:spPr>
            <a:xfrm>
              <a:off x="4730110" y="8310915"/>
              <a:ext cx="821831" cy="857928"/>
            </a:xfrm>
            <a:custGeom>
              <a:avLst/>
              <a:gdLst/>
              <a:ahLst/>
              <a:cxnLst/>
              <a:rect l="l" t="t" r="r" b="b"/>
              <a:pathLst>
                <a:path w="11429" h="11931" extrusionOk="0">
                  <a:moveTo>
                    <a:pt x="7544" y="1"/>
                  </a:moveTo>
                  <a:cubicBezTo>
                    <a:pt x="7394" y="76"/>
                    <a:pt x="7269" y="126"/>
                    <a:pt x="7118" y="176"/>
                  </a:cubicBezTo>
                  <a:cubicBezTo>
                    <a:pt x="7519" y="1179"/>
                    <a:pt x="7695" y="2307"/>
                    <a:pt x="7569" y="3484"/>
                  </a:cubicBezTo>
                  <a:cubicBezTo>
                    <a:pt x="7018" y="9675"/>
                    <a:pt x="2883" y="11404"/>
                    <a:pt x="76" y="11404"/>
                  </a:cubicBezTo>
                  <a:lnTo>
                    <a:pt x="0" y="11404"/>
                  </a:lnTo>
                  <a:cubicBezTo>
                    <a:pt x="752" y="11755"/>
                    <a:pt x="1604" y="11931"/>
                    <a:pt x="2532" y="11931"/>
                  </a:cubicBezTo>
                  <a:cubicBezTo>
                    <a:pt x="3910" y="11931"/>
                    <a:pt x="5163" y="11530"/>
                    <a:pt x="6216" y="10828"/>
                  </a:cubicBezTo>
                  <a:cubicBezTo>
                    <a:pt x="6241" y="10803"/>
                    <a:pt x="6241" y="10803"/>
                    <a:pt x="6266" y="10778"/>
                  </a:cubicBezTo>
                  <a:cubicBezTo>
                    <a:pt x="7369" y="10051"/>
                    <a:pt x="8271" y="8998"/>
                    <a:pt x="8923" y="7745"/>
                  </a:cubicBezTo>
                  <a:lnTo>
                    <a:pt x="8973" y="7745"/>
                  </a:lnTo>
                  <a:cubicBezTo>
                    <a:pt x="9073" y="7770"/>
                    <a:pt x="9223" y="7795"/>
                    <a:pt x="9374" y="7795"/>
                  </a:cubicBezTo>
                  <a:cubicBezTo>
                    <a:pt x="9750" y="7795"/>
                    <a:pt x="10176" y="7695"/>
                    <a:pt x="10552" y="7419"/>
                  </a:cubicBezTo>
                  <a:cubicBezTo>
                    <a:pt x="10802" y="7194"/>
                    <a:pt x="11003" y="6893"/>
                    <a:pt x="11128" y="6467"/>
                  </a:cubicBezTo>
                  <a:cubicBezTo>
                    <a:pt x="11429" y="5364"/>
                    <a:pt x="11053" y="4687"/>
                    <a:pt x="10426" y="4662"/>
                  </a:cubicBezTo>
                  <a:lnTo>
                    <a:pt x="10301" y="4662"/>
                  </a:lnTo>
                  <a:cubicBezTo>
                    <a:pt x="10176" y="4662"/>
                    <a:pt x="10050" y="4662"/>
                    <a:pt x="9950" y="4687"/>
                  </a:cubicBezTo>
                  <a:lnTo>
                    <a:pt x="9925" y="4687"/>
                  </a:lnTo>
                  <a:cubicBezTo>
                    <a:pt x="9925" y="4687"/>
                    <a:pt x="9925" y="4662"/>
                    <a:pt x="9925" y="4662"/>
                  </a:cubicBezTo>
                  <a:cubicBezTo>
                    <a:pt x="9248" y="4763"/>
                    <a:pt x="9048" y="5239"/>
                    <a:pt x="9048" y="5239"/>
                  </a:cubicBezTo>
                  <a:cubicBezTo>
                    <a:pt x="9048" y="5189"/>
                    <a:pt x="9048" y="5114"/>
                    <a:pt x="9048" y="5038"/>
                  </a:cubicBezTo>
                  <a:cubicBezTo>
                    <a:pt x="9048" y="3459"/>
                    <a:pt x="8171" y="1354"/>
                    <a:pt x="754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5"/>
            <p:cNvSpPr/>
            <p:nvPr/>
          </p:nvSpPr>
          <p:spPr>
            <a:xfrm>
              <a:off x="5066036" y="8101542"/>
              <a:ext cx="1136642" cy="2333326"/>
            </a:xfrm>
            <a:custGeom>
              <a:avLst/>
              <a:gdLst/>
              <a:ahLst/>
              <a:cxnLst/>
              <a:rect l="l" t="t" r="r" b="b"/>
              <a:pathLst>
                <a:path w="15807" h="32449" extrusionOk="0">
                  <a:moveTo>
                    <a:pt x="14623" y="0"/>
                  </a:moveTo>
                  <a:cubicBezTo>
                    <a:pt x="14542" y="0"/>
                    <a:pt x="14469" y="20"/>
                    <a:pt x="14412" y="62"/>
                  </a:cubicBezTo>
                  <a:cubicBezTo>
                    <a:pt x="14026" y="328"/>
                    <a:pt x="13080" y="1269"/>
                    <a:pt x="12945" y="1269"/>
                  </a:cubicBezTo>
                  <a:cubicBezTo>
                    <a:pt x="12940" y="1269"/>
                    <a:pt x="12936" y="1268"/>
                    <a:pt x="12933" y="1265"/>
                  </a:cubicBezTo>
                  <a:cubicBezTo>
                    <a:pt x="12833" y="1215"/>
                    <a:pt x="12858" y="713"/>
                    <a:pt x="12633" y="488"/>
                  </a:cubicBezTo>
                  <a:cubicBezTo>
                    <a:pt x="12562" y="417"/>
                    <a:pt x="12493" y="388"/>
                    <a:pt x="12437" y="388"/>
                  </a:cubicBezTo>
                  <a:cubicBezTo>
                    <a:pt x="12313" y="388"/>
                    <a:pt x="12246" y="526"/>
                    <a:pt x="12332" y="663"/>
                  </a:cubicBezTo>
                  <a:cubicBezTo>
                    <a:pt x="12432" y="864"/>
                    <a:pt x="12357" y="1390"/>
                    <a:pt x="12382" y="1691"/>
                  </a:cubicBezTo>
                  <a:cubicBezTo>
                    <a:pt x="12407" y="1992"/>
                    <a:pt x="12658" y="2443"/>
                    <a:pt x="12658" y="2443"/>
                  </a:cubicBezTo>
                  <a:cubicBezTo>
                    <a:pt x="12658" y="2443"/>
                    <a:pt x="10126" y="7029"/>
                    <a:pt x="5765" y="11992"/>
                  </a:cubicBezTo>
                  <a:cubicBezTo>
                    <a:pt x="5765" y="11991"/>
                    <a:pt x="5764" y="11990"/>
                    <a:pt x="5763" y="11990"/>
                  </a:cubicBezTo>
                  <a:cubicBezTo>
                    <a:pt x="5647" y="11990"/>
                    <a:pt x="2658" y="15225"/>
                    <a:pt x="2658" y="15225"/>
                  </a:cubicBezTo>
                  <a:cubicBezTo>
                    <a:pt x="2582" y="15300"/>
                    <a:pt x="2507" y="15375"/>
                    <a:pt x="2432" y="15425"/>
                  </a:cubicBezTo>
                  <a:cubicBezTo>
                    <a:pt x="2432" y="15601"/>
                    <a:pt x="2457" y="15776"/>
                    <a:pt x="2457" y="15952"/>
                  </a:cubicBezTo>
                  <a:lnTo>
                    <a:pt x="452" y="24448"/>
                  </a:lnTo>
                  <a:cubicBezTo>
                    <a:pt x="452" y="24448"/>
                    <a:pt x="1" y="32448"/>
                    <a:pt x="4008" y="32448"/>
                  </a:cubicBezTo>
                  <a:cubicBezTo>
                    <a:pt x="4817" y="32448"/>
                    <a:pt x="5807" y="32123"/>
                    <a:pt x="7019" y="31340"/>
                  </a:cubicBezTo>
                  <a:cubicBezTo>
                    <a:pt x="7896" y="25927"/>
                    <a:pt x="7395" y="20839"/>
                    <a:pt x="7395" y="20739"/>
                  </a:cubicBezTo>
                  <a:cubicBezTo>
                    <a:pt x="7369" y="20613"/>
                    <a:pt x="10252" y="15200"/>
                    <a:pt x="10202" y="15175"/>
                  </a:cubicBezTo>
                  <a:cubicBezTo>
                    <a:pt x="12056" y="11716"/>
                    <a:pt x="13460" y="7706"/>
                    <a:pt x="13735" y="3044"/>
                  </a:cubicBezTo>
                  <a:cubicBezTo>
                    <a:pt x="14111" y="3019"/>
                    <a:pt x="14613" y="2718"/>
                    <a:pt x="14788" y="2493"/>
                  </a:cubicBezTo>
                  <a:cubicBezTo>
                    <a:pt x="15164" y="2067"/>
                    <a:pt x="15590" y="1716"/>
                    <a:pt x="15615" y="1515"/>
                  </a:cubicBezTo>
                  <a:cubicBezTo>
                    <a:pt x="15806" y="622"/>
                    <a:pt x="15078" y="0"/>
                    <a:pt x="1462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5"/>
            <p:cNvSpPr/>
            <p:nvPr/>
          </p:nvSpPr>
          <p:spPr>
            <a:xfrm>
              <a:off x="3242275" y="9100179"/>
              <a:ext cx="1564348" cy="703471"/>
            </a:xfrm>
            <a:custGeom>
              <a:avLst/>
              <a:gdLst/>
              <a:ahLst/>
              <a:cxnLst/>
              <a:rect l="l" t="t" r="r" b="b"/>
              <a:pathLst>
                <a:path w="21755" h="9783" extrusionOk="0">
                  <a:moveTo>
                    <a:pt x="2450" y="0"/>
                  </a:moveTo>
                  <a:cubicBezTo>
                    <a:pt x="2363" y="0"/>
                    <a:pt x="2281" y="81"/>
                    <a:pt x="2281" y="259"/>
                  </a:cubicBezTo>
                  <a:cubicBezTo>
                    <a:pt x="2281" y="560"/>
                    <a:pt x="2657" y="886"/>
                    <a:pt x="2632" y="1011"/>
                  </a:cubicBezTo>
                  <a:cubicBezTo>
                    <a:pt x="2607" y="1111"/>
                    <a:pt x="1229" y="1186"/>
                    <a:pt x="752" y="1237"/>
                  </a:cubicBezTo>
                  <a:cubicBezTo>
                    <a:pt x="0" y="1312"/>
                    <a:pt x="76" y="2715"/>
                    <a:pt x="953" y="3116"/>
                  </a:cubicBezTo>
                  <a:cubicBezTo>
                    <a:pt x="1034" y="3157"/>
                    <a:pt x="1128" y="3171"/>
                    <a:pt x="1236" y="3171"/>
                  </a:cubicBezTo>
                  <a:cubicBezTo>
                    <a:pt x="1462" y="3171"/>
                    <a:pt x="1749" y="3108"/>
                    <a:pt x="2106" y="3091"/>
                  </a:cubicBezTo>
                  <a:cubicBezTo>
                    <a:pt x="2381" y="3066"/>
                    <a:pt x="3033" y="3016"/>
                    <a:pt x="3334" y="2790"/>
                  </a:cubicBezTo>
                  <a:cubicBezTo>
                    <a:pt x="6717" y="5673"/>
                    <a:pt x="10351" y="7402"/>
                    <a:pt x="13935" y="8480"/>
                  </a:cubicBezTo>
                  <a:cubicBezTo>
                    <a:pt x="13935" y="8580"/>
                    <a:pt x="17770" y="9382"/>
                    <a:pt x="17770" y="9382"/>
                  </a:cubicBezTo>
                  <a:cubicBezTo>
                    <a:pt x="18722" y="9557"/>
                    <a:pt x="19675" y="9683"/>
                    <a:pt x="20602" y="9783"/>
                  </a:cubicBezTo>
                  <a:cubicBezTo>
                    <a:pt x="21755" y="7678"/>
                    <a:pt x="21580" y="5121"/>
                    <a:pt x="20552" y="3693"/>
                  </a:cubicBezTo>
                  <a:lnTo>
                    <a:pt x="21028" y="2740"/>
                  </a:lnTo>
                  <a:lnTo>
                    <a:pt x="15189" y="3242"/>
                  </a:lnTo>
                  <a:cubicBezTo>
                    <a:pt x="8647" y="2941"/>
                    <a:pt x="3660" y="1612"/>
                    <a:pt x="3660" y="1612"/>
                  </a:cubicBezTo>
                  <a:cubicBezTo>
                    <a:pt x="3660" y="1612"/>
                    <a:pt x="3509" y="1111"/>
                    <a:pt x="3334" y="911"/>
                  </a:cubicBezTo>
                  <a:cubicBezTo>
                    <a:pt x="3133" y="685"/>
                    <a:pt x="2707" y="359"/>
                    <a:pt x="2632" y="159"/>
                  </a:cubicBezTo>
                  <a:cubicBezTo>
                    <a:pt x="2598" y="56"/>
                    <a:pt x="2522" y="0"/>
                    <a:pt x="2450"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5"/>
            <p:cNvSpPr/>
            <p:nvPr/>
          </p:nvSpPr>
          <p:spPr>
            <a:xfrm>
              <a:off x="5532852" y="8170860"/>
              <a:ext cx="659679" cy="1549966"/>
            </a:xfrm>
            <a:custGeom>
              <a:avLst/>
              <a:gdLst/>
              <a:ahLst/>
              <a:cxnLst/>
              <a:rect l="l" t="t" r="r" b="b"/>
              <a:pathLst>
                <a:path w="9174" h="21555" extrusionOk="0">
                  <a:moveTo>
                    <a:pt x="9148" y="0"/>
                  </a:moveTo>
                  <a:cubicBezTo>
                    <a:pt x="9148" y="125"/>
                    <a:pt x="9123" y="276"/>
                    <a:pt x="9073" y="401"/>
                  </a:cubicBezTo>
                  <a:cubicBezTo>
                    <a:pt x="9023" y="602"/>
                    <a:pt x="8572" y="927"/>
                    <a:pt x="8171" y="1303"/>
                  </a:cubicBezTo>
                  <a:cubicBezTo>
                    <a:pt x="7970" y="1504"/>
                    <a:pt x="7494" y="1780"/>
                    <a:pt x="7118" y="1780"/>
                  </a:cubicBezTo>
                  <a:lnTo>
                    <a:pt x="7068" y="1780"/>
                  </a:lnTo>
                  <a:cubicBezTo>
                    <a:pt x="6391" y="6391"/>
                    <a:pt x="4687" y="10276"/>
                    <a:pt x="2532" y="13559"/>
                  </a:cubicBezTo>
                  <a:cubicBezTo>
                    <a:pt x="2557" y="13584"/>
                    <a:pt x="953" y="16090"/>
                    <a:pt x="0" y="17644"/>
                  </a:cubicBezTo>
                  <a:cubicBezTo>
                    <a:pt x="251" y="18572"/>
                    <a:pt x="476" y="19474"/>
                    <a:pt x="652" y="20226"/>
                  </a:cubicBezTo>
                  <a:cubicBezTo>
                    <a:pt x="752" y="20677"/>
                    <a:pt x="877" y="21128"/>
                    <a:pt x="1003" y="21554"/>
                  </a:cubicBezTo>
                  <a:cubicBezTo>
                    <a:pt x="978" y="20476"/>
                    <a:pt x="903" y="19800"/>
                    <a:pt x="903" y="19775"/>
                  </a:cubicBezTo>
                  <a:cubicBezTo>
                    <a:pt x="903" y="19624"/>
                    <a:pt x="3710" y="14311"/>
                    <a:pt x="3710" y="14211"/>
                  </a:cubicBezTo>
                  <a:cubicBezTo>
                    <a:pt x="5564" y="10752"/>
                    <a:pt x="6968" y="6742"/>
                    <a:pt x="7243" y="2080"/>
                  </a:cubicBezTo>
                  <a:cubicBezTo>
                    <a:pt x="7619" y="2055"/>
                    <a:pt x="8121" y="1754"/>
                    <a:pt x="8296" y="1529"/>
                  </a:cubicBezTo>
                  <a:cubicBezTo>
                    <a:pt x="8672" y="1103"/>
                    <a:pt x="9098" y="752"/>
                    <a:pt x="9123" y="551"/>
                  </a:cubicBezTo>
                  <a:cubicBezTo>
                    <a:pt x="9173" y="351"/>
                    <a:pt x="9173" y="175"/>
                    <a:pt x="9148"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5"/>
            <p:cNvSpPr/>
            <p:nvPr/>
          </p:nvSpPr>
          <p:spPr>
            <a:xfrm>
              <a:off x="5954511" y="8214076"/>
              <a:ext cx="3739" cy="19918"/>
            </a:xfrm>
            <a:custGeom>
              <a:avLst/>
              <a:gdLst/>
              <a:ahLst/>
              <a:cxnLst/>
              <a:rect l="l" t="t" r="r" b="b"/>
              <a:pathLst>
                <a:path w="52" h="277" extrusionOk="0">
                  <a:moveTo>
                    <a:pt x="51" y="276"/>
                  </a:moveTo>
                  <a:cubicBezTo>
                    <a:pt x="26" y="226"/>
                    <a:pt x="26" y="176"/>
                    <a:pt x="26" y="126"/>
                  </a:cubicBezTo>
                  <a:cubicBezTo>
                    <a:pt x="26" y="101"/>
                    <a:pt x="26" y="51"/>
                    <a:pt x="1" y="1"/>
                  </a:cubicBezTo>
                  <a:lnTo>
                    <a:pt x="1" y="1"/>
                  </a:lnTo>
                  <a:cubicBezTo>
                    <a:pt x="26" y="51"/>
                    <a:pt x="26" y="101"/>
                    <a:pt x="26" y="126"/>
                  </a:cubicBezTo>
                  <a:cubicBezTo>
                    <a:pt x="26" y="176"/>
                    <a:pt x="26" y="226"/>
                    <a:pt x="51" y="276"/>
                  </a:cubicBezTo>
                </a:path>
              </a:pathLst>
            </a:custGeom>
            <a:solidFill>
              <a:srgbClr val="F9B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5"/>
            <p:cNvSpPr/>
            <p:nvPr/>
          </p:nvSpPr>
          <p:spPr>
            <a:xfrm>
              <a:off x="5954511" y="8214076"/>
              <a:ext cx="12728" cy="37895"/>
            </a:xfrm>
            <a:custGeom>
              <a:avLst/>
              <a:gdLst/>
              <a:ahLst/>
              <a:cxnLst/>
              <a:rect l="l" t="t" r="r" b="b"/>
              <a:pathLst>
                <a:path w="177" h="527" extrusionOk="0">
                  <a:moveTo>
                    <a:pt x="1" y="1"/>
                  </a:moveTo>
                  <a:lnTo>
                    <a:pt x="1" y="1"/>
                  </a:lnTo>
                  <a:cubicBezTo>
                    <a:pt x="8" y="24"/>
                    <a:pt x="15" y="47"/>
                    <a:pt x="22" y="69"/>
                  </a:cubicBezTo>
                  <a:lnTo>
                    <a:pt x="22" y="69"/>
                  </a:lnTo>
                  <a:cubicBezTo>
                    <a:pt x="19" y="48"/>
                    <a:pt x="13" y="24"/>
                    <a:pt x="1" y="1"/>
                  </a:cubicBezTo>
                  <a:close/>
                  <a:moveTo>
                    <a:pt x="22" y="69"/>
                  </a:moveTo>
                  <a:cubicBezTo>
                    <a:pt x="26" y="93"/>
                    <a:pt x="26" y="113"/>
                    <a:pt x="26" y="126"/>
                  </a:cubicBezTo>
                  <a:cubicBezTo>
                    <a:pt x="26" y="176"/>
                    <a:pt x="26" y="226"/>
                    <a:pt x="51" y="276"/>
                  </a:cubicBezTo>
                  <a:cubicBezTo>
                    <a:pt x="76" y="351"/>
                    <a:pt x="101" y="452"/>
                    <a:pt x="151" y="527"/>
                  </a:cubicBezTo>
                  <a:lnTo>
                    <a:pt x="176" y="477"/>
                  </a:lnTo>
                  <a:cubicBezTo>
                    <a:pt x="176" y="477"/>
                    <a:pt x="94" y="291"/>
                    <a:pt x="22" y="69"/>
                  </a:cubicBezTo>
                  <a:close/>
                </a:path>
              </a:pathLst>
            </a:custGeom>
            <a:solidFill>
              <a:srgbClr val="F14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5"/>
            <p:cNvSpPr/>
            <p:nvPr/>
          </p:nvSpPr>
          <p:spPr>
            <a:xfrm>
              <a:off x="5967167" y="8248303"/>
              <a:ext cx="7263" cy="5465"/>
            </a:xfrm>
            <a:custGeom>
              <a:avLst/>
              <a:gdLst/>
              <a:ahLst/>
              <a:cxnLst/>
              <a:rect l="l" t="t" r="r" b="b"/>
              <a:pathLst>
                <a:path w="101" h="76" extrusionOk="0">
                  <a:moveTo>
                    <a:pt x="0" y="1"/>
                  </a:moveTo>
                  <a:cubicBezTo>
                    <a:pt x="0" y="1"/>
                    <a:pt x="25" y="26"/>
                    <a:pt x="101" y="76"/>
                  </a:cubicBezTo>
                  <a:cubicBezTo>
                    <a:pt x="51" y="26"/>
                    <a:pt x="0" y="1"/>
                    <a:pt x="0" y="1"/>
                  </a:cubicBezTo>
                  <a:close/>
                </a:path>
              </a:pathLst>
            </a:custGeom>
            <a:solidFill>
              <a:srgbClr val="F14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5"/>
            <p:cNvSpPr/>
            <p:nvPr/>
          </p:nvSpPr>
          <p:spPr>
            <a:xfrm>
              <a:off x="5952714" y="8149504"/>
              <a:ext cx="1870" cy="10570"/>
            </a:xfrm>
            <a:custGeom>
              <a:avLst/>
              <a:gdLst/>
              <a:ahLst/>
              <a:cxnLst/>
              <a:rect l="l" t="t" r="r" b="b"/>
              <a:pathLst>
                <a:path w="26" h="147" extrusionOk="0">
                  <a:moveTo>
                    <a:pt x="1" y="1"/>
                  </a:moveTo>
                  <a:cubicBezTo>
                    <a:pt x="2" y="48"/>
                    <a:pt x="26" y="74"/>
                    <a:pt x="26" y="147"/>
                  </a:cubicBezTo>
                  <a:cubicBezTo>
                    <a:pt x="26" y="122"/>
                    <a:pt x="26" y="122"/>
                    <a:pt x="26" y="122"/>
                  </a:cubicBezTo>
                  <a:cubicBezTo>
                    <a:pt x="26" y="73"/>
                    <a:pt x="2" y="48"/>
                    <a:pt x="1" y="1"/>
                  </a:cubicBezTo>
                  <a:close/>
                </a:path>
              </a:pathLst>
            </a:custGeom>
            <a:solidFill>
              <a:srgbClr val="F9B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5"/>
            <p:cNvSpPr/>
            <p:nvPr/>
          </p:nvSpPr>
          <p:spPr>
            <a:xfrm>
              <a:off x="5949118" y="8131168"/>
              <a:ext cx="7263" cy="27109"/>
            </a:xfrm>
            <a:custGeom>
              <a:avLst/>
              <a:gdLst/>
              <a:ahLst/>
              <a:cxnLst/>
              <a:rect l="l" t="t" r="r" b="b"/>
              <a:pathLst>
                <a:path w="101" h="377" extrusionOk="0">
                  <a:moveTo>
                    <a:pt x="101" y="1"/>
                  </a:moveTo>
                  <a:lnTo>
                    <a:pt x="101" y="1"/>
                  </a:lnTo>
                  <a:cubicBezTo>
                    <a:pt x="26" y="26"/>
                    <a:pt x="1" y="101"/>
                    <a:pt x="26" y="201"/>
                  </a:cubicBezTo>
                  <a:cubicBezTo>
                    <a:pt x="26" y="226"/>
                    <a:pt x="26" y="226"/>
                    <a:pt x="51" y="251"/>
                  </a:cubicBezTo>
                  <a:cubicBezTo>
                    <a:pt x="51" y="301"/>
                    <a:pt x="76" y="326"/>
                    <a:pt x="76" y="377"/>
                  </a:cubicBezTo>
                  <a:cubicBezTo>
                    <a:pt x="101" y="251"/>
                    <a:pt x="101" y="101"/>
                    <a:pt x="101" y="1"/>
                  </a:cubicBezTo>
                  <a:close/>
                </a:path>
              </a:pathLst>
            </a:custGeom>
            <a:solidFill>
              <a:srgbClr val="F14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5"/>
            <p:cNvSpPr/>
            <p:nvPr/>
          </p:nvSpPr>
          <p:spPr>
            <a:xfrm>
              <a:off x="3258526" y="9235938"/>
              <a:ext cx="1229115" cy="524493"/>
            </a:xfrm>
            <a:custGeom>
              <a:avLst/>
              <a:gdLst/>
              <a:ahLst/>
              <a:cxnLst/>
              <a:rect l="l" t="t" r="r" b="b"/>
              <a:pathLst>
                <a:path w="17093" h="7294" extrusionOk="0">
                  <a:moveTo>
                    <a:pt x="0" y="0"/>
                  </a:moveTo>
                  <a:cubicBezTo>
                    <a:pt x="0" y="376"/>
                    <a:pt x="150" y="827"/>
                    <a:pt x="501" y="1103"/>
                  </a:cubicBezTo>
                  <a:lnTo>
                    <a:pt x="526" y="1103"/>
                  </a:lnTo>
                  <a:cubicBezTo>
                    <a:pt x="576" y="1153"/>
                    <a:pt x="627" y="1178"/>
                    <a:pt x="702" y="1228"/>
                  </a:cubicBezTo>
                  <a:lnTo>
                    <a:pt x="727" y="1228"/>
                  </a:lnTo>
                  <a:cubicBezTo>
                    <a:pt x="802" y="1278"/>
                    <a:pt x="902" y="1278"/>
                    <a:pt x="1003" y="1278"/>
                  </a:cubicBezTo>
                  <a:cubicBezTo>
                    <a:pt x="1228" y="1278"/>
                    <a:pt x="1504" y="1228"/>
                    <a:pt x="1880" y="1203"/>
                  </a:cubicBezTo>
                  <a:cubicBezTo>
                    <a:pt x="2155" y="1178"/>
                    <a:pt x="2807" y="1128"/>
                    <a:pt x="3108" y="902"/>
                  </a:cubicBezTo>
                  <a:cubicBezTo>
                    <a:pt x="6491" y="3785"/>
                    <a:pt x="10125" y="5514"/>
                    <a:pt x="13709" y="6592"/>
                  </a:cubicBezTo>
                  <a:cubicBezTo>
                    <a:pt x="13709" y="6667"/>
                    <a:pt x="15539" y="7068"/>
                    <a:pt x="16667" y="7293"/>
                  </a:cubicBezTo>
                  <a:cubicBezTo>
                    <a:pt x="16817" y="6567"/>
                    <a:pt x="16968" y="5890"/>
                    <a:pt x="17093" y="5263"/>
                  </a:cubicBezTo>
                  <a:cubicBezTo>
                    <a:pt x="15940" y="5163"/>
                    <a:pt x="14361" y="4988"/>
                    <a:pt x="14361" y="4912"/>
                  </a:cubicBezTo>
                  <a:cubicBezTo>
                    <a:pt x="10677" y="4261"/>
                    <a:pt x="6867" y="2933"/>
                    <a:pt x="3183" y="476"/>
                  </a:cubicBezTo>
                  <a:cubicBezTo>
                    <a:pt x="2907" y="727"/>
                    <a:pt x="2281" y="827"/>
                    <a:pt x="1980" y="877"/>
                  </a:cubicBezTo>
                  <a:cubicBezTo>
                    <a:pt x="1579" y="953"/>
                    <a:pt x="1278" y="1078"/>
                    <a:pt x="1028" y="1078"/>
                  </a:cubicBezTo>
                  <a:cubicBezTo>
                    <a:pt x="952" y="1078"/>
                    <a:pt x="902" y="1078"/>
                    <a:pt x="852" y="1053"/>
                  </a:cubicBezTo>
                  <a:cubicBezTo>
                    <a:pt x="351" y="877"/>
                    <a:pt x="75" y="426"/>
                    <a:pt x="0"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5"/>
            <p:cNvSpPr/>
            <p:nvPr/>
          </p:nvSpPr>
          <p:spPr>
            <a:xfrm>
              <a:off x="3876633" y="9056675"/>
              <a:ext cx="2438455" cy="2710697"/>
            </a:xfrm>
            <a:custGeom>
              <a:avLst/>
              <a:gdLst/>
              <a:ahLst/>
              <a:cxnLst/>
              <a:rect l="l" t="t" r="r" b="b"/>
              <a:pathLst>
                <a:path w="33911" h="37697" extrusionOk="0">
                  <a:moveTo>
                    <a:pt x="20901" y="1"/>
                  </a:moveTo>
                  <a:cubicBezTo>
                    <a:pt x="20317" y="1"/>
                    <a:pt x="19348" y="1593"/>
                    <a:pt x="18196" y="1842"/>
                  </a:cubicBezTo>
                  <a:cubicBezTo>
                    <a:pt x="18196" y="1842"/>
                    <a:pt x="18447" y="4398"/>
                    <a:pt x="15464" y="4924"/>
                  </a:cubicBezTo>
                  <a:cubicBezTo>
                    <a:pt x="15198" y="4970"/>
                    <a:pt x="14960" y="4991"/>
                    <a:pt x="14749" y="4991"/>
                  </a:cubicBezTo>
                  <a:cubicBezTo>
                    <a:pt x="13687" y="4991"/>
                    <a:pt x="13280" y="4465"/>
                    <a:pt x="13133" y="3922"/>
                  </a:cubicBezTo>
                  <a:cubicBezTo>
                    <a:pt x="12962" y="3382"/>
                    <a:pt x="13054" y="2843"/>
                    <a:pt x="13011" y="2843"/>
                  </a:cubicBezTo>
                  <a:cubicBezTo>
                    <a:pt x="13010" y="2843"/>
                    <a:pt x="13009" y="2843"/>
                    <a:pt x="13008" y="2844"/>
                  </a:cubicBezTo>
                  <a:cubicBezTo>
                    <a:pt x="12858" y="2894"/>
                    <a:pt x="9900" y="3145"/>
                    <a:pt x="9424" y="4072"/>
                  </a:cubicBezTo>
                  <a:cubicBezTo>
                    <a:pt x="8973" y="4999"/>
                    <a:pt x="8397" y="8909"/>
                    <a:pt x="6868" y="14724"/>
                  </a:cubicBezTo>
                  <a:cubicBezTo>
                    <a:pt x="5339" y="20538"/>
                    <a:pt x="1" y="34774"/>
                    <a:pt x="1" y="34774"/>
                  </a:cubicBezTo>
                  <a:cubicBezTo>
                    <a:pt x="1" y="34774"/>
                    <a:pt x="2502" y="32701"/>
                    <a:pt x="6212" y="32701"/>
                  </a:cubicBezTo>
                  <a:cubicBezTo>
                    <a:pt x="7498" y="32701"/>
                    <a:pt x="8929" y="32950"/>
                    <a:pt x="10452" y="33621"/>
                  </a:cubicBezTo>
                  <a:cubicBezTo>
                    <a:pt x="16617" y="36353"/>
                    <a:pt x="20126" y="37305"/>
                    <a:pt x="25765" y="37656"/>
                  </a:cubicBezTo>
                  <a:cubicBezTo>
                    <a:pt x="26198" y="37684"/>
                    <a:pt x="26607" y="37696"/>
                    <a:pt x="26994" y="37696"/>
                  </a:cubicBezTo>
                  <a:cubicBezTo>
                    <a:pt x="31584" y="37696"/>
                    <a:pt x="33035" y="35925"/>
                    <a:pt x="33058" y="35902"/>
                  </a:cubicBezTo>
                  <a:cubicBezTo>
                    <a:pt x="33911" y="34849"/>
                    <a:pt x="32657" y="30463"/>
                    <a:pt x="32407" y="29285"/>
                  </a:cubicBezTo>
                  <a:cubicBezTo>
                    <a:pt x="31404" y="24573"/>
                    <a:pt x="29224" y="20288"/>
                    <a:pt x="27144" y="15952"/>
                  </a:cubicBezTo>
                  <a:cubicBezTo>
                    <a:pt x="25915" y="13395"/>
                    <a:pt x="24286" y="10714"/>
                    <a:pt x="23685" y="7907"/>
                  </a:cubicBezTo>
                  <a:cubicBezTo>
                    <a:pt x="23108" y="5250"/>
                    <a:pt x="21605" y="488"/>
                    <a:pt x="21078" y="62"/>
                  </a:cubicBezTo>
                  <a:cubicBezTo>
                    <a:pt x="21024" y="20"/>
                    <a:pt x="20965" y="1"/>
                    <a:pt x="20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5"/>
            <p:cNvSpPr/>
            <p:nvPr/>
          </p:nvSpPr>
          <p:spPr>
            <a:xfrm>
              <a:off x="4963354" y="8576340"/>
              <a:ext cx="164093" cy="82981"/>
            </a:xfrm>
            <a:custGeom>
              <a:avLst/>
              <a:gdLst/>
              <a:ahLst/>
              <a:cxnLst/>
              <a:rect l="l" t="t" r="r" b="b"/>
              <a:pathLst>
                <a:path w="2282" h="1154" extrusionOk="0">
                  <a:moveTo>
                    <a:pt x="1178" y="0"/>
                  </a:moveTo>
                  <a:cubicBezTo>
                    <a:pt x="878" y="0"/>
                    <a:pt x="577" y="176"/>
                    <a:pt x="401" y="376"/>
                  </a:cubicBezTo>
                  <a:cubicBezTo>
                    <a:pt x="301" y="476"/>
                    <a:pt x="251" y="602"/>
                    <a:pt x="176" y="727"/>
                  </a:cubicBezTo>
                  <a:cubicBezTo>
                    <a:pt x="101" y="852"/>
                    <a:pt x="51" y="978"/>
                    <a:pt x="0" y="1103"/>
                  </a:cubicBezTo>
                  <a:cubicBezTo>
                    <a:pt x="176" y="877"/>
                    <a:pt x="301" y="652"/>
                    <a:pt x="502" y="476"/>
                  </a:cubicBezTo>
                  <a:cubicBezTo>
                    <a:pt x="685" y="316"/>
                    <a:pt x="889" y="197"/>
                    <a:pt x="1114" y="197"/>
                  </a:cubicBezTo>
                  <a:cubicBezTo>
                    <a:pt x="1136" y="197"/>
                    <a:pt x="1157" y="199"/>
                    <a:pt x="1178" y="201"/>
                  </a:cubicBezTo>
                  <a:cubicBezTo>
                    <a:pt x="1429" y="201"/>
                    <a:pt x="1655" y="326"/>
                    <a:pt x="1855" y="501"/>
                  </a:cubicBezTo>
                  <a:cubicBezTo>
                    <a:pt x="2031" y="677"/>
                    <a:pt x="2206" y="877"/>
                    <a:pt x="2281" y="1153"/>
                  </a:cubicBezTo>
                  <a:cubicBezTo>
                    <a:pt x="2281" y="877"/>
                    <a:pt x="2131" y="602"/>
                    <a:pt x="1955" y="401"/>
                  </a:cubicBezTo>
                  <a:cubicBezTo>
                    <a:pt x="1755" y="176"/>
                    <a:pt x="1479" y="25"/>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5"/>
            <p:cNvSpPr/>
            <p:nvPr/>
          </p:nvSpPr>
          <p:spPr>
            <a:xfrm>
              <a:off x="4529040" y="8559011"/>
              <a:ext cx="156830" cy="102109"/>
            </a:xfrm>
            <a:custGeom>
              <a:avLst/>
              <a:gdLst/>
              <a:ahLst/>
              <a:cxnLst/>
              <a:rect l="l" t="t" r="r" b="b"/>
              <a:pathLst>
                <a:path w="2181" h="1420" extrusionOk="0">
                  <a:moveTo>
                    <a:pt x="1107" y="0"/>
                  </a:moveTo>
                  <a:cubicBezTo>
                    <a:pt x="1022" y="0"/>
                    <a:pt x="936" y="13"/>
                    <a:pt x="852" y="41"/>
                  </a:cubicBezTo>
                  <a:cubicBezTo>
                    <a:pt x="577" y="141"/>
                    <a:pt x="351" y="366"/>
                    <a:pt x="226" y="617"/>
                  </a:cubicBezTo>
                  <a:cubicBezTo>
                    <a:pt x="176" y="742"/>
                    <a:pt x="126" y="893"/>
                    <a:pt x="75" y="1018"/>
                  </a:cubicBezTo>
                  <a:cubicBezTo>
                    <a:pt x="50" y="1143"/>
                    <a:pt x="25" y="1269"/>
                    <a:pt x="0" y="1419"/>
                  </a:cubicBezTo>
                  <a:cubicBezTo>
                    <a:pt x="101" y="1168"/>
                    <a:pt x="201" y="918"/>
                    <a:pt x="351" y="692"/>
                  </a:cubicBezTo>
                  <a:cubicBezTo>
                    <a:pt x="502" y="467"/>
                    <a:pt x="677" y="291"/>
                    <a:pt x="928" y="216"/>
                  </a:cubicBezTo>
                  <a:cubicBezTo>
                    <a:pt x="1000" y="184"/>
                    <a:pt x="1076" y="170"/>
                    <a:pt x="1152" y="170"/>
                  </a:cubicBezTo>
                  <a:cubicBezTo>
                    <a:pt x="1312" y="170"/>
                    <a:pt x="1477" y="232"/>
                    <a:pt x="1629" y="316"/>
                  </a:cubicBezTo>
                  <a:cubicBezTo>
                    <a:pt x="1855" y="442"/>
                    <a:pt x="2080" y="617"/>
                    <a:pt x="2181" y="868"/>
                  </a:cubicBezTo>
                  <a:cubicBezTo>
                    <a:pt x="2131" y="592"/>
                    <a:pt x="1930" y="341"/>
                    <a:pt x="1705" y="191"/>
                  </a:cubicBezTo>
                  <a:cubicBezTo>
                    <a:pt x="1542" y="83"/>
                    <a:pt x="1327"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5"/>
            <p:cNvSpPr/>
            <p:nvPr/>
          </p:nvSpPr>
          <p:spPr>
            <a:xfrm>
              <a:off x="4682200" y="8904306"/>
              <a:ext cx="261384" cy="70541"/>
            </a:xfrm>
            <a:custGeom>
              <a:avLst/>
              <a:gdLst/>
              <a:ahLst/>
              <a:cxnLst/>
              <a:rect l="l" t="t" r="r" b="b"/>
              <a:pathLst>
                <a:path w="3635" h="981" extrusionOk="0">
                  <a:moveTo>
                    <a:pt x="3635" y="1"/>
                  </a:moveTo>
                  <a:cubicBezTo>
                    <a:pt x="3359" y="176"/>
                    <a:pt x="3083" y="326"/>
                    <a:pt x="2783" y="452"/>
                  </a:cubicBezTo>
                  <a:cubicBezTo>
                    <a:pt x="2507" y="602"/>
                    <a:pt x="2181" y="702"/>
                    <a:pt x="1880" y="752"/>
                  </a:cubicBezTo>
                  <a:cubicBezTo>
                    <a:pt x="1580" y="828"/>
                    <a:pt x="1254" y="828"/>
                    <a:pt x="953" y="828"/>
                  </a:cubicBezTo>
                  <a:cubicBezTo>
                    <a:pt x="627" y="803"/>
                    <a:pt x="301" y="727"/>
                    <a:pt x="1" y="627"/>
                  </a:cubicBezTo>
                  <a:lnTo>
                    <a:pt x="1" y="627"/>
                  </a:lnTo>
                  <a:cubicBezTo>
                    <a:pt x="276" y="803"/>
                    <a:pt x="602" y="903"/>
                    <a:pt x="928" y="953"/>
                  </a:cubicBezTo>
                  <a:cubicBezTo>
                    <a:pt x="1052" y="972"/>
                    <a:pt x="1177" y="980"/>
                    <a:pt x="1301" y="980"/>
                  </a:cubicBezTo>
                  <a:cubicBezTo>
                    <a:pt x="1503" y="980"/>
                    <a:pt x="1704" y="959"/>
                    <a:pt x="1905" y="928"/>
                  </a:cubicBezTo>
                  <a:cubicBezTo>
                    <a:pt x="2231" y="853"/>
                    <a:pt x="2557" y="727"/>
                    <a:pt x="2833" y="577"/>
                  </a:cubicBezTo>
                  <a:cubicBezTo>
                    <a:pt x="2983" y="502"/>
                    <a:pt x="3133" y="402"/>
                    <a:pt x="3259" y="326"/>
                  </a:cubicBezTo>
                  <a:cubicBezTo>
                    <a:pt x="3384" y="226"/>
                    <a:pt x="3509" y="126"/>
                    <a:pt x="3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5"/>
            <p:cNvSpPr/>
            <p:nvPr/>
          </p:nvSpPr>
          <p:spPr>
            <a:xfrm>
              <a:off x="4765108" y="9010655"/>
              <a:ext cx="115412" cy="27109"/>
            </a:xfrm>
            <a:custGeom>
              <a:avLst/>
              <a:gdLst/>
              <a:ahLst/>
              <a:cxnLst/>
              <a:rect l="l" t="t" r="r" b="b"/>
              <a:pathLst>
                <a:path w="1605" h="377" extrusionOk="0">
                  <a:moveTo>
                    <a:pt x="1" y="0"/>
                  </a:moveTo>
                  <a:lnTo>
                    <a:pt x="1" y="0"/>
                  </a:lnTo>
                  <a:cubicBezTo>
                    <a:pt x="76" y="126"/>
                    <a:pt x="201" y="226"/>
                    <a:pt x="351" y="276"/>
                  </a:cubicBezTo>
                  <a:cubicBezTo>
                    <a:pt x="477" y="326"/>
                    <a:pt x="627" y="351"/>
                    <a:pt x="777" y="376"/>
                  </a:cubicBezTo>
                  <a:cubicBezTo>
                    <a:pt x="928" y="376"/>
                    <a:pt x="1078" y="351"/>
                    <a:pt x="1204" y="326"/>
                  </a:cubicBezTo>
                  <a:cubicBezTo>
                    <a:pt x="1354" y="276"/>
                    <a:pt x="1479" y="226"/>
                    <a:pt x="1605" y="151"/>
                  </a:cubicBezTo>
                  <a:lnTo>
                    <a:pt x="1605" y="151"/>
                  </a:lnTo>
                  <a:cubicBezTo>
                    <a:pt x="1454" y="176"/>
                    <a:pt x="1329" y="176"/>
                    <a:pt x="1178" y="201"/>
                  </a:cubicBezTo>
                  <a:lnTo>
                    <a:pt x="777" y="201"/>
                  </a:lnTo>
                  <a:cubicBezTo>
                    <a:pt x="652" y="201"/>
                    <a:pt x="502" y="176"/>
                    <a:pt x="376" y="151"/>
                  </a:cubicBezTo>
                  <a:cubicBezTo>
                    <a:pt x="251" y="126"/>
                    <a:pt x="126" y="7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5"/>
            <p:cNvSpPr/>
            <p:nvPr/>
          </p:nvSpPr>
          <p:spPr>
            <a:xfrm>
              <a:off x="4689391" y="8776384"/>
              <a:ext cx="144246" cy="42210"/>
            </a:xfrm>
            <a:custGeom>
              <a:avLst/>
              <a:gdLst/>
              <a:ahLst/>
              <a:cxnLst/>
              <a:rect l="l" t="t" r="r" b="b"/>
              <a:pathLst>
                <a:path w="2006" h="587" extrusionOk="0">
                  <a:moveTo>
                    <a:pt x="1" y="0"/>
                  </a:moveTo>
                  <a:lnTo>
                    <a:pt x="1" y="0"/>
                  </a:lnTo>
                  <a:cubicBezTo>
                    <a:pt x="76" y="75"/>
                    <a:pt x="151" y="151"/>
                    <a:pt x="201" y="201"/>
                  </a:cubicBezTo>
                  <a:cubicBezTo>
                    <a:pt x="277" y="276"/>
                    <a:pt x="352" y="326"/>
                    <a:pt x="427" y="376"/>
                  </a:cubicBezTo>
                  <a:cubicBezTo>
                    <a:pt x="602" y="476"/>
                    <a:pt x="778" y="552"/>
                    <a:pt x="978" y="577"/>
                  </a:cubicBezTo>
                  <a:cubicBezTo>
                    <a:pt x="1029" y="583"/>
                    <a:pt x="1080" y="586"/>
                    <a:pt x="1131" y="586"/>
                  </a:cubicBezTo>
                  <a:cubicBezTo>
                    <a:pt x="1483" y="586"/>
                    <a:pt x="1831" y="435"/>
                    <a:pt x="2006" y="151"/>
                  </a:cubicBezTo>
                  <a:lnTo>
                    <a:pt x="2006" y="151"/>
                  </a:lnTo>
                  <a:cubicBezTo>
                    <a:pt x="1765" y="311"/>
                    <a:pt x="1493" y="423"/>
                    <a:pt x="1214" y="423"/>
                  </a:cubicBezTo>
                  <a:cubicBezTo>
                    <a:pt x="1144" y="423"/>
                    <a:pt x="1074" y="416"/>
                    <a:pt x="1003" y="401"/>
                  </a:cubicBezTo>
                  <a:cubicBezTo>
                    <a:pt x="828" y="401"/>
                    <a:pt x="653" y="326"/>
                    <a:pt x="502" y="251"/>
                  </a:cubicBezTo>
                  <a:cubicBezTo>
                    <a:pt x="327" y="201"/>
                    <a:pt x="176" y="10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5"/>
            <p:cNvSpPr/>
            <p:nvPr/>
          </p:nvSpPr>
          <p:spPr>
            <a:xfrm>
              <a:off x="5044464" y="8469272"/>
              <a:ext cx="180272" cy="98082"/>
            </a:xfrm>
            <a:custGeom>
              <a:avLst/>
              <a:gdLst/>
              <a:ahLst/>
              <a:cxnLst/>
              <a:rect l="l" t="t" r="r" b="b"/>
              <a:pathLst>
                <a:path w="2507" h="1364" extrusionOk="0">
                  <a:moveTo>
                    <a:pt x="414" y="1"/>
                  </a:moveTo>
                  <a:cubicBezTo>
                    <a:pt x="276" y="1"/>
                    <a:pt x="138" y="19"/>
                    <a:pt x="0" y="61"/>
                  </a:cubicBezTo>
                  <a:lnTo>
                    <a:pt x="0" y="86"/>
                  </a:lnTo>
                  <a:cubicBezTo>
                    <a:pt x="42" y="84"/>
                    <a:pt x="84" y="83"/>
                    <a:pt x="126" y="83"/>
                  </a:cubicBezTo>
                  <a:cubicBezTo>
                    <a:pt x="581" y="83"/>
                    <a:pt x="1013" y="207"/>
                    <a:pt x="1404" y="437"/>
                  </a:cubicBezTo>
                  <a:cubicBezTo>
                    <a:pt x="1629" y="537"/>
                    <a:pt x="1830" y="662"/>
                    <a:pt x="2005" y="838"/>
                  </a:cubicBezTo>
                  <a:cubicBezTo>
                    <a:pt x="2181" y="988"/>
                    <a:pt x="2356" y="1188"/>
                    <a:pt x="2507" y="1364"/>
                  </a:cubicBezTo>
                  <a:cubicBezTo>
                    <a:pt x="2456" y="1239"/>
                    <a:pt x="2406" y="1138"/>
                    <a:pt x="2331" y="1013"/>
                  </a:cubicBezTo>
                  <a:cubicBezTo>
                    <a:pt x="2256" y="913"/>
                    <a:pt x="2181" y="812"/>
                    <a:pt x="2106" y="737"/>
                  </a:cubicBezTo>
                  <a:cubicBezTo>
                    <a:pt x="1930" y="537"/>
                    <a:pt x="1705" y="386"/>
                    <a:pt x="1504" y="261"/>
                  </a:cubicBezTo>
                  <a:cubicBezTo>
                    <a:pt x="1253" y="161"/>
                    <a:pt x="1028" y="61"/>
                    <a:pt x="752" y="36"/>
                  </a:cubicBezTo>
                  <a:cubicBezTo>
                    <a:pt x="639" y="13"/>
                    <a:pt x="527"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5"/>
            <p:cNvSpPr/>
            <p:nvPr/>
          </p:nvSpPr>
          <p:spPr>
            <a:xfrm>
              <a:off x="4456917" y="8474737"/>
              <a:ext cx="187535" cy="83628"/>
            </a:xfrm>
            <a:custGeom>
              <a:avLst/>
              <a:gdLst/>
              <a:ahLst/>
              <a:cxnLst/>
              <a:rect l="l" t="t" r="r" b="b"/>
              <a:pathLst>
                <a:path w="2608" h="1163" extrusionOk="0">
                  <a:moveTo>
                    <a:pt x="2033" y="1"/>
                  </a:moveTo>
                  <a:cubicBezTo>
                    <a:pt x="1974" y="1"/>
                    <a:pt x="1915" y="4"/>
                    <a:pt x="1855" y="10"/>
                  </a:cubicBezTo>
                  <a:cubicBezTo>
                    <a:pt x="1605" y="10"/>
                    <a:pt x="1354" y="85"/>
                    <a:pt x="1104" y="160"/>
                  </a:cubicBezTo>
                  <a:cubicBezTo>
                    <a:pt x="878" y="285"/>
                    <a:pt x="652" y="386"/>
                    <a:pt x="452" y="561"/>
                  </a:cubicBezTo>
                  <a:cubicBezTo>
                    <a:pt x="352" y="661"/>
                    <a:pt x="276" y="736"/>
                    <a:pt x="201" y="837"/>
                  </a:cubicBezTo>
                  <a:cubicBezTo>
                    <a:pt x="126" y="937"/>
                    <a:pt x="51" y="1037"/>
                    <a:pt x="1" y="1163"/>
                  </a:cubicBezTo>
                  <a:cubicBezTo>
                    <a:pt x="176" y="987"/>
                    <a:pt x="352" y="812"/>
                    <a:pt x="552" y="686"/>
                  </a:cubicBezTo>
                  <a:cubicBezTo>
                    <a:pt x="728" y="536"/>
                    <a:pt x="953" y="436"/>
                    <a:pt x="1179" y="335"/>
                  </a:cubicBezTo>
                  <a:cubicBezTo>
                    <a:pt x="1538" y="196"/>
                    <a:pt x="1929" y="120"/>
                    <a:pt x="2313" y="120"/>
                  </a:cubicBezTo>
                  <a:cubicBezTo>
                    <a:pt x="2412" y="120"/>
                    <a:pt x="2510" y="125"/>
                    <a:pt x="2607" y="135"/>
                  </a:cubicBezTo>
                  <a:lnTo>
                    <a:pt x="2607" y="110"/>
                  </a:lnTo>
                  <a:cubicBezTo>
                    <a:pt x="2416" y="33"/>
                    <a:pt x="2224" y="1"/>
                    <a:pt x="2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5"/>
            <p:cNvSpPr/>
            <p:nvPr/>
          </p:nvSpPr>
          <p:spPr>
            <a:xfrm>
              <a:off x="4132548" y="7839875"/>
              <a:ext cx="1513941" cy="842828"/>
            </a:xfrm>
            <a:custGeom>
              <a:avLst/>
              <a:gdLst/>
              <a:ahLst/>
              <a:cxnLst/>
              <a:rect l="l" t="t" r="r" b="b"/>
              <a:pathLst>
                <a:path w="21054" h="11721" extrusionOk="0">
                  <a:moveTo>
                    <a:pt x="10883" y="0"/>
                  </a:moveTo>
                  <a:cubicBezTo>
                    <a:pt x="9742" y="0"/>
                    <a:pt x="8729" y="167"/>
                    <a:pt x="7995" y="418"/>
                  </a:cubicBezTo>
                  <a:cubicBezTo>
                    <a:pt x="1078" y="2297"/>
                    <a:pt x="0" y="6508"/>
                    <a:pt x="2757" y="7886"/>
                  </a:cubicBezTo>
                  <a:cubicBezTo>
                    <a:pt x="3176" y="8093"/>
                    <a:pt x="3629" y="8178"/>
                    <a:pt x="4101" y="8178"/>
                  </a:cubicBezTo>
                  <a:cubicBezTo>
                    <a:pt x="6032" y="8178"/>
                    <a:pt x="8294" y="6760"/>
                    <a:pt x="9925" y="6458"/>
                  </a:cubicBezTo>
                  <a:cubicBezTo>
                    <a:pt x="10340" y="6376"/>
                    <a:pt x="10663" y="6343"/>
                    <a:pt x="10931" y="6343"/>
                  </a:cubicBezTo>
                  <a:cubicBezTo>
                    <a:pt x="11974" y="6343"/>
                    <a:pt x="12185" y="6839"/>
                    <a:pt x="13760" y="6859"/>
                  </a:cubicBezTo>
                  <a:cubicBezTo>
                    <a:pt x="14061" y="6859"/>
                    <a:pt x="14336" y="6859"/>
                    <a:pt x="14612" y="6834"/>
                  </a:cubicBezTo>
                  <a:cubicBezTo>
                    <a:pt x="15088" y="6809"/>
                    <a:pt x="15514" y="6658"/>
                    <a:pt x="15865" y="6483"/>
                  </a:cubicBezTo>
                  <a:cubicBezTo>
                    <a:pt x="16517" y="7886"/>
                    <a:pt x="17444" y="10142"/>
                    <a:pt x="17369" y="11721"/>
                  </a:cubicBezTo>
                  <a:cubicBezTo>
                    <a:pt x="17369" y="11721"/>
                    <a:pt x="17622" y="11129"/>
                    <a:pt x="18517" y="11129"/>
                  </a:cubicBezTo>
                  <a:cubicBezTo>
                    <a:pt x="18597" y="11129"/>
                    <a:pt x="18682" y="11134"/>
                    <a:pt x="18772" y="11144"/>
                  </a:cubicBezTo>
                  <a:cubicBezTo>
                    <a:pt x="18772" y="11144"/>
                    <a:pt x="21053" y="5280"/>
                    <a:pt x="17770" y="2398"/>
                  </a:cubicBezTo>
                  <a:cubicBezTo>
                    <a:pt x="15699" y="606"/>
                    <a:pt x="13058" y="0"/>
                    <a:pt x="10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nvSpPr>
          <p:spPr>
            <a:xfrm>
              <a:off x="4289304" y="8379892"/>
              <a:ext cx="122674" cy="46884"/>
            </a:xfrm>
            <a:custGeom>
              <a:avLst/>
              <a:gdLst/>
              <a:ahLst/>
              <a:cxnLst/>
              <a:rect l="l" t="t" r="r" b="b"/>
              <a:pathLst>
                <a:path w="1706" h="652" extrusionOk="0">
                  <a:moveTo>
                    <a:pt x="1705" y="652"/>
                  </a:moveTo>
                  <a:cubicBezTo>
                    <a:pt x="1329" y="627"/>
                    <a:pt x="953" y="552"/>
                    <a:pt x="577" y="376"/>
                  </a:cubicBezTo>
                  <a:cubicBezTo>
                    <a:pt x="377" y="276"/>
                    <a:pt x="176" y="151"/>
                    <a:pt x="1" y="0"/>
                  </a:cubicBezTo>
                  <a:cubicBezTo>
                    <a:pt x="176" y="151"/>
                    <a:pt x="377" y="276"/>
                    <a:pt x="577" y="376"/>
                  </a:cubicBezTo>
                  <a:cubicBezTo>
                    <a:pt x="953" y="552"/>
                    <a:pt x="1329" y="627"/>
                    <a:pt x="1705" y="652"/>
                  </a:cubicBezTo>
                  <a:lnTo>
                    <a:pt x="1705" y="652"/>
                  </a:lnTo>
                  <a:close/>
                </a:path>
              </a:pathLst>
            </a:custGeom>
            <a:solidFill>
              <a:srgbClr val="9C9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nvSpPr>
          <p:spPr>
            <a:xfrm>
              <a:off x="4411904" y="8296984"/>
              <a:ext cx="504647" cy="129793"/>
            </a:xfrm>
            <a:custGeom>
              <a:avLst/>
              <a:gdLst/>
              <a:ahLst/>
              <a:cxnLst/>
              <a:rect l="l" t="t" r="r" b="b"/>
              <a:pathLst>
                <a:path w="7018" h="1805" extrusionOk="0">
                  <a:moveTo>
                    <a:pt x="226" y="1805"/>
                  </a:moveTo>
                  <a:cubicBezTo>
                    <a:pt x="151" y="1805"/>
                    <a:pt x="75" y="1805"/>
                    <a:pt x="0" y="1805"/>
                  </a:cubicBezTo>
                  <a:lnTo>
                    <a:pt x="0" y="1805"/>
                  </a:lnTo>
                  <a:cubicBezTo>
                    <a:pt x="75" y="1805"/>
                    <a:pt x="151" y="1805"/>
                    <a:pt x="226" y="1805"/>
                  </a:cubicBezTo>
                  <a:lnTo>
                    <a:pt x="226" y="1805"/>
                  </a:lnTo>
                  <a:close/>
                  <a:moveTo>
                    <a:pt x="2481" y="1354"/>
                  </a:moveTo>
                  <a:cubicBezTo>
                    <a:pt x="3760" y="903"/>
                    <a:pt x="5013" y="301"/>
                    <a:pt x="6040" y="101"/>
                  </a:cubicBezTo>
                  <a:cubicBezTo>
                    <a:pt x="6441" y="26"/>
                    <a:pt x="6767" y="0"/>
                    <a:pt x="7018" y="0"/>
                  </a:cubicBezTo>
                  <a:lnTo>
                    <a:pt x="7018" y="0"/>
                  </a:lnTo>
                  <a:cubicBezTo>
                    <a:pt x="6767" y="0"/>
                    <a:pt x="6441" y="26"/>
                    <a:pt x="6040" y="101"/>
                  </a:cubicBezTo>
                  <a:cubicBezTo>
                    <a:pt x="5013" y="301"/>
                    <a:pt x="3760" y="903"/>
                    <a:pt x="2481" y="1354"/>
                  </a:cubicBezTo>
                  <a:close/>
                </a:path>
              </a:pathLst>
            </a:custGeom>
            <a:solidFill>
              <a:srgbClr val="A03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nvSpPr>
          <p:spPr>
            <a:xfrm>
              <a:off x="4210063" y="8143823"/>
              <a:ext cx="1277796" cy="538875"/>
            </a:xfrm>
            <a:custGeom>
              <a:avLst/>
              <a:gdLst/>
              <a:ahLst/>
              <a:cxnLst/>
              <a:rect l="l" t="t" r="r" b="b"/>
              <a:pathLst>
                <a:path w="17770" h="7494" extrusionOk="0">
                  <a:moveTo>
                    <a:pt x="727" y="0"/>
                  </a:moveTo>
                  <a:cubicBezTo>
                    <a:pt x="0" y="1278"/>
                    <a:pt x="176" y="2506"/>
                    <a:pt x="1103" y="3283"/>
                  </a:cubicBezTo>
                  <a:cubicBezTo>
                    <a:pt x="1278" y="3434"/>
                    <a:pt x="1479" y="3559"/>
                    <a:pt x="1679" y="3659"/>
                  </a:cubicBezTo>
                  <a:cubicBezTo>
                    <a:pt x="2055" y="3835"/>
                    <a:pt x="2431" y="3910"/>
                    <a:pt x="2807" y="3935"/>
                  </a:cubicBezTo>
                  <a:lnTo>
                    <a:pt x="3033" y="3935"/>
                  </a:lnTo>
                  <a:cubicBezTo>
                    <a:pt x="3760" y="3935"/>
                    <a:pt x="4537" y="3734"/>
                    <a:pt x="5288" y="3484"/>
                  </a:cubicBezTo>
                  <a:cubicBezTo>
                    <a:pt x="6567" y="3033"/>
                    <a:pt x="7820" y="2431"/>
                    <a:pt x="8847" y="2231"/>
                  </a:cubicBezTo>
                  <a:cubicBezTo>
                    <a:pt x="9248" y="2156"/>
                    <a:pt x="9574" y="2130"/>
                    <a:pt x="9825" y="2130"/>
                  </a:cubicBezTo>
                  <a:cubicBezTo>
                    <a:pt x="10827" y="2130"/>
                    <a:pt x="11053" y="2557"/>
                    <a:pt x="12406" y="2632"/>
                  </a:cubicBezTo>
                  <a:lnTo>
                    <a:pt x="12807" y="2632"/>
                  </a:lnTo>
                  <a:cubicBezTo>
                    <a:pt x="13058" y="2632"/>
                    <a:pt x="13309" y="2632"/>
                    <a:pt x="13534" y="2607"/>
                  </a:cubicBezTo>
                  <a:cubicBezTo>
                    <a:pt x="13835" y="2582"/>
                    <a:pt x="14111" y="2531"/>
                    <a:pt x="14361" y="2431"/>
                  </a:cubicBezTo>
                  <a:cubicBezTo>
                    <a:pt x="14512" y="2381"/>
                    <a:pt x="14637" y="2331"/>
                    <a:pt x="14787" y="2256"/>
                  </a:cubicBezTo>
                  <a:cubicBezTo>
                    <a:pt x="15414" y="3609"/>
                    <a:pt x="16291" y="5714"/>
                    <a:pt x="16291" y="7293"/>
                  </a:cubicBezTo>
                  <a:cubicBezTo>
                    <a:pt x="16291" y="7369"/>
                    <a:pt x="16291" y="7444"/>
                    <a:pt x="16291" y="7494"/>
                  </a:cubicBezTo>
                  <a:cubicBezTo>
                    <a:pt x="16291" y="7494"/>
                    <a:pt x="16542" y="6892"/>
                    <a:pt x="17444" y="6892"/>
                  </a:cubicBezTo>
                  <a:cubicBezTo>
                    <a:pt x="17519" y="6892"/>
                    <a:pt x="17594" y="6892"/>
                    <a:pt x="17694" y="6917"/>
                  </a:cubicBezTo>
                  <a:cubicBezTo>
                    <a:pt x="17694" y="6917"/>
                    <a:pt x="17720" y="6817"/>
                    <a:pt x="17770" y="6667"/>
                  </a:cubicBezTo>
                  <a:cubicBezTo>
                    <a:pt x="17669" y="6642"/>
                    <a:pt x="17569" y="6642"/>
                    <a:pt x="17469" y="6642"/>
                  </a:cubicBezTo>
                  <a:cubicBezTo>
                    <a:pt x="16642" y="6642"/>
                    <a:pt x="16366" y="7193"/>
                    <a:pt x="16366" y="7193"/>
                  </a:cubicBezTo>
                  <a:cubicBezTo>
                    <a:pt x="16542" y="5589"/>
                    <a:pt x="15715" y="3308"/>
                    <a:pt x="15138" y="1855"/>
                  </a:cubicBezTo>
                  <a:cubicBezTo>
                    <a:pt x="14762" y="2030"/>
                    <a:pt x="14336" y="2156"/>
                    <a:pt x="13860" y="2156"/>
                  </a:cubicBezTo>
                  <a:lnTo>
                    <a:pt x="13008" y="2156"/>
                  </a:lnTo>
                  <a:cubicBezTo>
                    <a:pt x="11329" y="2030"/>
                    <a:pt x="11228" y="1479"/>
                    <a:pt x="10000" y="1479"/>
                  </a:cubicBezTo>
                  <a:cubicBezTo>
                    <a:pt x="9775" y="1479"/>
                    <a:pt x="9524" y="1504"/>
                    <a:pt x="9198" y="1554"/>
                  </a:cubicBezTo>
                  <a:cubicBezTo>
                    <a:pt x="7619" y="1780"/>
                    <a:pt x="5389" y="2983"/>
                    <a:pt x="3509" y="2983"/>
                  </a:cubicBezTo>
                  <a:cubicBezTo>
                    <a:pt x="2958" y="2983"/>
                    <a:pt x="2456" y="2882"/>
                    <a:pt x="1980" y="2607"/>
                  </a:cubicBezTo>
                  <a:cubicBezTo>
                    <a:pt x="953" y="2030"/>
                    <a:pt x="501" y="1078"/>
                    <a:pt x="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nvSpPr>
          <p:spPr>
            <a:xfrm>
              <a:off x="3876633" y="9061133"/>
              <a:ext cx="2397037" cy="2706958"/>
            </a:xfrm>
            <a:custGeom>
              <a:avLst/>
              <a:gdLst/>
              <a:ahLst/>
              <a:cxnLst/>
              <a:rect l="l" t="t" r="r" b="b"/>
              <a:pathLst>
                <a:path w="33335" h="37645" extrusionOk="0">
                  <a:moveTo>
                    <a:pt x="21053" y="0"/>
                  </a:moveTo>
                  <a:cubicBezTo>
                    <a:pt x="20677" y="0"/>
                    <a:pt x="22783" y="12481"/>
                    <a:pt x="25038" y="16366"/>
                  </a:cubicBezTo>
                  <a:cubicBezTo>
                    <a:pt x="29875" y="24762"/>
                    <a:pt x="26191" y="33233"/>
                    <a:pt x="18722" y="33233"/>
                  </a:cubicBezTo>
                  <a:cubicBezTo>
                    <a:pt x="18171" y="33233"/>
                    <a:pt x="17570" y="33183"/>
                    <a:pt x="16968" y="33083"/>
                  </a:cubicBezTo>
                  <a:cubicBezTo>
                    <a:pt x="13159" y="32431"/>
                    <a:pt x="9600" y="30877"/>
                    <a:pt x="6091" y="29324"/>
                  </a:cubicBezTo>
                  <a:lnTo>
                    <a:pt x="6066" y="29324"/>
                  </a:lnTo>
                  <a:cubicBezTo>
                    <a:pt x="5590" y="29098"/>
                    <a:pt x="5113" y="29023"/>
                    <a:pt x="4637" y="29023"/>
                  </a:cubicBezTo>
                  <a:cubicBezTo>
                    <a:pt x="3158" y="29023"/>
                    <a:pt x="1755" y="29950"/>
                    <a:pt x="1204" y="31429"/>
                  </a:cubicBezTo>
                  <a:cubicBezTo>
                    <a:pt x="527" y="33309"/>
                    <a:pt x="51" y="34562"/>
                    <a:pt x="1" y="34687"/>
                  </a:cubicBezTo>
                  <a:lnTo>
                    <a:pt x="1" y="34712"/>
                  </a:lnTo>
                  <a:cubicBezTo>
                    <a:pt x="1" y="34712"/>
                    <a:pt x="502" y="34286"/>
                    <a:pt x="1404" y="33810"/>
                  </a:cubicBezTo>
                  <a:cubicBezTo>
                    <a:pt x="2006" y="33509"/>
                    <a:pt x="2783" y="33183"/>
                    <a:pt x="3685" y="32958"/>
                  </a:cubicBezTo>
                  <a:cubicBezTo>
                    <a:pt x="4437" y="32757"/>
                    <a:pt x="5289" y="32632"/>
                    <a:pt x="6191" y="32632"/>
                  </a:cubicBezTo>
                  <a:cubicBezTo>
                    <a:pt x="7494" y="32632"/>
                    <a:pt x="8923" y="32882"/>
                    <a:pt x="10452" y="33559"/>
                  </a:cubicBezTo>
                  <a:cubicBezTo>
                    <a:pt x="10828" y="33735"/>
                    <a:pt x="11153" y="33885"/>
                    <a:pt x="11504" y="34035"/>
                  </a:cubicBezTo>
                  <a:cubicBezTo>
                    <a:pt x="14111" y="35138"/>
                    <a:pt x="16241" y="35940"/>
                    <a:pt x="18347" y="36491"/>
                  </a:cubicBezTo>
                  <a:cubicBezTo>
                    <a:pt x="19149" y="36692"/>
                    <a:pt x="19925" y="36867"/>
                    <a:pt x="20727" y="37018"/>
                  </a:cubicBezTo>
                  <a:cubicBezTo>
                    <a:pt x="22306" y="37319"/>
                    <a:pt x="23910" y="37494"/>
                    <a:pt x="25765" y="37594"/>
                  </a:cubicBezTo>
                  <a:cubicBezTo>
                    <a:pt x="26191" y="37619"/>
                    <a:pt x="26592" y="37644"/>
                    <a:pt x="26993" y="37644"/>
                  </a:cubicBezTo>
                  <a:cubicBezTo>
                    <a:pt x="31580" y="37644"/>
                    <a:pt x="33033" y="35865"/>
                    <a:pt x="33058" y="35840"/>
                  </a:cubicBezTo>
                  <a:cubicBezTo>
                    <a:pt x="33259" y="35589"/>
                    <a:pt x="33334" y="35113"/>
                    <a:pt x="33334" y="34537"/>
                  </a:cubicBezTo>
                  <a:cubicBezTo>
                    <a:pt x="33334" y="32807"/>
                    <a:pt x="32582" y="30100"/>
                    <a:pt x="32407" y="29223"/>
                  </a:cubicBezTo>
                  <a:cubicBezTo>
                    <a:pt x="31404" y="24511"/>
                    <a:pt x="29224" y="20226"/>
                    <a:pt x="27144" y="15890"/>
                  </a:cubicBezTo>
                  <a:cubicBezTo>
                    <a:pt x="25915" y="13333"/>
                    <a:pt x="24286" y="10652"/>
                    <a:pt x="23685" y="7845"/>
                  </a:cubicBezTo>
                  <a:cubicBezTo>
                    <a:pt x="23108" y="5188"/>
                    <a:pt x="21605" y="426"/>
                    <a:pt x="21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594"/>
        <p:cNvGrpSpPr/>
        <p:nvPr/>
      </p:nvGrpSpPr>
      <p:grpSpPr>
        <a:xfrm>
          <a:off x="0" y="0"/>
          <a:ext cx="0" cy="0"/>
          <a:chOff x="0" y="0"/>
          <a:chExt cx="0" cy="0"/>
        </a:xfrm>
      </p:grpSpPr>
      <p:sp>
        <p:nvSpPr>
          <p:cNvPr id="2595" name="Google Shape;2595;p43"/>
          <p:cNvSpPr txBox="1">
            <a:spLocks noGrp="1"/>
          </p:cNvSpPr>
          <p:nvPr>
            <p:ph type="title"/>
          </p:nvPr>
        </p:nvSpPr>
        <p:spPr>
          <a:xfrm>
            <a:off x="720000" y="60331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Verdana" panose="020B0604030504040204" pitchFamily="34" charset="0"/>
                <a:ea typeface="Verdana" panose="020B0604030504040204" pitchFamily="34" charset="0"/>
                <a:cs typeface="Verdana" panose="020B0604030504040204" pitchFamily="34" charset="0"/>
              </a:rPr>
              <a:t>YÊU THƯƠNG CON NGƯỜI LÀ GÌ?</a:t>
            </a:r>
            <a:endParaRPr>
              <a:latin typeface="Verdana" panose="020B0604030504040204" pitchFamily="34" charset="0"/>
              <a:ea typeface="Verdana" panose="020B0604030504040204" pitchFamily="34" charset="0"/>
              <a:cs typeface="Verdana" panose="020B0604030504040204" pitchFamily="34" charset="0"/>
            </a:endParaRPr>
          </a:p>
        </p:txBody>
      </p:sp>
      <p:sp>
        <p:nvSpPr>
          <p:cNvPr id="2596" name="Google Shape;2596;p43"/>
          <p:cNvSpPr txBox="1">
            <a:spLocks noGrp="1"/>
          </p:cNvSpPr>
          <p:nvPr>
            <p:ph type="title" idx="2"/>
          </p:nvPr>
        </p:nvSpPr>
        <p:spPr>
          <a:xfrm>
            <a:off x="2770197" y="1872369"/>
            <a:ext cx="3347890" cy="195628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400">
                <a:latin typeface="Calibri" panose="020F0502020204030204" pitchFamily="34" charset="0"/>
                <a:cs typeface="Calibri" panose="020F0502020204030204" pitchFamily="34" charset="0"/>
              </a:rPr>
              <a:t>Yêu thương con người là sự quan tâm, giúp đỡ, làm những điều tốt đẹp cho người khác, nhất là những người gặp khó kh</a:t>
            </a:r>
            <a:r>
              <a:rPr lang="en-US" sz="2400">
                <a:latin typeface="Calibri" panose="020F0502020204030204" pitchFamily="34" charset="0"/>
                <a:cs typeface="Calibri" panose="020F0502020204030204" pitchFamily="34" charset="0"/>
              </a:rPr>
              <a:t>ăn, hoạn nạn.</a:t>
            </a:r>
            <a:r>
              <a:rPr lang="en" sz="2400">
                <a:latin typeface="Calibri" panose="020F0502020204030204" pitchFamily="34" charset="0"/>
                <a:cs typeface="Calibri" panose="020F0502020204030204" pitchFamily="34" charset="0"/>
              </a:rPr>
              <a:t>  </a:t>
            </a:r>
            <a:endParaRPr sz="2400">
              <a:latin typeface="Calibri" panose="020F0502020204030204" pitchFamily="34" charset="0"/>
              <a:cs typeface="Calibri" panose="020F0502020204030204" pitchFamily="34" charset="0"/>
            </a:endParaRPr>
          </a:p>
        </p:txBody>
      </p:sp>
      <p:grpSp>
        <p:nvGrpSpPr>
          <p:cNvPr id="2637" name="Google Shape;2637;p43"/>
          <p:cNvGrpSpPr/>
          <p:nvPr/>
        </p:nvGrpSpPr>
        <p:grpSpPr>
          <a:xfrm>
            <a:off x="6438811" y="1254381"/>
            <a:ext cx="2160485" cy="2675006"/>
            <a:chOff x="6580148" y="1407875"/>
            <a:chExt cx="1157999" cy="1324719"/>
          </a:xfrm>
        </p:grpSpPr>
        <p:sp>
          <p:nvSpPr>
            <p:cNvPr id="2638" name="Google Shape;2638;p43"/>
            <p:cNvSpPr/>
            <p:nvPr/>
          </p:nvSpPr>
          <p:spPr>
            <a:xfrm>
              <a:off x="6580148" y="1409809"/>
              <a:ext cx="914169" cy="557407"/>
            </a:xfrm>
            <a:custGeom>
              <a:avLst/>
              <a:gdLst/>
              <a:ahLst/>
              <a:cxnLst/>
              <a:rect l="l" t="t" r="r" b="b"/>
              <a:pathLst>
                <a:path w="48222" h="29403" extrusionOk="0">
                  <a:moveTo>
                    <a:pt x="36237" y="1"/>
                  </a:moveTo>
                  <a:cubicBezTo>
                    <a:pt x="33987" y="1"/>
                    <a:pt x="31860" y="856"/>
                    <a:pt x="30226" y="1891"/>
                  </a:cubicBezTo>
                  <a:cubicBezTo>
                    <a:pt x="26442" y="4272"/>
                    <a:pt x="23509" y="6327"/>
                    <a:pt x="15314" y="7354"/>
                  </a:cubicBezTo>
                  <a:cubicBezTo>
                    <a:pt x="7143" y="8382"/>
                    <a:pt x="1" y="13670"/>
                    <a:pt x="276" y="19234"/>
                  </a:cubicBezTo>
                  <a:cubicBezTo>
                    <a:pt x="519" y="23722"/>
                    <a:pt x="5018" y="25177"/>
                    <a:pt x="8814" y="25177"/>
                  </a:cubicBezTo>
                  <a:cubicBezTo>
                    <a:pt x="9724" y="25177"/>
                    <a:pt x="10593" y="25094"/>
                    <a:pt x="11354" y="24948"/>
                  </a:cubicBezTo>
                  <a:cubicBezTo>
                    <a:pt x="11560" y="24908"/>
                    <a:pt x="11776" y="24889"/>
                    <a:pt x="12001" y="24889"/>
                  </a:cubicBezTo>
                  <a:cubicBezTo>
                    <a:pt x="13748" y="24889"/>
                    <a:pt x="16058" y="26022"/>
                    <a:pt x="18722" y="27154"/>
                  </a:cubicBezTo>
                  <a:cubicBezTo>
                    <a:pt x="21392" y="28271"/>
                    <a:pt x="24420" y="29403"/>
                    <a:pt x="27643" y="29403"/>
                  </a:cubicBezTo>
                  <a:cubicBezTo>
                    <a:pt x="28686" y="29403"/>
                    <a:pt x="29749" y="29284"/>
                    <a:pt x="30828" y="29009"/>
                  </a:cubicBezTo>
                  <a:cubicBezTo>
                    <a:pt x="38998" y="26953"/>
                    <a:pt x="41204" y="25525"/>
                    <a:pt x="44713" y="22016"/>
                  </a:cubicBezTo>
                  <a:cubicBezTo>
                    <a:pt x="48221" y="18482"/>
                    <a:pt x="44838" y="5825"/>
                    <a:pt x="44838" y="5825"/>
                  </a:cubicBezTo>
                  <a:cubicBezTo>
                    <a:pt x="42302" y="1447"/>
                    <a:pt x="39164" y="1"/>
                    <a:pt x="36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3"/>
            <p:cNvSpPr/>
            <p:nvPr/>
          </p:nvSpPr>
          <p:spPr>
            <a:xfrm>
              <a:off x="6692761" y="1612412"/>
              <a:ext cx="762129" cy="282239"/>
            </a:xfrm>
            <a:custGeom>
              <a:avLst/>
              <a:gdLst/>
              <a:ahLst/>
              <a:cxnLst/>
              <a:rect l="l" t="t" r="r" b="b"/>
              <a:pathLst>
                <a:path w="40202" h="14888" extrusionOk="0">
                  <a:moveTo>
                    <a:pt x="20853" y="1"/>
                  </a:moveTo>
                  <a:cubicBezTo>
                    <a:pt x="20853" y="26"/>
                    <a:pt x="20853" y="51"/>
                    <a:pt x="20878" y="76"/>
                  </a:cubicBezTo>
                  <a:cubicBezTo>
                    <a:pt x="20878" y="51"/>
                    <a:pt x="20903" y="26"/>
                    <a:pt x="20903" y="1"/>
                  </a:cubicBezTo>
                  <a:close/>
                  <a:moveTo>
                    <a:pt x="39575" y="2833"/>
                  </a:moveTo>
                  <a:cubicBezTo>
                    <a:pt x="39474" y="3108"/>
                    <a:pt x="39324" y="3309"/>
                    <a:pt x="39174" y="3484"/>
                  </a:cubicBezTo>
                  <a:cubicBezTo>
                    <a:pt x="38747" y="4011"/>
                    <a:pt x="38121" y="4186"/>
                    <a:pt x="37595" y="4186"/>
                  </a:cubicBezTo>
                  <a:cubicBezTo>
                    <a:pt x="37419" y="4186"/>
                    <a:pt x="37244" y="4161"/>
                    <a:pt x="37093" y="4136"/>
                  </a:cubicBezTo>
                  <a:cubicBezTo>
                    <a:pt x="36943" y="4387"/>
                    <a:pt x="36793" y="4637"/>
                    <a:pt x="36642" y="4888"/>
                  </a:cubicBezTo>
                  <a:cubicBezTo>
                    <a:pt x="35414" y="6793"/>
                    <a:pt x="33610" y="7921"/>
                    <a:pt x="31705" y="8271"/>
                  </a:cubicBezTo>
                  <a:cubicBezTo>
                    <a:pt x="31705" y="8472"/>
                    <a:pt x="31705" y="8622"/>
                    <a:pt x="31730" y="8798"/>
                  </a:cubicBezTo>
                  <a:cubicBezTo>
                    <a:pt x="31780" y="9124"/>
                    <a:pt x="31855" y="9374"/>
                    <a:pt x="31981" y="9499"/>
                  </a:cubicBezTo>
                  <a:cubicBezTo>
                    <a:pt x="31981" y="9525"/>
                    <a:pt x="31981" y="9575"/>
                    <a:pt x="31981" y="9600"/>
                  </a:cubicBezTo>
                  <a:lnTo>
                    <a:pt x="32006" y="9600"/>
                  </a:lnTo>
                  <a:lnTo>
                    <a:pt x="34361" y="10276"/>
                  </a:lnTo>
                  <a:cubicBezTo>
                    <a:pt x="34387" y="10176"/>
                    <a:pt x="34387" y="10126"/>
                    <a:pt x="34387" y="10126"/>
                  </a:cubicBezTo>
                  <a:cubicBezTo>
                    <a:pt x="34387" y="10126"/>
                    <a:pt x="35665" y="10327"/>
                    <a:pt x="37620" y="11254"/>
                  </a:cubicBezTo>
                  <a:cubicBezTo>
                    <a:pt x="39374" y="8121"/>
                    <a:pt x="40201" y="4612"/>
                    <a:pt x="39575" y="2833"/>
                  </a:cubicBezTo>
                  <a:close/>
                  <a:moveTo>
                    <a:pt x="20853" y="1"/>
                  </a:moveTo>
                  <a:cubicBezTo>
                    <a:pt x="20552" y="51"/>
                    <a:pt x="20026" y="577"/>
                    <a:pt x="19750" y="727"/>
                  </a:cubicBezTo>
                  <a:cubicBezTo>
                    <a:pt x="18848" y="1304"/>
                    <a:pt x="17870" y="1780"/>
                    <a:pt x="16843" y="2106"/>
                  </a:cubicBezTo>
                  <a:cubicBezTo>
                    <a:pt x="15514" y="2557"/>
                    <a:pt x="14186" y="2657"/>
                    <a:pt x="12833" y="2657"/>
                  </a:cubicBezTo>
                  <a:cubicBezTo>
                    <a:pt x="12206" y="2657"/>
                    <a:pt x="11604" y="2632"/>
                    <a:pt x="10978" y="2607"/>
                  </a:cubicBezTo>
                  <a:cubicBezTo>
                    <a:pt x="10376" y="2582"/>
                    <a:pt x="9750" y="2557"/>
                    <a:pt x="9148" y="2557"/>
                  </a:cubicBezTo>
                  <a:cubicBezTo>
                    <a:pt x="8923" y="2557"/>
                    <a:pt x="8722" y="2557"/>
                    <a:pt x="8497" y="2582"/>
                  </a:cubicBezTo>
                  <a:cubicBezTo>
                    <a:pt x="6642" y="2632"/>
                    <a:pt x="4737" y="2933"/>
                    <a:pt x="3108" y="3860"/>
                  </a:cubicBezTo>
                  <a:cubicBezTo>
                    <a:pt x="1479" y="4763"/>
                    <a:pt x="201" y="6417"/>
                    <a:pt x="51" y="8271"/>
                  </a:cubicBezTo>
                  <a:cubicBezTo>
                    <a:pt x="0" y="9149"/>
                    <a:pt x="201" y="10051"/>
                    <a:pt x="727" y="10728"/>
                  </a:cubicBezTo>
                  <a:cubicBezTo>
                    <a:pt x="1930" y="12256"/>
                    <a:pt x="3785" y="12031"/>
                    <a:pt x="5464" y="12332"/>
                  </a:cubicBezTo>
                  <a:cubicBezTo>
                    <a:pt x="7469" y="12682"/>
                    <a:pt x="9249" y="13760"/>
                    <a:pt x="11003" y="14687"/>
                  </a:cubicBezTo>
                  <a:cubicBezTo>
                    <a:pt x="11153" y="14738"/>
                    <a:pt x="11279" y="14813"/>
                    <a:pt x="11404" y="14888"/>
                  </a:cubicBezTo>
                  <a:cubicBezTo>
                    <a:pt x="11705" y="14738"/>
                    <a:pt x="12005" y="14587"/>
                    <a:pt x="12281" y="14437"/>
                  </a:cubicBezTo>
                  <a:cubicBezTo>
                    <a:pt x="16391" y="12306"/>
                    <a:pt x="19299" y="10076"/>
                    <a:pt x="22482" y="9951"/>
                  </a:cubicBezTo>
                  <a:lnTo>
                    <a:pt x="26191" y="9149"/>
                  </a:lnTo>
                  <a:cubicBezTo>
                    <a:pt x="26191" y="9149"/>
                    <a:pt x="26341" y="8672"/>
                    <a:pt x="26517" y="8071"/>
                  </a:cubicBezTo>
                  <a:cubicBezTo>
                    <a:pt x="26567" y="7895"/>
                    <a:pt x="26617" y="7720"/>
                    <a:pt x="26667" y="7520"/>
                  </a:cubicBezTo>
                  <a:cubicBezTo>
                    <a:pt x="25339" y="6818"/>
                    <a:pt x="24211" y="5690"/>
                    <a:pt x="23459" y="4161"/>
                  </a:cubicBezTo>
                  <a:cubicBezTo>
                    <a:pt x="23309" y="3860"/>
                    <a:pt x="23183" y="3560"/>
                    <a:pt x="23058" y="3259"/>
                  </a:cubicBezTo>
                  <a:lnTo>
                    <a:pt x="23033" y="3284"/>
                  </a:lnTo>
                  <a:lnTo>
                    <a:pt x="23008" y="3284"/>
                  </a:lnTo>
                  <a:lnTo>
                    <a:pt x="22983" y="3309"/>
                  </a:lnTo>
                  <a:lnTo>
                    <a:pt x="22808" y="3309"/>
                  </a:lnTo>
                  <a:cubicBezTo>
                    <a:pt x="22331" y="3309"/>
                    <a:pt x="21655" y="3134"/>
                    <a:pt x="21204" y="2607"/>
                  </a:cubicBezTo>
                  <a:cubicBezTo>
                    <a:pt x="20953" y="2357"/>
                    <a:pt x="20777" y="2006"/>
                    <a:pt x="20702" y="1529"/>
                  </a:cubicBezTo>
                  <a:cubicBezTo>
                    <a:pt x="20627" y="1028"/>
                    <a:pt x="20677" y="602"/>
                    <a:pt x="20777" y="276"/>
                  </a:cubicBezTo>
                  <a:cubicBezTo>
                    <a:pt x="20803" y="176"/>
                    <a:pt x="20828" y="76"/>
                    <a:pt x="20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3"/>
            <p:cNvSpPr/>
            <p:nvPr/>
          </p:nvSpPr>
          <p:spPr>
            <a:xfrm>
              <a:off x="7117070" y="2620575"/>
              <a:ext cx="66541" cy="112020"/>
            </a:xfrm>
            <a:custGeom>
              <a:avLst/>
              <a:gdLst/>
              <a:ahLst/>
              <a:cxnLst/>
              <a:rect l="l" t="t" r="r" b="b"/>
              <a:pathLst>
                <a:path w="3510" h="5909" extrusionOk="0">
                  <a:moveTo>
                    <a:pt x="1638" y="1"/>
                  </a:moveTo>
                  <a:cubicBezTo>
                    <a:pt x="968" y="1"/>
                    <a:pt x="292" y="441"/>
                    <a:pt x="151" y="1233"/>
                  </a:cubicBezTo>
                  <a:cubicBezTo>
                    <a:pt x="76" y="1784"/>
                    <a:pt x="0" y="2436"/>
                    <a:pt x="26" y="3138"/>
                  </a:cubicBezTo>
                  <a:cubicBezTo>
                    <a:pt x="48" y="4749"/>
                    <a:pt x="276" y="5908"/>
                    <a:pt x="1157" y="5908"/>
                  </a:cubicBezTo>
                  <a:cubicBezTo>
                    <a:pt x="1249" y="5908"/>
                    <a:pt x="1348" y="5896"/>
                    <a:pt x="1454" y="5870"/>
                  </a:cubicBezTo>
                  <a:cubicBezTo>
                    <a:pt x="2582" y="5619"/>
                    <a:pt x="3509" y="2987"/>
                    <a:pt x="2958" y="882"/>
                  </a:cubicBezTo>
                  <a:lnTo>
                    <a:pt x="2933" y="832"/>
                  </a:lnTo>
                  <a:cubicBezTo>
                    <a:pt x="2671" y="264"/>
                    <a:pt x="2156" y="1"/>
                    <a:pt x="1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3"/>
            <p:cNvSpPr/>
            <p:nvPr/>
          </p:nvSpPr>
          <p:spPr>
            <a:xfrm>
              <a:off x="7105657" y="2281892"/>
              <a:ext cx="201480" cy="365975"/>
            </a:xfrm>
            <a:custGeom>
              <a:avLst/>
              <a:gdLst/>
              <a:ahLst/>
              <a:cxnLst/>
              <a:rect l="l" t="t" r="r" b="b"/>
              <a:pathLst>
                <a:path w="10628" h="19305" extrusionOk="0">
                  <a:moveTo>
                    <a:pt x="1" y="0"/>
                  </a:moveTo>
                  <a:lnTo>
                    <a:pt x="1" y="0"/>
                  </a:lnTo>
                  <a:cubicBezTo>
                    <a:pt x="1" y="0"/>
                    <a:pt x="953" y="5288"/>
                    <a:pt x="1229" y="9775"/>
                  </a:cubicBezTo>
                  <a:cubicBezTo>
                    <a:pt x="1480" y="13709"/>
                    <a:pt x="1505" y="17469"/>
                    <a:pt x="1505" y="18346"/>
                  </a:cubicBezTo>
                  <a:cubicBezTo>
                    <a:pt x="1329" y="18622"/>
                    <a:pt x="1179" y="19048"/>
                    <a:pt x="2006" y="19248"/>
                  </a:cubicBezTo>
                  <a:cubicBezTo>
                    <a:pt x="2187" y="19288"/>
                    <a:pt x="2349" y="19305"/>
                    <a:pt x="2493" y="19305"/>
                  </a:cubicBezTo>
                  <a:cubicBezTo>
                    <a:pt x="3163" y="19305"/>
                    <a:pt x="3435" y="18948"/>
                    <a:pt x="3435" y="18948"/>
                  </a:cubicBezTo>
                  <a:cubicBezTo>
                    <a:pt x="3435" y="18872"/>
                    <a:pt x="3410" y="18822"/>
                    <a:pt x="3384" y="18772"/>
                  </a:cubicBezTo>
                  <a:lnTo>
                    <a:pt x="3435" y="18772"/>
                  </a:lnTo>
                  <a:cubicBezTo>
                    <a:pt x="3435" y="18772"/>
                    <a:pt x="6592" y="13409"/>
                    <a:pt x="8547" y="8120"/>
                  </a:cubicBezTo>
                  <a:cubicBezTo>
                    <a:pt x="10502" y="2807"/>
                    <a:pt x="10628" y="953"/>
                    <a:pt x="10628" y="953"/>
                  </a:cubicBezTo>
                  <a:lnTo>
                    <a:pt x="1"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3"/>
            <p:cNvSpPr/>
            <p:nvPr/>
          </p:nvSpPr>
          <p:spPr>
            <a:xfrm>
              <a:off x="7131327" y="2636822"/>
              <a:ext cx="12853" cy="9991"/>
            </a:xfrm>
            <a:custGeom>
              <a:avLst/>
              <a:gdLst/>
              <a:ahLst/>
              <a:cxnLst/>
              <a:rect l="l" t="t" r="r" b="b"/>
              <a:pathLst>
                <a:path w="678" h="527" extrusionOk="0">
                  <a:moveTo>
                    <a:pt x="677" y="526"/>
                  </a:moveTo>
                  <a:cubicBezTo>
                    <a:pt x="677" y="526"/>
                    <a:pt x="652" y="526"/>
                    <a:pt x="652" y="526"/>
                  </a:cubicBezTo>
                  <a:cubicBezTo>
                    <a:pt x="151" y="401"/>
                    <a:pt x="0" y="201"/>
                    <a:pt x="0" y="0"/>
                  </a:cubicBezTo>
                  <a:cubicBezTo>
                    <a:pt x="0" y="201"/>
                    <a:pt x="151" y="401"/>
                    <a:pt x="652" y="526"/>
                  </a:cubicBezTo>
                  <a:cubicBezTo>
                    <a:pt x="652" y="526"/>
                    <a:pt x="677" y="526"/>
                    <a:pt x="677" y="526"/>
                  </a:cubicBezTo>
                  <a:close/>
                </a:path>
              </a:pathLst>
            </a:custGeom>
            <a:solidFill>
              <a:srgbClr val="2F2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3"/>
            <p:cNvSpPr/>
            <p:nvPr/>
          </p:nvSpPr>
          <p:spPr>
            <a:xfrm>
              <a:off x="7115174" y="2342709"/>
              <a:ext cx="57024" cy="305045"/>
            </a:xfrm>
            <a:custGeom>
              <a:avLst/>
              <a:gdLst/>
              <a:ahLst/>
              <a:cxnLst/>
              <a:rect l="l" t="t" r="r" b="b"/>
              <a:pathLst>
                <a:path w="3008" h="16091" extrusionOk="0">
                  <a:moveTo>
                    <a:pt x="0" y="0"/>
                  </a:moveTo>
                  <a:lnTo>
                    <a:pt x="0" y="0"/>
                  </a:lnTo>
                  <a:cubicBezTo>
                    <a:pt x="276" y="1880"/>
                    <a:pt x="602" y="4336"/>
                    <a:pt x="727" y="6567"/>
                  </a:cubicBezTo>
                  <a:cubicBezTo>
                    <a:pt x="978" y="10426"/>
                    <a:pt x="1003" y="14085"/>
                    <a:pt x="1003" y="15063"/>
                  </a:cubicBezTo>
                  <a:lnTo>
                    <a:pt x="1003" y="15088"/>
                  </a:lnTo>
                  <a:lnTo>
                    <a:pt x="1003" y="15138"/>
                  </a:lnTo>
                  <a:cubicBezTo>
                    <a:pt x="928" y="15238"/>
                    <a:pt x="852" y="15389"/>
                    <a:pt x="852" y="15514"/>
                  </a:cubicBezTo>
                  <a:cubicBezTo>
                    <a:pt x="852" y="15715"/>
                    <a:pt x="1003" y="15915"/>
                    <a:pt x="1504" y="16040"/>
                  </a:cubicBezTo>
                  <a:lnTo>
                    <a:pt x="1529" y="16040"/>
                  </a:lnTo>
                  <a:cubicBezTo>
                    <a:pt x="1705" y="16065"/>
                    <a:pt x="1855" y="16090"/>
                    <a:pt x="2005" y="16090"/>
                  </a:cubicBezTo>
                  <a:lnTo>
                    <a:pt x="2106" y="16090"/>
                  </a:lnTo>
                  <a:cubicBezTo>
                    <a:pt x="1504" y="15790"/>
                    <a:pt x="1654" y="15414"/>
                    <a:pt x="1855" y="15188"/>
                  </a:cubicBezTo>
                  <a:cubicBezTo>
                    <a:pt x="1980" y="14336"/>
                    <a:pt x="2507" y="10602"/>
                    <a:pt x="2807" y="6692"/>
                  </a:cubicBezTo>
                  <a:cubicBezTo>
                    <a:pt x="2958" y="4938"/>
                    <a:pt x="3008" y="3083"/>
                    <a:pt x="3008" y="1429"/>
                  </a:cubicBezTo>
                  <a:cubicBezTo>
                    <a:pt x="2055" y="777"/>
                    <a:pt x="1028" y="251"/>
                    <a:pt x="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3"/>
            <p:cNvSpPr/>
            <p:nvPr/>
          </p:nvSpPr>
          <p:spPr>
            <a:xfrm>
              <a:off x="6705596" y="2434067"/>
              <a:ext cx="125688" cy="97897"/>
            </a:xfrm>
            <a:custGeom>
              <a:avLst/>
              <a:gdLst/>
              <a:ahLst/>
              <a:cxnLst/>
              <a:rect l="l" t="t" r="r" b="b"/>
              <a:pathLst>
                <a:path w="6630" h="5164" extrusionOk="0">
                  <a:moveTo>
                    <a:pt x="4453" y="1"/>
                  </a:moveTo>
                  <a:cubicBezTo>
                    <a:pt x="4374" y="1"/>
                    <a:pt x="4293" y="6"/>
                    <a:pt x="4211" y="18"/>
                  </a:cubicBezTo>
                  <a:lnTo>
                    <a:pt x="4161" y="43"/>
                  </a:lnTo>
                  <a:cubicBezTo>
                    <a:pt x="1855" y="820"/>
                    <a:pt x="0" y="3251"/>
                    <a:pt x="451" y="4454"/>
                  </a:cubicBezTo>
                  <a:cubicBezTo>
                    <a:pt x="628" y="4953"/>
                    <a:pt x="955" y="5163"/>
                    <a:pt x="1398" y="5163"/>
                  </a:cubicBezTo>
                  <a:cubicBezTo>
                    <a:pt x="2023" y="5163"/>
                    <a:pt x="2877" y="4745"/>
                    <a:pt x="3860" y="4129"/>
                  </a:cubicBezTo>
                  <a:cubicBezTo>
                    <a:pt x="4511" y="3703"/>
                    <a:pt x="5063" y="3251"/>
                    <a:pt x="5514" y="2850"/>
                  </a:cubicBezTo>
                  <a:cubicBezTo>
                    <a:pt x="6629" y="1830"/>
                    <a:pt x="5857" y="1"/>
                    <a:pt x="4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3"/>
            <p:cNvSpPr/>
            <p:nvPr/>
          </p:nvSpPr>
          <p:spPr>
            <a:xfrm>
              <a:off x="6785885" y="2137925"/>
              <a:ext cx="340211" cy="332458"/>
            </a:xfrm>
            <a:custGeom>
              <a:avLst/>
              <a:gdLst/>
              <a:ahLst/>
              <a:cxnLst/>
              <a:rect l="l" t="t" r="r" b="b"/>
              <a:pathLst>
                <a:path w="17946" h="17537" extrusionOk="0">
                  <a:moveTo>
                    <a:pt x="11279" y="0"/>
                  </a:moveTo>
                  <a:cubicBezTo>
                    <a:pt x="11279" y="0"/>
                    <a:pt x="9825" y="1103"/>
                    <a:pt x="6467" y="5639"/>
                  </a:cubicBezTo>
                  <a:cubicBezTo>
                    <a:pt x="3109" y="10176"/>
                    <a:pt x="377" y="15790"/>
                    <a:pt x="377" y="15790"/>
                  </a:cubicBezTo>
                  <a:lnTo>
                    <a:pt x="402" y="15815"/>
                  </a:lnTo>
                  <a:cubicBezTo>
                    <a:pt x="327" y="15815"/>
                    <a:pt x="276" y="15840"/>
                    <a:pt x="226" y="15890"/>
                  </a:cubicBezTo>
                  <a:cubicBezTo>
                    <a:pt x="226" y="15890"/>
                    <a:pt x="1" y="16491"/>
                    <a:pt x="753" y="17218"/>
                  </a:cubicBezTo>
                  <a:cubicBezTo>
                    <a:pt x="1005" y="17450"/>
                    <a:pt x="1200" y="17536"/>
                    <a:pt x="1352" y="17536"/>
                  </a:cubicBezTo>
                  <a:cubicBezTo>
                    <a:pt x="1577" y="17536"/>
                    <a:pt x="1705" y="17348"/>
                    <a:pt x="1780" y="17168"/>
                  </a:cubicBezTo>
                  <a:cubicBezTo>
                    <a:pt x="2507" y="16667"/>
                    <a:pt x="6492" y="15113"/>
                    <a:pt x="9901" y="13158"/>
                  </a:cubicBezTo>
                  <a:cubicBezTo>
                    <a:pt x="13810" y="10927"/>
                    <a:pt x="17946" y="8346"/>
                    <a:pt x="17946" y="8346"/>
                  </a:cubicBezTo>
                  <a:lnTo>
                    <a:pt x="11279"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3"/>
            <p:cNvSpPr/>
            <p:nvPr/>
          </p:nvSpPr>
          <p:spPr>
            <a:xfrm>
              <a:off x="6786833" y="2320376"/>
              <a:ext cx="86029" cy="139698"/>
            </a:xfrm>
            <a:custGeom>
              <a:avLst/>
              <a:gdLst/>
              <a:ahLst/>
              <a:cxnLst/>
              <a:rect l="l" t="t" r="r" b="b"/>
              <a:pathLst>
                <a:path w="4538" h="7369" extrusionOk="0">
                  <a:moveTo>
                    <a:pt x="3735" y="0"/>
                  </a:moveTo>
                  <a:cubicBezTo>
                    <a:pt x="1705" y="3283"/>
                    <a:pt x="327" y="6166"/>
                    <a:pt x="327" y="6166"/>
                  </a:cubicBezTo>
                  <a:lnTo>
                    <a:pt x="352" y="6191"/>
                  </a:lnTo>
                  <a:cubicBezTo>
                    <a:pt x="277" y="6191"/>
                    <a:pt x="226" y="6216"/>
                    <a:pt x="176" y="6266"/>
                  </a:cubicBezTo>
                  <a:cubicBezTo>
                    <a:pt x="176" y="6266"/>
                    <a:pt x="1" y="6742"/>
                    <a:pt x="502" y="7369"/>
                  </a:cubicBezTo>
                  <a:cubicBezTo>
                    <a:pt x="477" y="7118"/>
                    <a:pt x="552" y="6968"/>
                    <a:pt x="552" y="6968"/>
                  </a:cubicBezTo>
                  <a:cubicBezTo>
                    <a:pt x="602" y="6943"/>
                    <a:pt x="652" y="6918"/>
                    <a:pt x="728" y="6918"/>
                  </a:cubicBezTo>
                  <a:lnTo>
                    <a:pt x="703" y="6892"/>
                  </a:lnTo>
                  <a:cubicBezTo>
                    <a:pt x="703" y="6892"/>
                    <a:pt x="2282" y="4261"/>
                    <a:pt x="4537" y="1203"/>
                  </a:cubicBezTo>
                  <a:cubicBezTo>
                    <a:pt x="4236" y="802"/>
                    <a:pt x="3986" y="401"/>
                    <a:pt x="37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3"/>
            <p:cNvSpPr/>
            <p:nvPr/>
          </p:nvSpPr>
          <p:spPr>
            <a:xfrm>
              <a:off x="6765467" y="1785839"/>
              <a:ext cx="664233" cy="617939"/>
            </a:xfrm>
            <a:custGeom>
              <a:avLst/>
              <a:gdLst/>
              <a:ahLst/>
              <a:cxnLst/>
              <a:rect l="l" t="t" r="r" b="b"/>
              <a:pathLst>
                <a:path w="35038" h="32596" extrusionOk="0">
                  <a:moveTo>
                    <a:pt x="22356" y="1"/>
                  </a:moveTo>
                  <a:lnTo>
                    <a:pt x="18647" y="803"/>
                  </a:lnTo>
                  <a:cubicBezTo>
                    <a:pt x="18647" y="803"/>
                    <a:pt x="14963" y="9875"/>
                    <a:pt x="12882" y="13685"/>
                  </a:cubicBezTo>
                  <a:cubicBezTo>
                    <a:pt x="10777" y="17494"/>
                    <a:pt x="3835" y="22758"/>
                    <a:pt x="1930" y="24261"/>
                  </a:cubicBezTo>
                  <a:cubicBezTo>
                    <a:pt x="0" y="25765"/>
                    <a:pt x="1153" y="26542"/>
                    <a:pt x="1153" y="26542"/>
                  </a:cubicBezTo>
                  <a:cubicBezTo>
                    <a:pt x="1153" y="26542"/>
                    <a:pt x="754" y="25640"/>
                    <a:pt x="1775" y="25640"/>
                  </a:cubicBezTo>
                  <a:cubicBezTo>
                    <a:pt x="1981" y="25640"/>
                    <a:pt x="2245" y="25677"/>
                    <a:pt x="2581" y="25765"/>
                  </a:cubicBezTo>
                  <a:cubicBezTo>
                    <a:pt x="4587" y="26266"/>
                    <a:pt x="4687" y="29449"/>
                    <a:pt x="7669" y="31304"/>
                  </a:cubicBezTo>
                  <a:cubicBezTo>
                    <a:pt x="8972" y="32121"/>
                    <a:pt x="10017" y="32529"/>
                    <a:pt x="10945" y="32529"/>
                  </a:cubicBezTo>
                  <a:cubicBezTo>
                    <a:pt x="12125" y="32529"/>
                    <a:pt x="13117" y="31870"/>
                    <a:pt x="14211" y="30552"/>
                  </a:cubicBezTo>
                  <a:cubicBezTo>
                    <a:pt x="15007" y="29605"/>
                    <a:pt x="16030" y="29209"/>
                    <a:pt x="17133" y="29209"/>
                  </a:cubicBezTo>
                  <a:cubicBezTo>
                    <a:pt x="18773" y="29209"/>
                    <a:pt x="20592" y="30085"/>
                    <a:pt x="22105" y="31329"/>
                  </a:cubicBezTo>
                  <a:cubicBezTo>
                    <a:pt x="23162" y="32187"/>
                    <a:pt x="24604" y="32595"/>
                    <a:pt x="26130" y="32595"/>
                  </a:cubicBezTo>
                  <a:cubicBezTo>
                    <a:pt x="28260" y="32595"/>
                    <a:pt x="30556" y="31801"/>
                    <a:pt x="32206" y="30327"/>
                  </a:cubicBezTo>
                  <a:cubicBezTo>
                    <a:pt x="35038" y="27770"/>
                    <a:pt x="30852" y="13108"/>
                    <a:pt x="31028" y="9424"/>
                  </a:cubicBezTo>
                  <a:cubicBezTo>
                    <a:pt x="31203" y="5740"/>
                    <a:pt x="30602" y="1153"/>
                    <a:pt x="30602" y="1153"/>
                  </a:cubicBezTo>
                  <a:lnTo>
                    <a:pt x="28171" y="452"/>
                  </a:lnTo>
                  <a:lnTo>
                    <a:pt x="223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3"/>
            <p:cNvSpPr/>
            <p:nvPr/>
          </p:nvSpPr>
          <p:spPr>
            <a:xfrm>
              <a:off x="7184543" y="1715126"/>
              <a:ext cx="114522" cy="149366"/>
            </a:xfrm>
            <a:custGeom>
              <a:avLst/>
              <a:gdLst/>
              <a:ahLst/>
              <a:cxnLst/>
              <a:rect l="l" t="t" r="r" b="b"/>
              <a:pathLst>
                <a:path w="6041" h="7879" extrusionOk="0">
                  <a:moveTo>
                    <a:pt x="2715" y="0"/>
                  </a:moveTo>
                  <a:cubicBezTo>
                    <a:pt x="2190" y="0"/>
                    <a:pt x="1641" y="27"/>
                    <a:pt x="1103" y="96"/>
                  </a:cubicBezTo>
                  <a:cubicBezTo>
                    <a:pt x="1128" y="949"/>
                    <a:pt x="251" y="3731"/>
                    <a:pt x="251" y="3731"/>
                  </a:cubicBezTo>
                  <a:cubicBezTo>
                    <a:pt x="251" y="3731"/>
                    <a:pt x="0" y="7390"/>
                    <a:pt x="2732" y="7816"/>
                  </a:cubicBezTo>
                  <a:cubicBezTo>
                    <a:pt x="2986" y="7858"/>
                    <a:pt x="3219" y="7878"/>
                    <a:pt x="3433" y="7878"/>
                  </a:cubicBezTo>
                  <a:cubicBezTo>
                    <a:pt x="5145" y="7878"/>
                    <a:pt x="5662" y="6554"/>
                    <a:pt x="6041" y="4081"/>
                  </a:cubicBezTo>
                  <a:cubicBezTo>
                    <a:pt x="5439" y="3480"/>
                    <a:pt x="5965" y="297"/>
                    <a:pt x="5965" y="297"/>
                  </a:cubicBezTo>
                  <a:cubicBezTo>
                    <a:pt x="5965" y="297"/>
                    <a:pt x="4468" y="0"/>
                    <a:pt x="2715"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3"/>
            <p:cNvSpPr/>
            <p:nvPr/>
          </p:nvSpPr>
          <p:spPr>
            <a:xfrm>
              <a:off x="6653877" y="1801043"/>
              <a:ext cx="479340" cy="186295"/>
            </a:xfrm>
            <a:custGeom>
              <a:avLst/>
              <a:gdLst/>
              <a:ahLst/>
              <a:cxnLst/>
              <a:rect l="l" t="t" r="r" b="b"/>
              <a:pathLst>
                <a:path w="25285" h="9827" extrusionOk="0">
                  <a:moveTo>
                    <a:pt x="24533" y="1"/>
                  </a:moveTo>
                  <a:cubicBezTo>
                    <a:pt x="21350" y="126"/>
                    <a:pt x="18442" y="2356"/>
                    <a:pt x="14332" y="4487"/>
                  </a:cubicBezTo>
                  <a:cubicBezTo>
                    <a:pt x="10523" y="6492"/>
                    <a:pt x="4934" y="7394"/>
                    <a:pt x="4132" y="7494"/>
                  </a:cubicBezTo>
                  <a:cubicBezTo>
                    <a:pt x="4056" y="7394"/>
                    <a:pt x="3806" y="7043"/>
                    <a:pt x="3580" y="6868"/>
                  </a:cubicBezTo>
                  <a:cubicBezTo>
                    <a:pt x="3330" y="6692"/>
                    <a:pt x="2803" y="6492"/>
                    <a:pt x="2653" y="6291"/>
                  </a:cubicBezTo>
                  <a:cubicBezTo>
                    <a:pt x="2607" y="6217"/>
                    <a:pt x="2540" y="6181"/>
                    <a:pt x="2478" y="6181"/>
                  </a:cubicBezTo>
                  <a:cubicBezTo>
                    <a:pt x="2372" y="6181"/>
                    <a:pt x="2280" y="6287"/>
                    <a:pt x="2327" y="6492"/>
                  </a:cubicBezTo>
                  <a:cubicBezTo>
                    <a:pt x="2402" y="6818"/>
                    <a:pt x="2904" y="7043"/>
                    <a:pt x="2904" y="7169"/>
                  </a:cubicBezTo>
                  <a:cubicBezTo>
                    <a:pt x="2904" y="7294"/>
                    <a:pt x="1500" y="7770"/>
                    <a:pt x="999" y="7920"/>
                  </a:cubicBezTo>
                  <a:cubicBezTo>
                    <a:pt x="239" y="8146"/>
                    <a:pt x="1" y="9737"/>
                    <a:pt x="1582" y="9737"/>
                  </a:cubicBezTo>
                  <a:cubicBezTo>
                    <a:pt x="1930" y="9737"/>
                    <a:pt x="2366" y="9660"/>
                    <a:pt x="2904" y="9474"/>
                  </a:cubicBezTo>
                  <a:cubicBezTo>
                    <a:pt x="3179" y="9399"/>
                    <a:pt x="3756" y="9199"/>
                    <a:pt x="4031" y="8923"/>
                  </a:cubicBezTo>
                  <a:cubicBezTo>
                    <a:pt x="5408" y="9456"/>
                    <a:pt x="8004" y="9827"/>
                    <a:pt x="11058" y="9827"/>
                  </a:cubicBezTo>
                  <a:cubicBezTo>
                    <a:pt x="13896" y="9827"/>
                    <a:pt x="17129" y="9506"/>
                    <a:pt x="20147" y="8697"/>
                  </a:cubicBezTo>
                  <a:cubicBezTo>
                    <a:pt x="22578" y="7996"/>
                    <a:pt x="24407" y="6818"/>
                    <a:pt x="24833" y="4336"/>
                  </a:cubicBezTo>
                  <a:cubicBezTo>
                    <a:pt x="25285" y="1855"/>
                    <a:pt x="24533" y="1"/>
                    <a:pt x="24533"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3"/>
            <p:cNvSpPr/>
            <p:nvPr/>
          </p:nvSpPr>
          <p:spPr>
            <a:xfrm>
              <a:off x="6716516" y="1928383"/>
              <a:ext cx="4303" cy="2389"/>
            </a:xfrm>
            <a:custGeom>
              <a:avLst/>
              <a:gdLst/>
              <a:ahLst/>
              <a:cxnLst/>
              <a:rect l="l" t="t" r="r" b="b"/>
              <a:pathLst>
                <a:path w="227" h="126" extrusionOk="0">
                  <a:moveTo>
                    <a:pt x="1" y="0"/>
                  </a:moveTo>
                  <a:cubicBezTo>
                    <a:pt x="76" y="51"/>
                    <a:pt x="101" y="101"/>
                    <a:pt x="126" y="126"/>
                  </a:cubicBezTo>
                  <a:lnTo>
                    <a:pt x="226" y="126"/>
                  </a:lnTo>
                  <a:cubicBezTo>
                    <a:pt x="151" y="76"/>
                    <a:pt x="76" y="51"/>
                    <a:pt x="1" y="0"/>
                  </a:cubicBezTo>
                  <a:close/>
                </a:path>
              </a:pathLst>
            </a:custGeom>
            <a:solidFill>
              <a:srgbClr val="F14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3"/>
            <p:cNvSpPr/>
            <p:nvPr/>
          </p:nvSpPr>
          <p:spPr>
            <a:xfrm>
              <a:off x="6664722" y="1823849"/>
              <a:ext cx="464231" cy="163471"/>
            </a:xfrm>
            <a:custGeom>
              <a:avLst/>
              <a:gdLst/>
              <a:ahLst/>
              <a:cxnLst/>
              <a:rect l="l" t="t" r="r" b="b"/>
              <a:pathLst>
                <a:path w="24488" h="8623" extrusionOk="0">
                  <a:moveTo>
                    <a:pt x="24261" y="1"/>
                  </a:moveTo>
                  <a:cubicBezTo>
                    <a:pt x="24261" y="201"/>
                    <a:pt x="24261" y="402"/>
                    <a:pt x="24236" y="627"/>
                  </a:cubicBezTo>
                  <a:cubicBezTo>
                    <a:pt x="23961" y="3133"/>
                    <a:pt x="22131" y="4462"/>
                    <a:pt x="19625" y="5414"/>
                  </a:cubicBezTo>
                  <a:cubicBezTo>
                    <a:pt x="15364" y="6893"/>
                    <a:pt x="10577" y="7494"/>
                    <a:pt x="7043" y="7494"/>
                  </a:cubicBezTo>
                  <a:cubicBezTo>
                    <a:pt x="5264" y="7494"/>
                    <a:pt x="3810" y="7344"/>
                    <a:pt x="2883" y="7093"/>
                  </a:cubicBezTo>
                  <a:cubicBezTo>
                    <a:pt x="2607" y="7394"/>
                    <a:pt x="2006" y="7620"/>
                    <a:pt x="1730" y="7745"/>
                  </a:cubicBezTo>
                  <a:cubicBezTo>
                    <a:pt x="1078" y="8021"/>
                    <a:pt x="577" y="8121"/>
                    <a:pt x="176" y="8121"/>
                  </a:cubicBezTo>
                  <a:lnTo>
                    <a:pt x="1" y="8121"/>
                  </a:lnTo>
                  <a:cubicBezTo>
                    <a:pt x="176" y="8347"/>
                    <a:pt x="502" y="8522"/>
                    <a:pt x="1028" y="8522"/>
                  </a:cubicBezTo>
                  <a:cubicBezTo>
                    <a:pt x="1379" y="8522"/>
                    <a:pt x="1805" y="8472"/>
                    <a:pt x="2332" y="8271"/>
                  </a:cubicBezTo>
                  <a:cubicBezTo>
                    <a:pt x="2607" y="8196"/>
                    <a:pt x="3184" y="7996"/>
                    <a:pt x="3459" y="7720"/>
                  </a:cubicBezTo>
                  <a:cubicBezTo>
                    <a:pt x="4838" y="8271"/>
                    <a:pt x="7444" y="8622"/>
                    <a:pt x="10477" y="8622"/>
                  </a:cubicBezTo>
                  <a:cubicBezTo>
                    <a:pt x="13309" y="8622"/>
                    <a:pt x="16542" y="8296"/>
                    <a:pt x="19575" y="7494"/>
                  </a:cubicBezTo>
                  <a:cubicBezTo>
                    <a:pt x="19800" y="7444"/>
                    <a:pt x="20051" y="7369"/>
                    <a:pt x="20277" y="7269"/>
                  </a:cubicBezTo>
                  <a:cubicBezTo>
                    <a:pt x="20302" y="7269"/>
                    <a:pt x="20327" y="7269"/>
                    <a:pt x="20327" y="7244"/>
                  </a:cubicBezTo>
                  <a:cubicBezTo>
                    <a:pt x="22382" y="6517"/>
                    <a:pt x="23886" y="5339"/>
                    <a:pt x="24261" y="3133"/>
                  </a:cubicBezTo>
                  <a:cubicBezTo>
                    <a:pt x="24487" y="1880"/>
                    <a:pt x="24412" y="778"/>
                    <a:pt x="2426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3"/>
            <p:cNvSpPr/>
            <p:nvPr/>
          </p:nvSpPr>
          <p:spPr>
            <a:xfrm>
              <a:off x="6814399" y="2274289"/>
              <a:ext cx="1915" cy="493"/>
            </a:xfrm>
            <a:custGeom>
              <a:avLst/>
              <a:gdLst/>
              <a:ahLst/>
              <a:cxnLst/>
              <a:rect l="l" t="t" r="r" b="b"/>
              <a:pathLst>
                <a:path w="101" h="26" extrusionOk="0">
                  <a:moveTo>
                    <a:pt x="0" y="0"/>
                  </a:moveTo>
                  <a:lnTo>
                    <a:pt x="66" y="16"/>
                  </a:lnTo>
                  <a:lnTo>
                    <a:pt x="66" y="16"/>
                  </a:lnTo>
                  <a:cubicBezTo>
                    <a:pt x="44" y="0"/>
                    <a:pt x="22" y="0"/>
                    <a:pt x="0" y="0"/>
                  </a:cubicBezTo>
                  <a:close/>
                  <a:moveTo>
                    <a:pt x="66" y="16"/>
                  </a:moveTo>
                  <a:cubicBezTo>
                    <a:pt x="69" y="19"/>
                    <a:pt x="72" y="22"/>
                    <a:pt x="76" y="25"/>
                  </a:cubicBezTo>
                  <a:lnTo>
                    <a:pt x="101" y="25"/>
                  </a:lnTo>
                  <a:lnTo>
                    <a:pt x="66" y="16"/>
                  </a:ln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3"/>
            <p:cNvSpPr/>
            <p:nvPr/>
          </p:nvSpPr>
          <p:spPr>
            <a:xfrm>
              <a:off x="6766889" y="2248146"/>
              <a:ext cx="48948" cy="40891"/>
            </a:xfrm>
            <a:custGeom>
              <a:avLst/>
              <a:gdLst/>
              <a:ahLst/>
              <a:cxnLst/>
              <a:rect l="l" t="t" r="r" b="b"/>
              <a:pathLst>
                <a:path w="2582" h="2157" extrusionOk="0">
                  <a:moveTo>
                    <a:pt x="1679" y="1"/>
                  </a:moveTo>
                  <a:cubicBezTo>
                    <a:pt x="0" y="1404"/>
                    <a:pt x="1078" y="2156"/>
                    <a:pt x="1078" y="2156"/>
                  </a:cubicBezTo>
                  <a:cubicBezTo>
                    <a:pt x="1078" y="2131"/>
                    <a:pt x="702" y="1254"/>
                    <a:pt x="1730" y="1254"/>
                  </a:cubicBezTo>
                  <a:cubicBezTo>
                    <a:pt x="1905" y="1254"/>
                    <a:pt x="2156" y="1279"/>
                    <a:pt x="2456" y="1354"/>
                  </a:cubicBezTo>
                  <a:lnTo>
                    <a:pt x="2481" y="1354"/>
                  </a:lnTo>
                  <a:lnTo>
                    <a:pt x="2506" y="1379"/>
                  </a:lnTo>
                  <a:cubicBezTo>
                    <a:pt x="2532" y="1379"/>
                    <a:pt x="2557" y="1379"/>
                    <a:pt x="2582" y="1404"/>
                  </a:cubicBezTo>
                  <a:cubicBezTo>
                    <a:pt x="2231" y="928"/>
                    <a:pt x="1955" y="452"/>
                    <a:pt x="1679" y="1"/>
                  </a:cubicBezTo>
                  <a:close/>
                </a:path>
              </a:pathLst>
            </a:custGeom>
            <a:solidFill>
              <a:srgbClr val="F46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3"/>
            <p:cNvSpPr/>
            <p:nvPr/>
          </p:nvSpPr>
          <p:spPr>
            <a:xfrm>
              <a:off x="7279563" y="2360756"/>
              <a:ext cx="96001" cy="41839"/>
            </a:xfrm>
            <a:custGeom>
              <a:avLst/>
              <a:gdLst/>
              <a:ahLst/>
              <a:cxnLst/>
              <a:rect l="l" t="t" r="r" b="b"/>
              <a:pathLst>
                <a:path w="5064" h="2207" extrusionOk="0">
                  <a:moveTo>
                    <a:pt x="1" y="2206"/>
                  </a:moveTo>
                  <a:lnTo>
                    <a:pt x="1" y="2206"/>
                  </a:lnTo>
                  <a:cubicBezTo>
                    <a:pt x="1805" y="2006"/>
                    <a:pt x="3660" y="1254"/>
                    <a:pt x="5064" y="1"/>
                  </a:cubicBezTo>
                  <a:cubicBezTo>
                    <a:pt x="3660" y="1254"/>
                    <a:pt x="1805" y="2006"/>
                    <a:pt x="1" y="2206"/>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3"/>
            <p:cNvSpPr/>
            <p:nvPr/>
          </p:nvSpPr>
          <p:spPr>
            <a:xfrm>
              <a:off x="7261040" y="2402578"/>
              <a:ext cx="18540" cy="967"/>
            </a:xfrm>
            <a:custGeom>
              <a:avLst/>
              <a:gdLst/>
              <a:ahLst/>
              <a:cxnLst/>
              <a:rect l="l" t="t" r="r" b="b"/>
              <a:pathLst>
                <a:path w="978" h="51" extrusionOk="0">
                  <a:moveTo>
                    <a:pt x="1" y="50"/>
                  </a:moveTo>
                  <a:cubicBezTo>
                    <a:pt x="326" y="50"/>
                    <a:pt x="652" y="50"/>
                    <a:pt x="978" y="0"/>
                  </a:cubicBezTo>
                  <a:lnTo>
                    <a:pt x="978" y="0"/>
                  </a:lnTo>
                  <a:cubicBezTo>
                    <a:pt x="652" y="50"/>
                    <a:pt x="326" y="50"/>
                    <a:pt x="1" y="50"/>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3"/>
            <p:cNvSpPr/>
            <p:nvPr/>
          </p:nvSpPr>
          <p:spPr>
            <a:xfrm>
              <a:off x="6988304" y="2393535"/>
              <a:ext cx="16171" cy="7147"/>
            </a:xfrm>
            <a:custGeom>
              <a:avLst/>
              <a:gdLst/>
              <a:ahLst/>
              <a:cxnLst/>
              <a:rect l="l" t="t" r="r" b="b"/>
              <a:pathLst>
                <a:path w="853" h="377" extrusionOk="0">
                  <a:moveTo>
                    <a:pt x="0" y="377"/>
                  </a:moveTo>
                  <a:cubicBezTo>
                    <a:pt x="276" y="277"/>
                    <a:pt x="552" y="151"/>
                    <a:pt x="853" y="1"/>
                  </a:cubicBezTo>
                  <a:cubicBezTo>
                    <a:pt x="552" y="151"/>
                    <a:pt x="276" y="277"/>
                    <a:pt x="0" y="377"/>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3"/>
            <p:cNvSpPr/>
            <p:nvPr/>
          </p:nvSpPr>
          <p:spPr>
            <a:xfrm>
              <a:off x="6909911" y="2378804"/>
              <a:ext cx="493" cy="512"/>
            </a:xfrm>
            <a:custGeom>
              <a:avLst/>
              <a:gdLst/>
              <a:ahLst/>
              <a:cxnLst/>
              <a:rect l="l" t="t" r="r" b="b"/>
              <a:pathLst>
                <a:path w="26" h="27" extrusionOk="0">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cubicBezTo>
                    <a:pt x="25" y="1"/>
                    <a:pt x="25" y="1"/>
                    <a:pt x="25" y="1"/>
                  </a:cubicBezTo>
                  <a:cubicBezTo>
                    <a:pt x="25" y="1"/>
                    <a:pt x="25" y="1"/>
                    <a:pt x="25" y="1"/>
                  </a:cubicBezTo>
                  <a:close/>
                  <a:moveTo>
                    <a:pt x="0" y="1"/>
                  </a:moveTo>
                  <a:cubicBezTo>
                    <a:pt x="0" y="1"/>
                    <a:pt x="0" y="1"/>
                    <a:pt x="0" y="1"/>
                  </a:cubicBezTo>
                  <a:cubicBezTo>
                    <a:pt x="0" y="1"/>
                    <a:pt x="0" y="1"/>
                    <a:pt x="0" y="1"/>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3"/>
            <p:cNvSpPr/>
            <p:nvPr/>
          </p:nvSpPr>
          <p:spPr>
            <a:xfrm>
              <a:off x="6872847" y="2343182"/>
              <a:ext cx="37081" cy="35640"/>
            </a:xfrm>
            <a:custGeom>
              <a:avLst/>
              <a:gdLst/>
              <a:ahLst/>
              <a:cxnLst/>
              <a:rect l="l" t="t" r="r" b="b"/>
              <a:pathLst>
                <a:path w="1956" h="1880" extrusionOk="0">
                  <a:moveTo>
                    <a:pt x="1955" y="1880"/>
                  </a:moveTo>
                  <a:cubicBezTo>
                    <a:pt x="1955" y="1880"/>
                    <a:pt x="1955" y="1880"/>
                    <a:pt x="1955" y="1880"/>
                  </a:cubicBezTo>
                  <a:cubicBezTo>
                    <a:pt x="1955" y="1880"/>
                    <a:pt x="1955" y="1880"/>
                    <a:pt x="1955" y="1880"/>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05" y="1855"/>
                  </a:cubicBezTo>
                  <a:cubicBezTo>
                    <a:pt x="1930" y="1855"/>
                    <a:pt x="1930" y="1855"/>
                    <a:pt x="1930" y="1855"/>
                  </a:cubicBezTo>
                  <a:close/>
                  <a:moveTo>
                    <a:pt x="1905" y="1855"/>
                  </a:moveTo>
                  <a:cubicBezTo>
                    <a:pt x="1905" y="1855"/>
                    <a:pt x="1905" y="1855"/>
                    <a:pt x="1905" y="1830"/>
                  </a:cubicBezTo>
                  <a:cubicBezTo>
                    <a:pt x="1905" y="1855"/>
                    <a:pt x="1905" y="1855"/>
                    <a:pt x="1905" y="1855"/>
                  </a:cubicBezTo>
                  <a:close/>
                  <a:moveTo>
                    <a:pt x="1905" y="1830"/>
                  </a:moveTo>
                  <a:cubicBezTo>
                    <a:pt x="1905" y="1830"/>
                    <a:pt x="1905" y="1830"/>
                    <a:pt x="1905" y="1830"/>
                  </a:cubicBezTo>
                  <a:cubicBezTo>
                    <a:pt x="1905" y="1830"/>
                    <a:pt x="1905" y="1830"/>
                    <a:pt x="1905" y="1830"/>
                  </a:cubicBezTo>
                  <a:close/>
                  <a:moveTo>
                    <a:pt x="1880" y="1830"/>
                  </a:moveTo>
                  <a:cubicBezTo>
                    <a:pt x="1880" y="1830"/>
                    <a:pt x="1880" y="1830"/>
                    <a:pt x="1880" y="1830"/>
                  </a:cubicBezTo>
                  <a:cubicBezTo>
                    <a:pt x="1880" y="1830"/>
                    <a:pt x="1880" y="1830"/>
                    <a:pt x="1880" y="1830"/>
                  </a:cubicBezTo>
                  <a:close/>
                  <a:moveTo>
                    <a:pt x="1880" y="1830"/>
                  </a:moveTo>
                  <a:cubicBezTo>
                    <a:pt x="1880" y="1830"/>
                    <a:pt x="1880" y="1830"/>
                    <a:pt x="1880" y="1830"/>
                  </a:cubicBezTo>
                  <a:cubicBezTo>
                    <a:pt x="1880" y="1830"/>
                    <a:pt x="1880" y="1830"/>
                    <a:pt x="1880" y="1830"/>
                  </a:cubicBezTo>
                  <a:close/>
                  <a:moveTo>
                    <a:pt x="1880" y="1830"/>
                  </a:moveTo>
                  <a:cubicBezTo>
                    <a:pt x="1880" y="1805"/>
                    <a:pt x="1855" y="1805"/>
                    <a:pt x="1855" y="1805"/>
                  </a:cubicBezTo>
                  <a:cubicBezTo>
                    <a:pt x="1855" y="1805"/>
                    <a:pt x="1880" y="1805"/>
                    <a:pt x="1880" y="1830"/>
                  </a:cubicBezTo>
                  <a:close/>
                  <a:moveTo>
                    <a:pt x="1855" y="1805"/>
                  </a:moveTo>
                  <a:cubicBezTo>
                    <a:pt x="1855" y="1805"/>
                    <a:pt x="1855" y="1805"/>
                    <a:pt x="1855" y="1805"/>
                  </a:cubicBezTo>
                  <a:cubicBezTo>
                    <a:pt x="1855" y="1805"/>
                    <a:pt x="1855" y="1805"/>
                    <a:pt x="1855" y="1805"/>
                  </a:cubicBezTo>
                  <a:close/>
                  <a:moveTo>
                    <a:pt x="1855" y="1805"/>
                  </a:moveTo>
                  <a:cubicBezTo>
                    <a:pt x="1053" y="1278"/>
                    <a:pt x="451" y="652"/>
                    <a:pt x="0" y="0"/>
                  </a:cubicBezTo>
                  <a:cubicBezTo>
                    <a:pt x="0" y="0"/>
                    <a:pt x="0" y="0"/>
                    <a:pt x="0" y="0"/>
                  </a:cubicBezTo>
                  <a:cubicBezTo>
                    <a:pt x="451" y="652"/>
                    <a:pt x="1053" y="1278"/>
                    <a:pt x="1855" y="1805"/>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3"/>
            <p:cNvSpPr/>
            <p:nvPr/>
          </p:nvSpPr>
          <p:spPr>
            <a:xfrm>
              <a:off x="6849566" y="2306594"/>
              <a:ext cx="8095" cy="13801"/>
            </a:xfrm>
            <a:custGeom>
              <a:avLst/>
              <a:gdLst/>
              <a:ahLst/>
              <a:cxnLst/>
              <a:rect l="l" t="t" r="r" b="b"/>
              <a:pathLst>
                <a:path w="427" h="728" extrusionOk="0">
                  <a:moveTo>
                    <a:pt x="426" y="727"/>
                  </a:moveTo>
                  <a:cubicBezTo>
                    <a:pt x="276" y="477"/>
                    <a:pt x="125" y="226"/>
                    <a:pt x="0" y="0"/>
                  </a:cubicBezTo>
                  <a:cubicBezTo>
                    <a:pt x="0" y="0"/>
                    <a:pt x="0" y="0"/>
                    <a:pt x="0" y="0"/>
                  </a:cubicBezTo>
                  <a:cubicBezTo>
                    <a:pt x="125" y="226"/>
                    <a:pt x="276" y="477"/>
                    <a:pt x="426" y="727"/>
                  </a:cubicBezTo>
                  <a:cubicBezTo>
                    <a:pt x="426" y="727"/>
                    <a:pt x="426" y="727"/>
                    <a:pt x="426" y="727"/>
                  </a:cubicBezTo>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3"/>
            <p:cNvSpPr/>
            <p:nvPr/>
          </p:nvSpPr>
          <p:spPr>
            <a:xfrm>
              <a:off x="6857643" y="2320376"/>
              <a:ext cx="15223" cy="22825"/>
            </a:xfrm>
            <a:custGeom>
              <a:avLst/>
              <a:gdLst/>
              <a:ahLst/>
              <a:cxnLst/>
              <a:rect l="l" t="t" r="r" b="b"/>
              <a:pathLst>
                <a:path w="803" h="1204" extrusionOk="0">
                  <a:moveTo>
                    <a:pt x="802" y="1203"/>
                  </a:moveTo>
                  <a:cubicBezTo>
                    <a:pt x="501" y="802"/>
                    <a:pt x="251" y="401"/>
                    <a:pt x="0" y="0"/>
                  </a:cubicBezTo>
                  <a:cubicBezTo>
                    <a:pt x="0" y="0"/>
                    <a:pt x="0" y="0"/>
                    <a:pt x="0" y="0"/>
                  </a:cubicBezTo>
                  <a:cubicBezTo>
                    <a:pt x="251" y="401"/>
                    <a:pt x="501" y="802"/>
                    <a:pt x="802" y="1203"/>
                  </a:cubicBezTo>
                  <a:cubicBezTo>
                    <a:pt x="802" y="1203"/>
                    <a:pt x="802" y="1203"/>
                    <a:pt x="802" y="1203"/>
                  </a:cubicBezTo>
                </a:path>
              </a:pathLst>
            </a:custGeom>
            <a:solidFill>
              <a:srgbClr val="F0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3"/>
            <p:cNvSpPr/>
            <p:nvPr/>
          </p:nvSpPr>
          <p:spPr>
            <a:xfrm>
              <a:off x="6849566" y="1794389"/>
              <a:ext cx="544990" cy="609142"/>
            </a:xfrm>
            <a:custGeom>
              <a:avLst/>
              <a:gdLst/>
              <a:ahLst/>
              <a:cxnLst/>
              <a:rect l="l" t="t" r="r" b="b"/>
              <a:pathLst>
                <a:path w="28748" h="32132" extrusionOk="0">
                  <a:moveTo>
                    <a:pt x="23735" y="1"/>
                  </a:moveTo>
                  <a:cubicBezTo>
                    <a:pt x="23735" y="1"/>
                    <a:pt x="23609" y="3510"/>
                    <a:pt x="23534" y="5264"/>
                  </a:cubicBezTo>
                  <a:cubicBezTo>
                    <a:pt x="23359" y="8948"/>
                    <a:pt x="27544" y="23610"/>
                    <a:pt x="24712" y="26141"/>
                  </a:cubicBezTo>
                  <a:cubicBezTo>
                    <a:pt x="23058" y="27620"/>
                    <a:pt x="20777" y="28422"/>
                    <a:pt x="18647" y="28422"/>
                  </a:cubicBezTo>
                  <a:cubicBezTo>
                    <a:pt x="17118" y="28422"/>
                    <a:pt x="15689" y="28021"/>
                    <a:pt x="14612" y="27144"/>
                  </a:cubicBezTo>
                  <a:cubicBezTo>
                    <a:pt x="13108" y="25916"/>
                    <a:pt x="11278" y="25038"/>
                    <a:pt x="9649" y="25038"/>
                  </a:cubicBezTo>
                  <a:cubicBezTo>
                    <a:pt x="8547" y="25038"/>
                    <a:pt x="7519" y="25439"/>
                    <a:pt x="6717" y="26392"/>
                  </a:cubicBezTo>
                  <a:cubicBezTo>
                    <a:pt x="5639" y="27695"/>
                    <a:pt x="4637" y="28372"/>
                    <a:pt x="3459" y="28372"/>
                  </a:cubicBezTo>
                  <a:cubicBezTo>
                    <a:pt x="2531" y="28372"/>
                    <a:pt x="1479" y="27946"/>
                    <a:pt x="176" y="27144"/>
                  </a:cubicBezTo>
                  <a:cubicBezTo>
                    <a:pt x="100" y="27094"/>
                    <a:pt x="50" y="27043"/>
                    <a:pt x="0" y="27018"/>
                  </a:cubicBezTo>
                  <a:lnTo>
                    <a:pt x="0" y="27018"/>
                  </a:lnTo>
                  <a:cubicBezTo>
                    <a:pt x="125" y="27244"/>
                    <a:pt x="276" y="27495"/>
                    <a:pt x="426" y="27745"/>
                  </a:cubicBezTo>
                  <a:cubicBezTo>
                    <a:pt x="677" y="28146"/>
                    <a:pt x="927" y="28547"/>
                    <a:pt x="1228" y="28948"/>
                  </a:cubicBezTo>
                  <a:cubicBezTo>
                    <a:pt x="1679" y="29600"/>
                    <a:pt x="2281" y="30226"/>
                    <a:pt x="3083" y="30753"/>
                  </a:cubicBezTo>
                  <a:cubicBezTo>
                    <a:pt x="3083" y="30753"/>
                    <a:pt x="3108" y="30753"/>
                    <a:pt x="3108" y="30778"/>
                  </a:cubicBezTo>
                  <a:lnTo>
                    <a:pt x="3133" y="30778"/>
                  </a:lnTo>
                  <a:cubicBezTo>
                    <a:pt x="3133" y="30803"/>
                    <a:pt x="3133" y="30803"/>
                    <a:pt x="3133" y="30803"/>
                  </a:cubicBezTo>
                  <a:lnTo>
                    <a:pt x="3158" y="30803"/>
                  </a:lnTo>
                  <a:cubicBezTo>
                    <a:pt x="3158" y="30803"/>
                    <a:pt x="3183" y="30803"/>
                    <a:pt x="3183" y="30828"/>
                  </a:cubicBezTo>
                  <a:lnTo>
                    <a:pt x="3208" y="30828"/>
                  </a:lnTo>
                  <a:cubicBezTo>
                    <a:pt x="3208" y="30828"/>
                    <a:pt x="3208" y="30828"/>
                    <a:pt x="3208" y="30853"/>
                  </a:cubicBezTo>
                  <a:lnTo>
                    <a:pt x="3233" y="30853"/>
                  </a:lnTo>
                  <a:cubicBezTo>
                    <a:pt x="4536" y="31655"/>
                    <a:pt x="5589" y="32081"/>
                    <a:pt x="6516" y="32081"/>
                  </a:cubicBezTo>
                  <a:cubicBezTo>
                    <a:pt x="6792" y="32081"/>
                    <a:pt x="7043" y="32031"/>
                    <a:pt x="7318" y="31981"/>
                  </a:cubicBezTo>
                  <a:cubicBezTo>
                    <a:pt x="7594" y="31881"/>
                    <a:pt x="7870" y="31755"/>
                    <a:pt x="8171" y="31605"/>
                  </a:cubicBezTo>
                  <a:cubicBezTo>
                    <a:pt x="8697" y="31254"/>
                    <a:pt x="9223" y="30753"/>
                    <a:pt x="9775" y="30101"/>
                  </a:cubicBezTo>
                  <a:cubicBezTo>
                    <a:pt x="10577" y="29149"/>
                    <a:pt x="11604" y="28748"/>
                    <a:pt x="12707" y="28748"/>
                  </a:cubicBezTo>
                  <a:cubicBezTo>
                    <a:pt x="14311" y="28748"/>
                    <a:pt x="16116" y="29600"/>
                    <a:pt x="17619" y="30803"/>
                  </a:cubicBezTo>
                  <a:cubicBezTo>
                    <a:pt x="17619" y="30828"/>
                    <a:pt x="17619" y="30828"/>
                    <a:pt x="17619" y="30828"/>
                  </a:cubicBezTo>
                  <a:cubicBezTo>
                    <a:pt x="17644" y="30828"/>
                    <a:pt x="17644" y="30828"/>
                    <a:pt x="17644" y="30853"/>
                  </a:cubicBezTo>
                  <a:cubicBezTo>
                    <a:pt x="17669" y="30853"/>
                    <a:pt x="17669" y="30853"/>
                    <a:pt x="17669" y="30878"/>
                  </a:cubicBezTo>
                  <a:lnTo>
                    <a:pt x="17694" y="30878"/>
                  </a:lnTo>
                  <a:cubicBezTo>
                    <a:pt x="18747" y="31730"/>
                    <a:pt x="20176" y="32131"/>
                    <a:pt x="21705" y="32131"/>
                  </a:cubicBezTo>
                  <a:cubicBezTo>
                    <a:pt x="22030" y="32131"/>
                    <a:pt x="22356" y="32131"/>
                    <a:pt x="22682" y="32081"/>
                  </a:cubicBezTo>
                  <a:cubicBezTo>
                    <a:pt x="24486" y="31881"/>
                    <a:pt x="26341" y="31129"/>
                    <a:pt x="27745" y="29876"/>
                  </a:cubicBezTo>
                  <a:lnTo>
                    <a:pt x="27770" y="29876"/>
                  </a:lnTo>
                  <a:cubicBezTo>
                    <a:pt x="28497" y="29224"/>
                    <a:pt x="28747" y="27795"/>
                    <a:pt x="28747" y="25941"/>
                  </a:cubicBezTo>
                  <a:cubicBezTo>
                    <a:pt x="28747" y="20703"/>
                    <a:pt x="26592" y="12181"/>
                    <a:pt x="26592" y="9199"/>
                  </a:cubicBezTo>
                  <a:cubicBezTo>
                    <a:pt x="26592" y="9124"/>
                    <a:pt x="26592" y="9048"/>
                    <a:pt x="26592" y="8973"/>
                  </a:cubicBezTo>
                  <a:cubicBezTo>
                    <a:pt x="26592" y="8672"/>
                    <a:pt x="26617" y="8347"/>
                    <a:pt x="26617" y="8046"/>
                  </a:cubicBezTo>
                  <a:cubicBezTo>
                    <a:pt x="26466" y="7996"/>
                    <a:pt x="26341" y="7971"/>
                    <a:pt x="26216" y="7921"/>
                  </a:cubicBezTo>
                  <a:cubicBezTo>
                    <a:pt x="26216" y="7921"/>
                    <a:pt x="26216" y="7895"/>
                    <a:pt x="26191" y="7895"/>
                  </a:cubicBezTo>
                  <a:cubicBezTo>
                    <a:pt x="26191" y="7895"/>
                    <a:pt x="26191" y="7895"/>
                    <a:pt x="26191" y="7870"/>
                  </a:cubicBezTo>
                  <a:cubicBezTo>
                    <a:pt x="25364" y="3585"/>
                    <a:pt x="25915" y="1254"/>
                    <a:pt x="26090" y="677"/>
                  </a:cubicBezTo>
                  <a:lnTo>
                    <a:pt x="237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3"/>
            <p:cNvSpPr/>
            <p:nvPr/>
          </p:nvSpPr>
          <p:spPr>
            <a:xfrm>
              <a:off x="7327565" y="1804380"/>
              <a:ext cx="410582" cy="195073"/>
            </a:xfrm>
            <a:custGeom>
              <a:avLst/>
              <a:gdLst/>
              <a:ahLst/>
              <a:cxnLst/>
              <a:rect l="l" t="t" r="r" b="b"/>
              <a:pathLst>
                <a:path w="21658" h="10290" extrusionOk="0">
                  <a:moveTo>
                    <a:pt x="903" y="0"/>
                  </a:moveTo>
                  <a:lnTo>
                    <a:pt x="903" y="0"/>
                  </a:lnTo>
                  <a:cubicBezTo>
                    <a:pt x="903" y="0"/>
                    <a:pt x="0" y="2356"/>
                    <a:pt x="1003" y="7394"/>
                  </a:cubicBezTo>
                  <a:cubicBezTo>
                    <a:pt x="4969" y="8700"/>
                    <a:pt x="9507" y="9018"/>
                    <a:pt x="12969" y="9018"/>
                  </a:cubicBezTo>
                  <a:cubicBezTo>
                    <a:pt x="15020" y="9018"/>
                    <a:pt x="16693" y="8906"/>
                    <a:pt x="17645" y="8822"/>
                  </a:cubicBezTo>
                  <a:cubicBezTo>
                    <a:pt x="17870" y="9123"/>
                    <a:pt x="18271" y="9424"/>
                    <a:pt x="18472" y="9574"/>
                  </a:cubicBezTo>
                  <a:cubicBezTo>
                    <a:pt x="18873" y="9850"/>
                    <a:pt x="19173" y="10226"/>
                    <a:pt x="19499" y="10276"/>
                  </a:cubicBezTo>
                  <a:cubicBezTo>
                    <a:pt x="19556" y="10285"/>
                    <a:pt x="19612" y="10289"/>
                    <a:pt x="19669" y="10289"/>
                  </a:cubicBezTo>
                  <a:cubicBezTo>
                    <a:pt x="20710" y="10289"/>
                    <a:pt x="21657" y="8814"/>
                    <a:pt x="20777" y="8196"/>
                  </a:cubicBezTo>
                  <a:cubicBezTo>
                    <a:pt x="20351" y="7895"/>
                    <a:pt x="19123" y="7469"/>
                    <a:pt x="19173" y="7368"/>
                  </a:cubicBezTo>
                  <a:cubicBezTo>
                    <a:pt x="19223" y="7243"/>
                    <a:pt x="19750" y="7168"/>
                    <a:pt x="19950" y="6892"/>
                  </a:cubicBezTo>
                  <a:cubicBezTo>
                    <a:pt x="20081" y="6686"/>
                    <a:pt x="19975" y="6536"/>
                    <a:pt x="19839" y="6536"/>
                  </a:cubicBezTo>
                  <a:cubicBezTo>
                    <a:pt x="19793" y="6536"/>
                    <a:pt x="19744" y="6554"/>
                    <a:pt x="19700" y="6592"/>
                  </a:cubicBezTo>
                  <a:cubicBezTo>
                    <a:pt x="19499" y="6742"/>
                    <a:pt x="18923" y="6792"/>
                    <a:pt x="18622" y="6867"/>
                  </a:cubicBezTo>
                  <a:cubicBezTo>
                    <a:pt x="18396" y="6942"/>
                    <a:pt x="18096" y="7168"/>
                    <a:pt x="17945" y="7268"/>
                  </a:cubicBezTo>
                  <a:cubicBezTo>
                    <a:pt x="16015" y="6692"/>
                    <a:pt x="9975" y="4787"/>
                    <a:pt x="7043" y="2782"/>
                  </a:cubicBezTo>
                  <a:cubicBezTo>
                    <a:pt x="3534" y="401"/>
                    <a:pt x="903" y="0"/>
                    <a:pt x="903"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3"/>
            <p:cNvSpPr/>
            <p:nvPr/>
          </p:nvSpPr>
          <p:spPr>
            <a:xfrm>
              <a:off x="7346088" y="1943588"/>
              <a:ext cx="8095" cy="3337"/>
            </a:xfrm>
            <a:custGeom>
              <a:avLst/>
              <a:gdLst/>
              <a:ahLst/>
              <a:cxnLst/>
              <a:rect l="l" t="t" r="r" b="b"/>
              <a:pathLst>
                <a:path w="427" h="176" extrusionOk="0">
                  <a:moveTo>
                    <a:pt x="427" y="176"/>
                  </a:moveTo>
                  <a:cubicBezTo>
                    <a:pt x="276" y="126"/>
                    <a:pt x="151" y="101"/>
                    <a:pt x="26" y="51"/>
                  </a:cubicBezTo>
                  <a:lnTo>
                    <a:pt x="26" y="51"/>
                  </a:lnTo>
                  <a:lnTo>
                    <a:pt x="26" y="51"/>
                  </a:lnTo>
                  <a:cubicBezTo>
                    <a:pt x="151" y="101"/>
                    <a:pt x="276" y="126"/>
                    <a:pt x="427" y="176"/>
                  </a:cubicBezTo>
                  <a:lnTo>
                    <a:pt x="427" y="176"/>
                  </a:lnTo>
                  <a:close/>
                  <a:moveTo>
                    <a:pt x="1" y="25"/>
                  </a:moveTo>
                  <a:cubicBezTo>
                    <a:pt x="1" y="25"/>
                    <a:pt x="1" y="25"/>
                    <a:pt x="1" y="25"/>
                  </a:cubicBezTo>
                  <a:cubicBezTo>
                    <a:pt x="1" y="25"/>
                    <a:pt x="1" y="25"/>
                    <a:pt x="1" y="25"/>
                  </a:cubicBezTo>
                  <a:close/>
                  <a:moveTo>
                    <a:pt x="1" y="0"/>
                  </a:moveTo>
                  <a:cubicBezTo>
                    <a:pt x="1" y="0"/>
                    <a:pt x="1" y="0"/>
                    <a:pt x="1" y="0"/>
                  </a:cubicBezTo>
                  <a:cubicBezTo>
                    <a:pt x="1" y="0"/>
                    <a:pt x="1" y="0"/>
                    <a:pt x="1" y="0"/>
                  </a:cubicBezTo>
                  <a:close/>
                </a:path>
              </a:pathLst>
            </a:custGeom>
            <a:solidFill>
              <a:srgbClr val="F25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3"/>
            <p:cNvSpPr/>
            <p:nvPr/>
          </p:nvSpPr>
          <p:spPr>
            <a:xfrm>
              <a:off x="7339907" y="1902240"/>
              <a:ext cx="386297" cy="96949"/>
            </a:xfrm>
            <a:custGeom>
              <a:avLst/>
              <a:gdLst/>
              <a:ahLst/>
              <a:cxnLst/>
              <a:rect l="l" t="t" r="r" b="b"/>
              <a:pathLst>
                <a:path w="20377" h="5114" extrusionOk="0">
                  <a:moveTo>
                    <a:pt x="1" y="1"/>
                  </a:moveTo>
                  <a:lnTo>
                    <a:pt x="1" y="1"/>
                  </a:lnTo>
                  <a:cubicBezTo>
                    <a:pt x="10" y="80"/>
                    <a:pt x="19" y="161"/>
                    <a:pt x="29" y="242"/>
                  </a:cubicBezTo>
                  <a:lnTo>
                    <a:pt x="29" y="242"/>
                  </a:lnTo>
                  <a:cubicBezTo>
                    <a:pt x="21" y="163"/>
                    <a:pt x="15" y="86"/>
                    <a:pt x="1" y="1"/>
                  </a:cubicBezTo>
                  <a:close/>
                  <a:moveTo>
                    <a:pt x="29" y="242"/>
                  </a:moveTo>
                  <a:lnTo>
                    <a:pt x="29" y="242"/>
                  </a:lnTo>
                  <a:cubicBezTo>
                    <a:pt x="34" y="301"/>
                    <a:pt x="40" y="361"/>
                    <a:pt x="51" y="426"/>
                  </a:cubicBezTo>
                  <a:lnTo>
                    <a:pt x="51" y="426"/>
                  </a:lnTo>
                  <a:cubicBezTo>
                    <a:pt x="43" y="364"/>
                    <a:pt x="36" y="303"/>
                    <a:pt x="29" y="242"/>
                  </a:cubicBezTo>
                  <a:close/>
                  <a:moveTo>
                    <a:pt x="51" y="426"/>
                  </a:moveTo>
                  <a:lnTo>
                    <a:pt x="51" y="426"/>
                  </a:lnTo>
                  <a:cubicBezTo>
                    <a:pt x="120" y="979"/>
                    <a:pt x="207" y="1565"/>
                    <a:pt x="327" y="2181"/>
                  </a:cubicBezTo>
                  <a:cubicBezTo>
                    <a:pt x="327" y="2206"/>
                    <a:pt x="327" y="2206"/>
                    <a:pt x="327" y="2206"/>
                  </a:cubicBezTo>
                  <a:cubicBezTo>
                    <a:pt x="352" y="2206"/>
                    <a:pt x="352" y="2232"/>
                    <a:pt x="352" y="2232"/>
                  </a:cubicBezTo>
                  <a:cubicBezTo>
                    <a:pt x="477" y="2282"/>
                    <a:pt x="602" y="2307"/>
                    <a:pt x="753" y="2357"/>
                  </a:cubicBezTo>
                  <a:cubicBezTo>
                    <a:pt x="4638" y="3560"/>
                    <a:pt x="9024" y="3861"/>
                    <a:pt x="12357" y="3861"/>
                  </a:cubicBezTo>
                  <a:cubicBezTo>
                    <a:pt x="14387" y="3861"/>
                    <a:pt x="16041" y="3735"/>
                    <a:pt x="16994" y="3660"/>
                  </a:cubicBezTo>
                  <a:cubicBezTo>
                    <a:pt x="17219" y="3961"/>
                    <a:pt x="17620" y="4262"/>
                    <a:pt x="17821" y="4412"/>
                  </a:cubicBezTo>
                  <a:cubicBezTo>
                    <a:pt x="18222" y="4688"/>
                    <a:pt x="18522" y="5064"/>
                    <a:pt x="18848" y="5114"/>
                  </a:cubicBezTo>
                  <a:lnTo>
                    <a:pt x="19024" y="5114"/>
                  </a:lnTo>
                  <a:cubicBezTo>
                    <a:pt x="19625" y="5114"/>
                    <a:pt x="20176" y="4638"/>
                    <a:pt x="20377" y="4111"/>
                  </a:cubicBezTo>
                  <a:lnTo>
                    <a:pt x="20377" y="4111"/>
                  </a:lnTo>
                  <a:cubicBezTo>
                    <a:pt x="20126" y="4287"/>
                    <a:pt x="19801" y="4412"/>
                    <a:pt x="19500" y="4412"/>
                  </a:cubicBezTo>
                  <a:cubicBezTo>
                    <a:pt x="19400" y="4412"/>
                    <a:pt x="19324" y="4412"/>
                    <a:pt x="19249" y="4387"/>
                  </a:cubicBezTo>
                  <a:cubicBezTo>
                    <a:pt x="18923" y="4337"/>
                    <a:pt x="18623" y="3936"/>
                    <a:pt x="18222" y="3610"/>
                  </a:cubicBezTo>
                  <a:cubicBezTo>
                    <a:pt x="18021" y="3460"/>
                    <a:pt x="17620" y="3134"/>
                    <a:pt x="17395" y="2833"/>
                  </a:cubicBezTo>
                  <a:lnTo>
                    <a:pt x="15841" y="2833"/>
                  </a:lnTo>
                  <a:cubicBezTo>
                    <a:pt x="12282" y="2833"/>
                    <a:pt x="5565" y="2532"/>
                    <a:pt x="51" y="427"/>
                  </a:cubicBezTo>
                  <a:cubicBezTo>
                    <a:pt x="51" y="427"/>
                    <a:pt x="51" y="426"/>
                    <a:pt x="51" y="426"/>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3"/>
            <p:cNvSpPr/>
            <p:nvPr/>
          </p:nvSpPr>
          <p:spPr>
            <a:xfrm>
              <a:off x="7293345" y="1769213"/>
              <a:ext cx="967" cy="9991"/>
            </a:xfrm>
            <a:custGeom>
              <a:avLst/>
              <a:gdLst/>
              <a:ahLst/>
              <a:cxnLst/>
              <a:rect l="l" t="t" r="r" b="b"/>
              <a:pathLst>
                <a:path w="51" h="527" extrusionOk="0">
                  <a:moveTo>
                    <a:pt x="26" y="0"/>
                  </a:moveTo>
                  <a:cubicBezTo>
                    <a:pt x="26" y="0"/>
                    <a:pt x="26" y="0"/>
                    <a:pt x="1" y="25"/>
                  </a:cubicBezTo>
                  <a:cubicBezTo>
                    <a:pt x="26" y="201"/>
                    <a:pt x="26" y="351"/>
                    <a:pt x="51" y="527"/>
                  </a:cubicBezTo>
                  <a:cubicBezTo>
                    <a:pt x="26" y="351"/>
                    <a:pt x="26" y="201"/>
                    <a:pt x="26" y="0"/>
                  </a:cubicBezTo>
                  <a:close/>
                </a:path>
              </a:pathLst>
            </a:custGeom>
            <a:solidFill>
              <a:srgbClr val="22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3"/>
            <p:cNvSpPr/>
            <p:nvPr/>
          </p:nvSpPr>
          <p:spPr>
            <a:xfrm>
              <a:off x="7195463" y="1754956"/>
              <a:ext cx="98844" cy="27583"/>
            </a:xfrm>
            <a:custGeom>
              <a:avLst/>
              <a:gdLst/>
              <a:ahLst/>
              <a:cxnLst/>
              <a:rect l="l" t="t" r="r" b="b"/>
              <a:pathLst>
                <a:path w="5214" h="1455" extrusionOk="0">
                  <a:moveTo>
                    <a:pt x="151" y="1"/>
                  </a:moveTo>
                  <a:cubicBezTo>
                    <a:pt x="101" y="201"/>
                    <a:pt x="51" y="376"/>
                    <a:pt x="1" y="552"/>
                  </a:cubicBezTo>
                  <a:cubicBezTo>
                    <a:pt x="1104" y="1153"/>
                    <a:pt x="2332" y="1454"/>
                    <a:pt x="3585" y="1454"/>
                  </a:cubicBezTo>
                  <a:cubicBezTo>
                    <a:pt x="4136" y="1454"/>
                    <a:pt x="4663" y="1379"/>
                    <a:pt x="5214" y="1279"/>
                  </a:cubicBezTo>
                  <a:cubicBezTo>
                    <a:pt x="5189" y="1103"/>
                    <a:pt x="5189" y="953"/>
                    <a:pt x="5164" y="777"/>
                  </a:cubicBezTo>
                  <a:cubicBezTo>
                    <a:pt x="4713" y="853"/>
                    <a:pt x="4211" y="903"/>
                    <a:pt x="3735" y="903"/>
                  </a:cubicBezTo>
                  <a:cubicBezTo>
                    <a:pt x="2507" y="903"/>
                    <a:pt x="1254" y="602"/>
                    <a:pt x="15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3"/>
            <p:cNvSpPr/>
            <p:nvPr/>
          </p:nvSpPr>
          <p:spPr>
            <a:xfrm>
              <a:off x="7081561" y="1432350"/>
              <a:ext cx="369539" cy="339643"/>
            </a:xfrm>
            <a:custGeom>
              <a:avLst/>
              <a:gdLst/>
              <a:ahLst/>
              <a:cxnLst/>
              <a:rect l="l" t="t" r="r" b="b"/>
              <a:pathLst>
                <a:path w="19493" h="17916" extrusionOk="0">
                  <a:moveTo>
                    <a:pt x="9447" y="0"/>
                  </a:moveTo>
                  <a:cubicBezTo>
                    <a:pt x="5211" y="0"/>
                    <a:pt x="1844" y="3559"/>
                    <a:pt x="1773" y="8371"/>
                  </a:cubicBezTo>
                  <a:cubicBezTo>
                    <a:pt x="1773" y="8621"/>
                    <a:pt x="1798" y="8872"/>
                    <a:pt x="1798" y="9148"/>
                  </a:cubicBezTo>
                  <a:cubicBezTo>
                    <a:pt x="1648" y="9098"/>
                    <a:pt x="1447" y="9073"/>
                    <a:pt x="1222" y="9048"/>
                  </a:cubicBezTo>
                  <a:cubicBezTo>
                    <a:pt x="1201" y="9046"/>
                    <a:pt x="1179" y="9045"/>
                    <a:pt x="1158" y="9045"/>
                  </a:cubicBezTo>
                  <a:cubicBezTo>
                    <a:pt x="511" y="9045"/>
                    <a:pt x="0" y="9789"/>
                    <a:pt x="194" y="11027"/>
                  </a:cubicBezTo>
                  <a:cubicBezTo>
                    <a:pt x="422" y="12418"/>
                    <a:pt x="1583" y="12792"/>
                    <a:pt x="2319" y="12792"/>
                  </a:cubicBezTo>
                  <a:cubicBezTo>
                    <a:pt x="2392" y="12792"/>
                    <a:pt x="2461" y="12789"/>
                    <a:pt x="2525" y="12782"/>
                  </a:cubicBezTo>
                  <a:lnTo>
                    <a:pt x="2550" y="12757"/>
                  </a:lnTo>
                  <a:cubicBezTo>
                    <a:pt x="2675" y="13058"/>
                    <a:pt x="2801" y="13358"/>
                    <a:pt x="2951" y="13659"/>
                  </a:cubicBezTo>
                  <a:cubicBezTo>
                    <a:pt x="4339" y="16474"/>
                    <a:pt x="7036" y="17916"/>
                    <a:pt x="9746" y="17916"/>
                  </a:cubicBezTo>
                  <a:cubicBezTo>
                    <a:pt x="12176" y="17916"/>
                    <a:pt x="14617" y="16756"/>
                    <a:pt x="16134" y="14386"/>
                  </a:cubicBezTo>
                  <a:cubicBezTo>
                    <a:pt x="16310" y="14110"/>
                    <a:pt x="16460" y="13835"/>
                    <a:pt x="16610" y="13534"/>
                  </a:cubicBezTo>
                  <a:lnTo>
                    <a:pt x="16661" y="13559"/>
                  </a:lnTo>
                  <a:cubicBezTo>
                    <a:pt x="16788" y="13587"/>
                    <a:pt x="16942" y="13605"/>
                    <a:pt x="17110" y="13605"/>
                  </a:cubicBezTo>
                  <a:cubicBezTo>
                    <a:pt x="17832" y="13605"/>
                    <a:pt x="18817" y="13279"/>
                    <a:pt x="19142" y="12080"/>
                  </a:cubicBezTo>
                  <a:cubicBezTo>
                    <a:pt x="19493" y="10802"/>
                    <a:pt x="19041" y="10025"/>
                    <a:pt x="18340" y="10000"/>
                  </a:cubicBezTo>
                  <a:cubicBezTo>
                    <a:pt x="18114" y="10000"/>
                    <a:pt x="17939" y="10000"/>
                    <a:pt x="17763" y="10025"/>
                  </a:cubicBezTo>
                  <a:cubicBezTo>
                    <a:pt x="17813" y="9774"/>
                    <a:pt x="17838" y="9499"/>
                    <a:pt x="17864" y="9248"/>
                  </a:cubicBezTo>
                  <a:cubicBezTo>
                    <a:pt x="18365" y="4160"/>
                    <a:pt x="14956" y="50"/>
                    <a:pt x="10320" y="50"/>
                  </a:cubicBezTo>
                  <a:cubicBezTo>
                    <a:pt x="10025" y="17"/>
                    <a:pt x="9734" y="0"/>
                    <a:pt x="9447"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3"/>
            <p:cNvSpPr/>
            <p:nvPr/>
          </p:nvSpPr>
          <p:spPr>
            <a:xfrm>
              <a:off x="7086660" y="1612412"/>
              <a:ext cx="348761" cy="79375"/>
            </a:xfrm>
            <a:custGeom>
              <a:avLst/>
              <a:gdLst/>
              <a:ahLst/>
              <a:cxnLst/>
              <a:rect l="l" t="t" r="r" b="b"/>
              <a:pathLst>
                <a:path w="18397" h="4187" extrusionOk="0">
                  <a:moveTo>
                    <a:pt x="76" y="1"/>
                  </a:moveTo>
                  <a:cubicBezTo>
                    <a:pt x="51" y="76"/>
                    <a:pt x="26" y="176"/>
                    <a:pt x="0" y="276"/>
                  </a:cubicBezTo>
                  <a:cubicBezTo>
                    <a:pt x="26" y="201"/>
                    <a:pt x="51" y="126"/>
                    <a:pt x="101" y="76"/>
                  </a:cubicBezTo>
                  <a:cubicBezTo>
                    <a:pt x="76" y="51"/>
                    <a:pt x="76" y="26"/>
                    <a:pt x="76" y="1"/>
                  </a:cubicBezTo>
                  <a:close/>
                  <a:moveTo>
                    <a:pt x="427" y="2607"/>
                  </a:moveTo>
                  <a:cubicBezTo>
                    <a:pt x="878" y="3134"/>
                    <a:pt x="1554" y="3309"/>
                    <a:pt x="2031" y="3309"/>
                  </a:cubicBezTo>
                  <a:lnTo>
                    <a:pt x="2206" y="3309"/>
                  </a:lnTo>
                  <a:lnTo>
                    <a:pt x="2231" y="3284"/>
                  </a:lnTo>
                  <a:lnTo>
                    <a:pt x="2005" y="3284"/>
                  </a:lnTo>
                  <a:cubicBezTo>
                    <a:pt x="1529" y="3284"/>
                    <a:pt x="878" y="3108"/>
                    <a:pt x="427" y="2607"/>
                  </a:cubicBezTo>
                  <a:close/>
                  <a:moveTo>
                    <a:pt x="18397" y="3484"/>
                  </a:moveTo>
                  <a:lnTo>
                    <a:pt x="18397" y="3484"/>
                  </a:lnTo>
                  <a:cubicBezTo>
                    <a:pt x="17945" y="3961"/>
                    <a:pt x="17344" y="4111"/>
                    <a:pt x="16868" y="4111"/>
                  </a:cubicBezTo>
                  <a:cubicBezTo>
                    <a:pt x="16692" y="4111"/>
                    <a:pt x="16517" y="4086"/>
                    <a:pt x="16392" y="4061"/>
                  </a:cubicBezTo>
                  <a:lnTo>
                    <a:pt x="16341" y="4036"/>
                  </a:lnTo>
                  <a:cubicBezTo>
                    <a:pt x="16341" y="4061"/>
                    <a:pt x="16316" y="4111"/>
                    <a:pt x="16316" y="4136"/>
                  </a:cubicBezTo>
                  <a:cubicBezTo>
                    <a:pt x="16467" y="4161"/>
                    <a:pt x="16642" y="4186"/>
                    <a:pt x="16818" y="4186"/>
                  </a:cubicBezTo>
                  <a:cubicBezTo>
                    <a:pt x="17344" y="4186"/>
                    <a:pt x="17970" y="4011"/>
                    <a:pt x="18397" y="3484"/>
                  </a:cubicBezTo>
                  <a:close/>
                </a:path>
              </a:pathLst>
            </a:custGeom>
            <a:solidFill>
              <a:srgbClr val="231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3"/>
            <p:cNvSpPr/>
            <p:nvPr/>
          </p:nvSpPr>
          <p:spPr>
            <a:xfrm>
              <a:off x="7084765" y="1613834"/>
              <a:ext cx="361102" cy="156343"/>
            </a:xfrm>
            <a:custGeom>
              <a:avLst/>
              <a:gdLst/>
              <a:ahLst/>
              <a:cxnLst/>
              <a:rect l="l" t="t" r="r" b="b"/>
              <a:pathLst>
                <a:path w="19048" h="8247" extrusionOk="0">
                  <a:moveTo>
                    <a:pt x="201" y="1"/>
                  </a:moveTo>
                  <a:cubicBezTo>
                    <a:pt x="151" y="51"/>
                    <a:pt x="126" y="126"/>
                    <a:pt x="100" y="201"/>
                  </a:cubicBezTo>
                  <a:cubicBezTo>
                    <a:pt x="25" y="552"/>
                    <a:pt x="0" y="1053"/>
                    <a:pt x="50" y="1454"/>
                  </a:cubicBezTo>
                  <a:cubicBezTo>
                    <a:pt x="126" y="1906"/>
                    <a:pt x="301" y="2282"/>
                    <a:pt x="527" y="2532"/>
                  </a:cubicBezTo>
                  <a:cubicBezTo>
                    <a:pt x="978" y="3033"/>
                    <a:pt x="1629" y="3209"/>
                    <a:pt x="2105" y="3209"/>
                  </a:cubicBezTo>
                  <a:lnTo>
                    <a:pt x="2331" y="3209"/>
                  </a:lnTo>
                  <a:lnTo>
                    <a:pt x="2356" y="2958"/>
                  </a:lnTo>
                  <a:cubicBezTo>
                    <a:pt x="2481" y="3259"/>
                    <a:pt x="2582" y="3560"/>
                    <a:pt x="2732" y="3861"/>
                  </a:cubicBezTo>
                  <a:cubicBezTo>
                    <a:pt x="4085" y="6743"/>
                    <a:pt x="6817" y="8247"/>
                    <a:pt x="9574" y="8247"/>
                  </a:cubicBezTo>
                  <a:cubicBezTo>
                    <a:pt x="11905" y="8247"/>
                    <a:pt x="14286" y="7169"/>
                    <a:pt x="15815" y="4913"/>
                  </a:cubicBezTo>
                  <a:cubicBezTo>
                    <a:pt x="15990" y="4637"/>
                    <a:pt x="16166" y="4362"/>
                    <a:pt x="16316" y="4061"/>
                  </a:cubicBezTo>
                  <a:lnTo>
                    <a:pt x="16341" y="4036"/>
                  </a:lnTo>
                  <a:cubicBezTo>
                    <a:pt x="16366" y="4036"/>
                    <a:pt x="16391" y="4036"/>
                    <a:pt x="16416" y="4061"/>
                  </a:cubicBezTo>
                  <a:cubicBezTo>
                    <a:pt x="16416" y="4036"/>
                    <a:pt x="16441" y="3986"/>
                    <a:pt x="16441" y="3961"/>
                  </a:cubicBezTo>
                  <a:lnTo>
                    <a:pt x="16492" y="3986"/>
                  </a:lnTo>
                  <a:cubicBezTo>
                    <a:pt x="16617" y="4011"/>
                    <a:pt x="16792" y="4036"/>
                    <a:pt x="16968" y="4036"/>
                  </a:cubicBezTo>
                  <a:cubicBezTo>
                    <a:pt x="17444" y="4036"/>
                    <a:pt x="18045" y="3886"/>
                    <a:pt x="18497" y="3409"/>
                  </a:cubicBezTo>
                  <a:cubicBezTo>
                    <a:pt x="18647" y="3209"/>
                    <a:pt x="18772" y="2983"/>
                    <a:pt x="18872" y="2683"/>
                  </a:cubicBezTo>
                  <a:cubicBezTo>
                    <a:pt x="19048" y="2081"/>
                    <a:pt x="19023" y="1580"/>
                    <a:pt x="18898" y="1229"/>
                  </a:cubicBezTo>
                  <a:lnTo>
                    <a:pt x="18898" y="1229"/>
                  </a:lnTo>
                  <a:cubicBezTo>
                    <a:pt x="18547" y="2332"/>
                    <a:pt x="17644" y="2632"/>
                    <a:pt x="16943" y="2632"/>
                  </a:cubicBezTo>
                  <a:cubicBezTo>
                    <a:pt x="16742" y="2632"/>
                    <a:pt x="16567" y="2607"/>
                    <a:pt x="16416" y="2557"/>
                  </a:cubicBezTo>
                  <a:lnTo>
                    <a:pt x="16366" y="2557"/>
                  </a:lnTo>
                  <a:cubicBezTo>
                    <a:pt x="16216" y="2833"/>
                    <a:pt x="16040" y="3109"/>
                    <a:pt x="15865" y="3384"/>
                  </a:cubicBezTo>
                  <a:cubicBezTo>
                    <a:pt x="14311" y="5715"/>
                    <a:pt x="11830" y="6868"/>
                    <a:pt x="9424" y="6868"/>
                  </a:cubicBezTo>
                  <a:cubicBezTo>
                    <a:pt x="6742" y="6868"/>
                    <a:pt x="4085" y="5439"/>
                    <a:pt x="2782" y="2607"/>
                  </a:cubicBezTo>
                  <a:cubicBezTo>
                    <a:pt x="2632" y="2307"/>
                    <a:pt x="2532" y="1755"/>
                    <a:pt x="2431" y="1454"/>
                  </a:cubicBezTo>
                  <a:lnTo>
                    <a:pt x="2381" y="1705"/>
                  </a:lnTo>
                  <a:cubicBezTo>
                    <a:pt x="2356" y="1730"/>
                    <a:pt x="2306" y="1730"/>
                    <a:pt x="2281" y="1730"/>
                  </a:cubicBezTo>
                  <a:cubicBezTo>
                    <a:pt x="1604" y="1730"/>
                    <a:pt x="501" y="1179"/>
                    <a:pt x="2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3"/>
            <p:cNvSpPr/>
            <p:nvPr/>
          </p:nvSpPr>
          <p:spPr>
            <a:xfrm>
              <a:off x="7313782" y="1612374"/>
              <a:ext cx="44209" cy="22863"/>
            </a:xfrm>
            <a:custGeom>
              <a:avLst/>
              <a:gdLst/>
              <a:ahLst/>
              <a:cxnLst/>
              <a:rect l="l" t="t" r="r" b="b"/>
              <a:pathLst>
                <a:path w="2332" h="1206" extrusionOk="0">
                  <a:moveTo>
                    <a:pt x="1171" y="0"/>
                  </a:moveTo>
                  <a:cubicBezTo>
                    <a:pt x="890" y="0"/>
                    <a:pt x="616" y="166"/>
                    <a:pt x="452" y="354"/>
                  </a:cubicBezTo>
                  <a:cubicBezTo>
                    <a:pt x="326" y="454"/>
                    <a:pt x="276" y="579"/>
                    <a:pt x="176" y="704"/>
                  </a:cubicBezTo>
                  <a:cubicBezTo>
                    <a:pt x="126" y="830"/>
                    <a:pt x="76" y="955"/>
                    <a:pt x="0" y="1080"/>
                  </a:cubicBezTo>
                  <a:cubicBezTo>
                    <a:pt x="176" y="855"/>
                    <a:pt x="326" y="629"/>
                    <a:pt x="552" y="454"/>
                  </a:cubicBezTo>
                  <a:cubicBezTo>
                    <a:pt x="712" y="293"/>
                    <a:pt x="935" y="175"/>
                    <a:pt x="1164" y="175"/>
                  </a:cubicBezTo>
                  <a:cubicBezTo>
                    <a:pt x="1186" y="175"/>
                    <a:pt x="1207" y="176"/>
                    <a:pt x="1229" y="178"/>
                  </a:cubicBezTo>
                  <a:cubicBezTo>
                    <a:pt x="1479" y="203"/>
                    <a:pt x="1705" y="354"/>
                    <a:pt x="1905" y="529"/>
                  </a:cubicBezTo>
                  <a:cubicBezTo>
                    <a:pt x="2081" y="704"/>
                    <a:pt x="2256" y="930"/>
                    <a:pt x="2306" y="1206"/>
                  </a:cubicBezTo>
                  <a:cubicBezTo>
                    <a:pt x="2331" y="930"/>
                    <a:pt x="2181" y="654"/>
                    <a:pt x="2006" y="429"/>
                  </a:cubicBezTo>
                  <a:cubicBezTo>
                    <a:pt x="1805" y="203"/>
                    <a:pt x="1554" y="28"/>
                    <a:pt x="1229" y="3"/>
                  </a:cubicBezTo>
                  <a:cubicBezTo>
                    <a:pt x="1209" y="1"/>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3"/>
            <p:cNvSpPr/>
            <p:nvPr/>
          </p:nvSpPr>
          <p:spPr>
            <a:xfrm>
              <a:off x="7176941" y="1596696"/>
              <a:ext cx="44209" cy="22389"/>
            </a:xfrm>
            <a:custGeom>
              <a:avLst/>
              <a:gdLst/>
              <a:ahLst/>
              <a:cxnLst/>
              <a:rect l="l" t="t" r="r" b="b"/>
              <a:pathLst>
                <a:path w="2332" h="1181" extrusionOk="0">
                  <a:moveTo>
                    <a:pt x="1330" y="0"/>
                  </a:moveTo>
                  <a:cubicBezTo>
                    <a:pt x="1313" y="0"/>
                    <a:pt x="1296" y="1"/>
                    <a:pt x="1279" y="3"/>
                  </a:cubicBezTo>
                  <a:cubicBezTo>
                    <a:pt x="953" y="3"/>
                    <a:pt x="677" y="153"/>
                    <a:pt x="477" y="379"/>
                  </a:cubicBezTo>
                  <a:cubicBezTo>
                    <a:pt x="376" y="479"/>
                    <a:pt x="301" y="604"/>
                    <a:pt x="226" y="704"/>
                  </a:cubicBezTo>
                  <a:cubicBezTo>
                    <a:pt x="151" y="830"/>
                    <a:pt x="76" y="930"/>
                    <a:pt x="0" y="1055"/>
                  </a:cubicBezTo>
                  <a:cubicBezTo>
                    <a:pt x="201" y="855"/>
                    <a:pt x="376" y="654"/>
                    <a:pt x="577" y="479"/>
                  </a:cubicBezTo>
                  <a:cubicBezTo>
                    <a:pt x="777" y="303"/>
                    <a:pt x="1028" y="178"/>
                    <a:pt x="1279" y="178"/>
                  </a:cubicBezTo>
                  <a:cubicBezTo>
                    <a:pt x="1297" y="176"/>
                    <a:pt x="1315" y="175"/>
                    <a:pt x="1333" y="175"/>
                  </a:cubicBezTo>
                  <a:cubicBezTo>
                    <a:pt x="1562" y="175"/>
                    <a:pt x="1768" y="318"/>
                    <a:pt x="1930" y="504"/>
                  </a:cubicBezTo>
                  <a:cubicBezTo>
                    <a:pt x="2106" y="679"/>
                    <a:pt x="2256" y="930"/>
                    <a:pt x="2306" y="1181"/>
                  </a:cubicBezTo>
                  <a:cubicBezTo>
                    <a:pt x="2331" y="905"/>
                    <a:pt x="2206" y="629"/>
                    <a:pt x="2030" y="404"/>
                  </a:cubicBezTo>
                  <a:cubicBezTo>
                    <a:pt x="1865" y="191"/>
                    <a:pt x="1610" y="0"/>
                    <a:pt x="1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3"/>
            <p:cNvSpPr/>
            <p:nvPr/>
          </p:nvSpPr>
          <p:spPr>
            <a:xfrm>
              <a:off x="7214478" y="1694613"/>
              <a:ext cx="69858" cy="16967"/>
            </a:xfrm>
            <a:custGeom>
              <a:avLst/>
              <a:gdLst/>
              <a:ahLst/>
              <a:cxnLst/>
              <a:rect l="l" t="t" r="r" b="b"/>
              <a:pathLst>
                <a:path w="3685" h="895" extrusionOk="0">
                  <a:moveTo>
                    <a:pt x="0" y="1"/>
                  </a:moveTo>
                  <a:lnTo>
                    <a:pt x="0" y="1"/>
                  </a:lnTo>
                  <a:cubicBezTo>
                    <a:pt x="201" y="251"/>
                    <a:pt x="477" y="452"/>
                    <a:pt x="777" y="602"/>
                  </a:cubicBezTo>
                  <a:cubicBezTo>
                    <a:pt x="1078" y="752"/>
                    <a:pt x="1404" y="828"/>
                    <a:pt x="1730" y="878"/>
                  </a:cubicBezTo>
                  <a:cubicBezTo>
                    <a:pt x="1875" y="888"/>
                    <a:pt x="2016" y="894"/>
                    <a:pt x="2155" y="894"/>
                  </a:cubicBezTo>
                  <a:cubicBezTo>
                    <a:pt x="2350" y="894"/>
                    <a:pt x="2541" y="882"/>
                    <a:pt x="2732" y="853"/>
                  </a:cubicBezTo>
                  <a:cubicBezTo>
                    <a:pt x="2908" y="828"/>
                    <a:pt x="3058" y="777"/>
                    <a:pt x="3208" y="727"/>
                  </a:cubicBezTo>
                  <a:cubicBezTo>
                    <a:pt x="3384" y="677"/>
                    <a:pt x="3534" y="627"/>
                    <a:pt x="3685" y="552"/>
                  </a:cubicBezTo>
                  <a:lnTo>
                    <a:pt x="3685" y="552"/>
                  </a:lnTo>
                  <a:cubicBezTo>
                    <a:pt x="3359" y="627"/>
                    <a:pt x="3033" y="677"/>
                    <a:pt x="2707" y="727"/>
                  </a:cubicBezTo>
                  <a:cubicBezTo>
                    <a:pt x="2557" y="740"/>
                    <a:pt x="2400" y="746"/>
                    <a:pt x="2240" y="746"/>
                  </a:cubicBezTo>
                  <a:cubicBezTo>
                    <a:pt x="2081" y="746"/>
                    <a:pt x="1918" y="740"/>
                    <a:pt x="1755" y="727"/>
                  </a:cubicBezTo>
                  <a:cubicBezTo>
                    <a:pt x="1429" y="677"/>
                    <a:pt x="1128" y="602"/>
                    <a:pt x="827" y="477"/>
                  </a:cubicBezTo>
                  <a:cubicBezTo>
                    <a:pt x="527" y="351"/>
                    <a:pt x="251" y="2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3"/>
            <p:cNvSpPr/>
            <p:nvPr/>
          </p:nvSpPr>
          <p:spPr>
            <a:xfrm>
              <a:off x="7230157" y="1716946"/>
              <a:ext cx="28531" cy="13327"/>
            </a:xfrm>
            <a:custGeom>
              <a:avLst/>
              <a:gdLst/>
              <a:ahLst/>
              <a:cxnLst/>
              <a:rect l="l" t="t" r="r" b="b"/>
              <a:pathLst>
                <a:path w="1505" h="703" extrusionOk="0">
                  <a:moveTo>
                    <a:pt x="0" y="0"/>
                  </a:moveTo>
                  <a:lnTo>
                    <a:pt x="0" y="0"/>
                  </a:lnTo>
                  <a:cubicBezTo>
                    <a:pt x="25" y="151"/>
                    <a:pt x="126" y="276"/>
                    <a:pt x="226" y="376"/>
                  </a:cubicBezTo>
                  <a:cubicBezTo>
                    <a:pt x="351" y="477"/>
                    <a:pt x="477" y="552"/>
                    <a:pt x="627" y="602"/>
                  </a:cubicBezTo>
                  <a:cubicBezTo>
                    <a:pt x="777" y="652"/>
                    <a:pt x="928" y="677"/>
                    <a:pt x="1053" y="702"/>
                  </a:cubicBezTo>
                  <a:cubicBezTo>
                    <a:pt x="1203" y="702"/>
                    <a:pt x="1354" y="702"/>
                    <a:pt x="1504" y="677"/>
                  </a:cubicBezTo>
                  <a:cubicBezTo>
                    <a:pt x="1354" y="627"/>
                    <a:pt x="1229" y="602"/>
                    <a:pt x="1078" y="552"/>
                  </a:cubicBezTo>
                  <a:cubicBezTo>
                    <a:pt x="953" y="527"/>
                    <a:pt x="802" y="502"/>
                    <a:pt x="677" y="452"/>
                  </a:cubicBezTo>
                  <a:cubicBezTo>
                    <a:pt x="552" y="401"/>
                    <a:pt x="426" y="351"/>
                    <a:pt x="326" y="276"/>
                  </a:cubicBezTo>
                  <a:cubicBezTo>
                    <a:pt x="201" y="201"/>
                    <a:pt x="76" y="1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3"/>
            <p:cNvSpPr/>
            <p:nvPr/>
          </p:nvSpPr>
          <p:spPr>
            <a:xfrm>
              <a:off x="7239655" y="1662309"/>
              <a:ext cx="38503" cy="12095"/>
            </a:xfrm>
            <a:custGeom>
              <a:avLst/>
              <a:gdLst/>
              <a:ahLst/>
              <a:cxnLst/>
              <a:rect l="l" t="t" r="r" b="b"/>
              <a:pathLst>
                <a:path w="2031" h="638" extrusionOk="0">
                  <a:moveTo>
                    <a:pt x="1" y="0"/>
                  </a:moveTo>
                  <a:lnTo>
                    <a:pt x="1" y="0"/>
                  </a:lnTo>
                  <a:cubicBezTo>
                    <a:pt x="51" y="75"/>
                    <a:pt x="126" y="151"/>
                    <a:pt x="201" y="226"/>
                  </a:cubicBezTo>
                  <a:cubicBezTo>
                    <a:pt x="276" y="276"/>
                    <a:pt x="352" y="351"/>
                    <a:pt x="427" y="401"/>
                  </a:cubicBezTo>
                  <a:cubicBezTo>
                    <a:pt x="577" y="502"/>
                    <a:pt x="778" y="577"/>
                    <a:pt x="978" y="627"/>
                  </a:cubicBezTo>
                  <a:cubicBezTo>
                    <a:pt x="1031" y="634"/>
                    <a:pt x="1086" y="637"/>
                    <a:pt x="1141" y="637"/>
                  </a:cubicBezTo>
                  <a:cubicBezTo>
                    <a:pt x="1477" y="637"/>
                    <a:pt x="1837" y="506"/>
                    <a:pt x="2031" y="226"/>
                  </a:cubicBezTo>
                  <a:lnTo>
                    <a:pt x="2031" y="226"/>
                  </a:lnTo>
                  <a:cubicBezTo>
                    <a:pt x="1778" y="381"/>
                    <a:pt x="1511" y="476"/>
                    <a:pt x="1240" y="476"/>
                  </a:cubicBezTo>
                  <a:cubicBezTo>
                    <a:pt x="1161" y="476"/>
                    <a:pt x="1082" y="468"/>
                    <a:pt x="1003" y="451"/>
                  </a:cubicBezTo>
                  <a:cubicBezTo>
                    <a:pt x="828" y="426"/>
                    <a:pt x="652" y="351"/>
                    <a:pt x="477" y="276"/>
                  </a:cubicBezTo>
                  <a:cubicBezTo>
                    <a:pt x="326" y="201"/>
                    <a:pt x="176" y="10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3"/>
            <p:cNvSpPr/>
            <p:nvPr/>
          </p:nvSpPr>
          <p:spPr>
            <a:xfrm>
              <a:off x="7337537" y="1583956"/>
              <a:ext cx="47053" cy="28000"/>
            </a:xfrm>
            <a:custGeom>
              <a:avLst/>
              <a:gdLst/>
              <a:ahLst/>
              <a:cxnLst/>
              <a:rect l="l" t="t" r="r" b="b"/>
              <a:pathLst>
                <a:path w="2482" h="1477" extrusionOk="0">
                  <a:moveTo>
                    <a:pt x="342" y="1"/>
                  </a:moveTo>
                  <a:cubicBezTo>
                    <a:pt x="227" y="1"/>
                    <a:pt x="114" y="14"/>
                    <a:pt x="1" y="48"/>
                  </a:cubicBezTo>
                  <a:lnTo>
                    <a:pt x="1" y="73"/>
                  </a:lnTo>
                  <a:cubicBezTo>
                    <a:pt x="502" y="73"/>
                    <a:pt x="978" y="223"/>
                    <a:pt x="1404" y="474"/>
                  </a:cubicBezTo>
                  <a:cubicBezTo>
                    <a:pt x="1605" y="599"/>
                    <a:pt x="1830" y="725"/>
                    <a:pt x="2006" y="900"/>
                  </a:cubicBezTo>
                  <a:cubicBezTo>
                    <a:pt x="2181" y="1076"/>
                    <a:pt x="2331" y="1276"/>
                    <a:pt x="2482" y="1477"/>
                  </a:cubicBezTo>
                  <a:lnTo>
                    <a:pt x="2482" y="1452"/>
                  </a:lnTo>
                  <a:cubicBezTo>
                    <a:pt x="2432" y="1326"/>
                    <a:pt x="2382" y="1226"/>
                    <a:pt x="2331" y="1101"/>
                  </a:cubicBezTo>
                  <a:cubicBezTo>
                    <a:pt x="2256" y="1000"/>
                    <a:pt x="2181" y="900"/>
                    <a:pt x="2106" y="800"/>
                  </a:cubicBezTo>
                  <a:cubicBezTo>
                    <a:pt x="1930" y="599"/>
                    <a:pt x="1705" y="449"/>
                    <a:pt x="1504" y="299"/>
                  </a:cubicBezTo>
                  <a:cubicBezTo>
                    <a:pt x="1254" y="198"/>
                    <a:pt x="1028" y="98"/>
                    <a:pt x="778" y="48"/>
                  </a:cubicBezTo>
                  <a:cubicBezTo>
                    <a:pt x="626" y="21"/>
                    <a:pt x="483"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3"/>
            <p:cNvSpPr/>
            <p:nvPr/>
          </p:nvSpPr>
          <p:spPr>
            <a:xfrm>
              <a:off x="7162684" y="1571861"/>
              <a:ext cx="51337" cy="19185"/>
            </a:xfrm>
            <a:custGeom>
              <a:avLst/>
              <a:gdLst/>
              <a:ahLst/>
              <a:cxnLst/>
              <a:rect l="l" t="t" r="r" b="b"/>
              <a:pathLst>
                <a:path w="2708" h="1012" extrusionOk="0">
                  <a:moveTo>
                    <a:pt x="2257" y="1"/>
                  </a:moveTo>
                  <a:cubicBezTo>
                    <a:pt x="1908" y="1"/>
                    <a:pt x="1562" y="62"/>
                    <a:pt x="1229" y="185"/>
                  </a:cubicBezTo>
                  <a:cubicBezTo>
                    <a:pt x="1003" y="260"/>
                    <a:pt x="777" y="385"/>
                    <a:pt x="577" y="511"/>
                  </a:cubicBezTo>
                  <a:cubicBezTo>
                    <a:pt x="351" y="661"/>
                    <a:pt x="176" y="836"/>
                    <a:pt x="1" y="1012"/>
                  </a:cubicBezTo>
                  <a:lnTo>
                    <a:pt x="26" y="1012"/>
                  </a:lnTo>
                  <a:cubicBezTo>
                    <a:pt x="251" y="887"/>
                    <a:pt x="427" y="761"/>
                    <a:pt x="652" y="636"/>
                  </a:cubicBezTo>
                  <a:cubicBezTo>
                    <a:pt x="853" y="536"/>
                    <a:pt x="1078" y="435"/>
                    <a:pt x="1304" y="360"/>
                  </a:cubicBezTo>
                  <a:cubicBezTo>
                    <a:pt x="1504" y="260"/>
                    <a:pt x="1730" y="210"/>
                    <a:pt x="1980" y="160"/>
                  </a:cubicBezTo>
                  <a:cubicBezTo>
                    <a:pt x="2206" y="110"/>
                    <a:pt x="2432" y="85"/>
                    <a:pt x="2682" y="59"/>
                  </a:cubicBezTo>
                  <a:lnTo>
                    <a:pt x="2707" y="34"/>
                  </a:lnTo>
                  <a:cubicBezTo>
                    <a:pt x="2557" y="12"/>
                    <a:pt x="2407"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3"/>
            <p:cNvSpPr/>
            <p:nvPr/>
          </p:nvSpPr>
          <p:spPr>
            <a:xfrm>
              <a:off x="7274823" y="1416653"/>
              <a:ext cx="173689" cy="205746"/>
            </a:xfrm>
            <a:custGeom>
              <a:avLst/>
              <a:gdLst/>
              <a:ahLst/>
              <a:cxnLst/>
              <a:rect l="l" t="t" r="r" b="b"/>
              <a:pathLst>
                <a:path w="9162" h="10853" extrusionOk="0">
                  <a:moveTo>
                    <a:pt x="2864" y="1"/>
                  </a:moveTo>
                  <a:cubicBezTo>
                    <a:pt x="2544" y="1"/>
                    <a:pt x="2208" y="25"/>
                    <a:pt x="1855" y="76"/>
                  </a:cubicBezTo>
                  <a:cubicBezTo>
                    <a:pt x="1855" y="76"/>
                    <a:pt x="0" y="3510"/>
                    <a:pt x="2807" y="5966"/>
                  </a:cubicBezTo>
                  <a:cubicBezTo>
                    <a:pt x="5614" y="8422"/>
                    <a:pt x="6191" y="8798"/>
                    <a:pt x="7569" y="10853"/>
                  </a:cubicBezTo>
                  <a:lnTo>
                    <a:pt x="9048" y="9399"/>
                  </a:lnTo>
                  <a:cubicBezTo>
                    <a:pt x="9048" y="9399"/>
                    <a:pt x="9162" y="1"/>
                    <a:pt x="2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3"/>
            <p:cNvSpPr/>
            <p:nvPr/>
          </p:nvSpPr>
          <p:spPr>
            <a:xfrm>
              <a:off x="7088556" y="1407875"/>
              <a:ext cx="229518" cy="193158"/>
            </a:xfrm>
            <a:custGeom>
              <a:avLst/>
              <a:gdLst/>
              <a:ahLst/>
              <a:cxnLst/>
              <a:rect l="l" t="t" r="r" b="b"/>
              <a:pathLst>
                <a:path w="12107" h="10189" extrusionOk="0">
                  <a:moveTo>
                    <a:pt x="9028" y="0"/>
                  </a:moveTo>
                  <a:cubicBezTo>
                    <a:pt x="2389" y="0"/>
                    <a:pt x="1" y="8058"/>
                    <a:pt x="1" y="8058"/>
                  </a:cubicBezTo>
                  <a:lnTo>
                    <a:pt x="1103" y="10188"/>
                  </a:lnTo>
                  <a:cubicBezTo>
                    <a:pt x="3359" y="8434"/>
                    <a:pt x="4136" y="8233"/>
                    <a:pt x="8121" y="6554"/>
                  </a:cubicBezTo>
                  <a:cubicBezTo>
                    <a:pt x="12106" y="4875"/>
                    <a:pt x="11981" y="489"/>
                    <a:pt x="11981" y="489"/>
                  </a:cubicBezTo>
                  <a:cubicBezTo>
                    <a:pt x="10915" y="149"/>
                    <a:pt x="9932" y="0"/>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9" name="Google Shape;2679;p43"/>
          <p:cNvSpPr/>
          <p:nvPr/>
        </p:nvSpPr>
        <p:spPr>
          <a:xfrm>
            <a:off x="7455345" y="2860127"/>
            <a:ext cx="28512" cy="23299"/>
          </a:xfrm>
          <a:custGeom>
            <a:avLst/>
            <a:gdLst/>
            <a:ahLst/>
            <a:cxnLst/>
            <a:rect l="l" t="t" r="r" b="b"/>
            <a:pathLst>
              <a:path w="1504" h="1229" extrusionOk="0">
                <a:moveTo>
                  <a:pt x="0" y="1"/>
                </a:moveTo>
                <a:lnTo>
                  <a:pt x="0" y="1"/>
                </a:lnTo>
                <a:cubicBezTo>
                  <a:pt x="0" y="2"/>
                  <a:pt x="102" y="728"/>
                  <a:pt x="1504" y="1229"/>
                </a:cubicBezTo>
                <a:cubicBezTo>
                  <a:pt x="102" y="703"/>
                  <a:pt x="0" y="2"/>
                  <a:pt x="0" y="1"/>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0" name="Google Shape;2680;p43"/>
          <p:cNvGrpSpPr/>
          <p:nvPr/>
        </p:nvGrpSpPr>
        <p:grpSpPr>
          <a:xfrm>
            <a:off x="284597" y="2078230"/>
            <a:ext cx="2162100" cy="2674738"/>
            <a:chOff x="1569250" y="1488116"/>
            <a:chExt cx="1053299" cy="1255924"/>
          </a:xfrm>
        </p:grpSpPr>
        <p:sp>
          <p:nvSpPr>
            <p:cNvPr id="2681" name="Google Shape;2681;p43"/>
            <p:cNvSpPr/>
            <p:nvPr/>
          </p:nvSpPr>
          <p:spPr>
            <a:xfrm>
              <a:off x="1569250" y="1702871"/>
              <a:ext cx="449857" cy="348641"/>
            </a:xfrm>
            <a:custGeom>
              <a:avLst/>
              <a:gdLst/>
              <a:ahLst/>
              <a:cxnLst/>
              <a:rect l="l" t="t" r="r" b="b"/>
              <a:pathLst>
                <a:path w="24238" h="18782" extrusionOk="0">
                  <a:moveTo>
                    <a:pt x="5240" y="2365"/>
                  </a:moveTo>
                  <a:cubicBezTo>
                    <a:pt x="5240" y="2365"/>
                    <a:pt x="5240" y="2391"/>
                    <a:pt x="5165" y="2466"/>
                  </a:cubicBezTo>
                  <a:cubicBezTo>
                    <a:pt x="5215" y="2391"/>
                    <a:pt x="5240" y="2365"/>
                    <a:pt x="5240" y="2365"/>
                  </a:cubicBezTo>
                  <a:close/>
                  <a:moveTo>
                    <a:pt x="4491" y="0"/>
                  </a:moveTo>
                  <a:cubicBezTo>
                    <a:pt x="4408" y="0"/>
                    <a:pt x="4318" y="68"/>
                    <a:pt x="4263" y="235"/>
                  </a:cubicBezTo>
                  <a:cubicBezTo>
                    <a:pt x="4137" y="586"/>
                    <a:pt x="4413" y="1112"/>
                    <a:pt x="4363" y="1238"/>
                  </a:cubicBezTo>
                  <a:cubicBezTo>
                    <a:pt x="4357" y="1246"/>
                    <a:pt x="4340" y="1250"/>
                    <a:pt x="4314" y="1250"/>
                  </a:cubicBezTo>
                  <a:cubicBezTo>
                    <a:pt x="4029" y="1250"/>
                    <a:pt x="2636" y="778"/>
                    <a:pt x="2107" y="686"/>
                  </a:cubicBezTo>
                  <a:cubicBezTo>
                    <a:pt x="2072" y="680"/>
                    <a:pt x="2033" y="677"/>
                    <a:pt x="1992" y="677"/>
                  </a:cubicBezTo>
                  <a:cubicBezTo>
                    <a:pt x="1345" y="677"/>
                    <a:pt x="0" y="1408"/>
                    <a:pt x="1531" y="2892"/>
                  </a:cubicBezTo>
                  <a:cubicBezTo>
                    <a:pt x="2088" y="3430"/>
                    <a:pt x="3207" y="3615"/>
                    <a:pt x="3890" y="3615"/>
                  </a:cubicBezTo>
                  <a:cubicBezTo>
                    <a:pt x="4097" y="3615"/>
                    <a:pt x="4264" y="3598"/>
                    <a:pt x="4363" y="3568"/>
                  </a:cubicBezTo>
                  <a:cubicBezTo>
                    <a:pt x="8623" y="11188"/>
                    <a:pt x="14914" y="15724"/>
                    <a:pt x="20904" y="18782"/>
                  </a:cubicBezTo>
                  <a:cubicBezTo>
                    <a:pt x="23385" y="16626"/>
                    <a:pt x="24238" y="13142"/>
                    <a:pt x="23160" y="11163"/>
                  </a:cubicBezTo>
                  <a:cubicBezTo>
                    <a:pt x="13085" y="7929"/>
                    <a:pt x="5240" y="2365"/>
                    <a:pt x="5240" y="2365"/>
                  </a:cubicBezTo>
                  <a:cubicBezTo>
                    <a:pt x="5240" y="2365"/>
                    <a:pt x="5290" y="1739"/>
                    <a:pt x="5165" y="1413"/>
                  </a:cubicBezTo>
                  <a:cubicBezTo>
                    <a:pt x="5039" y="1062"/>
                    <a:pt x="4689" y="536"/>
                    <a:pt x="4689" y="260"/>
                  </a:cubicBezTo>
                  <a:cubicBezTo>
                    <a:pt x="4689" y="107"/>
                    <a:pt x="4596" y="0"/>
                    <a:pt x="449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3"/>
            <p:cNvSpPr/>
            <p:nvPr/>
          </p:nvSpPr>
          <p:spPr>
            <a:xfrm>
              <a:off x="2198676" y="1682026"/>
              <a:ext cx="423873" cy="377858"/>
            </a:xfrm>
            <a:custGeom>
              <a:avLst/>
              <a:gdLst/>
              <a:ahLst/>
              <a:cxnLst/>
              <a:rect l="l" t="t" r="r" b="b"/>
              <a:pathLst>
                <a:path w="22838" h="20356" extrusionOk="0">
                  <a:moveTo>
                    <a:pt x="17770" y="2436"/>
                  </a:moveTo>
                  <a:cubicBezTo>
                    <a:pt x="17770" y="2436"/>
                    <a:pt x="17820" y="2461"/>
                    <a:pt x="17871" y="2536"/>
                  </a:cubicBezTo>
                  <a:cubicBezTo>
                    <a:pt x="17795" y="2461"/>
                    <a:pt x="17770" y="2436"/>
                    <a:pt x="17770" y="2436"/>
                  </a:cubicBezTo>
                  <a:close/>
                  <a:moveTo>
                    <a:pt x="18306" y="1"/>
                  </a:moveTo>
                  <a:cubicBezTo>
                    <a:pt x="18195" y="1"/>
                    <a:pt x="18107" y="119"/>
                    <a:pt x="18121" y="280"/>
                  </a:cubicBezTo>
                  <a:cubicBezTo>
                    <a:pt x="18146" y="556"/>
                    <a:pt x="17845" y="1133"/>
                    <a:pt x="17770" y="1458"/>
                  </a:cubicBezTo>
                  <a:cubicBezTo>
                    <a:pt x="17695" y="1809"/>
                    <a:pt x="17770" y="2436"/>
                    <a:pt x="17770" y="2436"/>
                  </a:cubicBezTo>
                  <a:cubicBezTo>
                    <a:pt x="17770" y="2436"/>
                    <a:pt x="10577" y="8777"/>
                    <a:pt x="853" y="12987"/>
                  </a:cubicBezTo>
                  <a:cubicBezTo>
                    <a:pt x="1" y="15067"/>
                    <a:pt x="1179" y="18476"/>
                    <a:pt x="3860" y="20356"/>
                  </a:cubicBezTo>
                  <a:cubicBezTo>
                    <a:pt x="9525" y="16722"/>
                    <a:pt x="15314" y="11559"/>
                    <a:pt x="18773" y="3539"/>
                  </a:cubicBezTo>
                  <a:cubicBezTo>
                    <a:pt x="18832" y="3552"/>
                    <a:pt x="18911" y="3558"/>
                    <a:pt x="19007" y="3558"/>
                  </a:cubicBezTo>
                  <a:cubicBezTo>
                    <a:pt x="19644" y="3558"/>
                    <a:pt x="20985" y="3262"/>
                    <a:pt x="21530" y="2586"/>
                  </a:cubicBezTo>
                  <a:cubicBezTo>
                    <a:pt x="22837" y="1031"/>
                    <a:pt x="21610" y="408"/>
                    <a:pt x="20931" y="408"/>
                  </a:cubicBezTo>
                  <a:cubicBezTo>
                    <a:pt x="20855" y="408"/>
                    <a:pt x="20786" y="416"/>
                    <a:pt x="20728" y="431"/>
                  </a:cubicBezTo>
                  <a:cubicBezTo>
                    <a:pt x="20213" y="595"/>
                    <a:pt x="18845" y="1218"/>
                    <a:pt x="18606" y="1218"/>
                  </a:cubicBezTo>
                  <a:cubicBezTo>
                    <a:pt x="18589" y="1218"/>
                    <a:pt x="18577" y="1214"/>
                    <a:pt x="18572" y="1208"/>
                  </a:cubicBezTo>
                  <a:cubicBezTo>
                    <a:pt x="18472" y="1108"/>
                    <a:pt x="18723" y="556"/>
                    <a:pt x="18547" y="205"/>
                  </a:cubicBezTo>
                  <a:cubicBezTo>
                    <a:pt x="18475" y="60"/>
                    <a:pt x="18385" y="1"/>
                    <a:pt x="18306"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3"/>
            <p:cNvSpPr/>
            <p:nvPr/>
          </p:nvSpPr>
          <p:spPr>
            <a:xfrm>
              <a:off x="2295436" y="1692810"/>
              <a:ext cx="314481" cy="318235"/>
            </a:xfrm>
            <a:custGeom>
              <a:avLst/>
              <a:gdLst/>
              <a:ahLst/>
              <a:cxnLst/>
              <a:rect l="l" t="t" r="r" b="b"/>
              <a:pathLst>
                <a:path w="16944" h="17144" extrusionOk="0">
                  <a:moveTo>
                    <a:pt x="16417" y="0"/>
                  </a:moveTo>
                  <a:cubicBezTo>
                    <a:pt x="16693" y="376"/>
                    <a:pt x="16693" y="953"/>
                    <a:pt x="15916" y="1755"/>
                  </a:cubicBezTo>
                  <a:cubicBezTo>
                    <a:pt x="15364" y="2331"/>
                    <a:pt x="14211" y="2557"/>
                    <a:pt x="13535" y="2557"/>
                  </a:cubicBezTo>
                  <a:cubicBezTo>
                    <a:pt x="13334" y="2557"/>
                    <a:pt x="13184" y="2532"/>
                    <a:pt x="13109" y="2506"/>
                  </a:cubicBezTo>
                  <a:cubicBezTo>
                    <a:pt x="8547" y="8045"/>
                    <a:pt x="4337" y="10577"/>
                    <a:pt x="1" y="12857"/>
                  </a:cubicBezTo>
                  <a:cubicBezTo>
                    <a:pt x="477" y="13860"/>
                    <a:pt x="1053" y="14887"/>
                    <a:pt x="1505" y="15689"/>
                  </a:cubicBezTo>
                  <a:cubicBezTo>
                    <a:pt x="1931" y="16441"/>
                    <a:pt x="2257" y="16993"/>
                    <a:pt x="2357" y="17143"/>
                  </a:cubicBezTo>
                  <a:cubicBezTo>
                    <a:pt x="6718" y="13735"/>
                    <a:pt x="10853" y="9223"/>
                    <a:pt x="13560" y="2958"/>
                  </a:cubicBezTo>
                  <a:cubicBezTo>
                    <a:pt x="13635" y="2958"/>
                    <a:pt x="13710" y="2983"/>
                    <a:pt x="13810" y="2983"/>
                  </a:cubicBezTo>
                  <a:cubicBezTo>
                    <a:pt x="14437" y="2983"/>
                    <a:pt x="15765" y="2682"/>
                    <a:pt x="16317" y="2005"/>
                  </a:cubicBezTo>
                  <a:lnTo>
                    <a:pt x="16342" y="2005"/>
                  </a:lnTo>
                  <a:cubicBezTo>
                    <a:pt x="16668" y="1604"/>
                    <a:pt x="16818" y="1253"/>
                    <a:pt x="16868" y="978"/>
                  </a:cubicBezTo>
                  <a:lnTo>
                    <a:pt x="16893" y="978"/>
                  </a:lnTo>
                  <a:cubicBezTo>
                    <a:pt x="16893" y="978"/>
                    <a:pt x="16893" y="953"/>
                    <a:pt x="16893" y="953"/>
                  </a:cubicBezTo>
                  <a:cubicBezTo>
                    <a:pt x="16893" y="953"/>
                    <a:pt x="16893" y="953"/>
                    <a:pt x="16893" y="928"/>
                  </a:cubicBezTo>
                  <a:cubicBezTo>
                    <a:pt x="16943" y="476"/>
                    <a:pt x="16718" y="176"/>
                    <a:pt x="16417" y="0"/>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3"/>
            <p:cNvSpPr/>
            <p:nvPr/>
          </p:nvSpPr>
          <p:spPr>
            <a:xfrm>
              <a:off x="2019580" y="1793747"/>
              <a:ext cx="207482" cy="207993"/>
            </a:xfrm>
            <a:custGeom>
              <a:avLst/>
              <a:gdLst/>
              <a:ahLst/>
              <a:cxnLst/>
              <a:rect l="l" t="t" r="r" b="b"/>
              <a:pathLst>
                <a:path w="11179" h="11205" extrusionOk="0">
                  <a:moveTo>
                    <a:pt x="7093" y="1"/>
                  </a:moveTo>
                  <a:lnTo>
                    <a:pt x="1956" y="302"/>
                  </a:lnTo>
                  <a:lnTo>
                    <a:pt x="2256" y="5740"/>
                  </a:lnTo>
                  <a:cubicBezTo>
                    <a:pt x="2306" y="6317"/>
                    <a:pt x="1830" y="6793"/>
                    <a:pt x="1254" y="6793"/>
                  </a:cubicBezTo>
                  <a:cubicBezTo>
                    <a:pt x="502" y="6818"/>
                    <a:pt x="1" y="6818"/>
                    <a:pt x="1" y="6818"/>
                  </a:cubicBezTo>
                  <a:cubicBezTo>
                    <a:pt x="1" y="6818"/>
                    <a:pt x="2206" y="10703"/>
                    <a:pt x="2231" y="11028"/>
                  </a:cubicBezTo>
                  <a:cubicBezTo>
                    <a:pt x="2243" y="11167"/>
                    <a:pt x="3119" y="11205"/>
                    <a:pt x="4060" y="11205"/>
                  </a:cubicBezTo>
                  <a:cubicBezTo>
                    <a:pt x="5157" y="11205"/>
                    <a:pt x="6341" y="11154"/>
                    <a:pt x="6341" y="11154"/>
                  </a:cubicBezTo>
                  <a:cubicBezTo>
                    <a:pt x="6341" y="11154"/>
                    <a:pt x="11179" y="7169"/>
                    <a:pt x="9951" y="6918"/>
                  </a:cubicBezTo>
                  <a:cubicBezTo>
                    <a:pt x="9700" y="6868"/>
                    <a:pt x="9149" y="6843"/>
                    <a:pt x="8422" y="6818"/>
                  </a:cubicBezTo>
                  <a:cubicBezTo>
                    <a:pt x="7895" y="6793"/>
                    <a:pt x="7469" y="6392"/>
                    <a:pt x="7444" y="5866"/>
                  </a:cubicBezTo>
                  <a:lnTo>
                    <a:pt x="7093"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3"/>
            <p:cNvSpPr/>
            <p:nvPr/>
          </p:nvSpPr>
          <p:spPr>
            <a:xfrm>
              <a:off x="2060062" y="1873765"/>
              <a:ext cx="947" cy="15370"/>
            </a:xfrm>
            <a:custGeom>
              <a:avLst/>
              <a:gdLst/>
              <a:ahLst/>
              <a:cxnLst/>
              <a:rect l="l" t="t" r="r" b="b"/>
              <a:pathLst>
                <a:path w="51" h="828" extrusionOk="0">
                  <a:moveTo>
                    <a:pt x="50" y="828"/>
                  </a:moveTo>
                  <a:cubicBezTo>
                    <a:pt x="50" y="828"/>
                    <a:pt x="50" y="828"/>
                    <a:pt x="50" y="828"/>
                  </a:cubicBezTo>
                  <a:lnTo>
                    <a:pt x="0" y="1"/>
                  </a:lnTo>
                  <a:cubicBezTo>
                    <a:pt x="0" y="1"/>
                    <a:pt x="0" y="1"/>
                    <a:pt x="0" y="1"/>
                  </a:cubicBezTo>
                  <a:lnTo>
                    <a:pt x="50" y="828"/>
                  </a:lnTo>
                  <a:close/>
                </a:path>
              </a:pathLst>
            </a:custGeom>
            <a:solidFill>
              <a:srgbClr val="F7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3"/>
            <p:cNvSpPr/>
            <p:nvPr/>
          </p:nvSpPr>
          <p:spPr>
            <a:xfrm>
              <a:off x="2060062" y="1871909"/>
              <a:ext cx="96772" cy="25134"/>
            </a:xfrm>
            <a:custGeom>
              <a:avLst/>
              <a:gdLst/>
              <a:ahLst/>
              <a:cxnLst/>
              <a:rect l="l" t="t" r="r" b="b"/>
              <a:pathLst>
                <a:path w="5214" h="1354" extrusionOk="0">
                  <a:moveTo>
                    <a:pt x="5163" y="0"/>
                  </a:moveTo>
                  <a:cubicBezTo>
                    <a:pt x="4286" y="351"/>
                    <a:pt x="3358" y="502"/>
                    <a:pt x="2431" y="502"/>
                  </a:cubicBezTo>
                  <a:cubicBezTo>
                    <a:pt x="1604" y="502"/>
                    <a:pt x="777" y="376"/>
                    <a:pt x="0" y="101"/>
                  </a:cubicBezTo>
                  <a:lnTo>
                    <a:pt x="0" y="101"/>
                  </a:lnTo>
                  <a:lnTo>
                    <a:pt x="50" y="928"/>
                  </a:lnTo>
                  <a:cubicBezTo>
                    <a:pt x="852" y="1203"/>
                    <a:pt x="1704" y="1354"/>
                    <a:pt x="2531" y="1354"/>
                  </a:cubicBezTo>
                  <a:cubicBezTo>
                    <a:pt x="3434" y="1354"/>
                    <a:pt x="4361" y="1178"/>
                    <a:pt x="5213" y="853"/>
                  </a:cubicBezTo>
                  <a:lnTo>
                    <a:pt x="5163"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3"/>
            <p:cNvSpPr/>
            <p:nvPr/>
          </p:nvSpPr>
          <p:spPr>
            <a:xfrm>
              <a:off x="1927016" y="1553804"/>
              <a:ext cx="356259" cy="327591"/>
            </a:xfrm>
            <a:custGeom>
              <a:avLst/>
              <a:gdLst/>
              <a:ahLst/>
              <a:cxnLst/>
              <a:rect l="l" t="t" r="r" b="b"/>
              <a:pathLst>
                <a:path w="19195" h="17648" extrusionOk="0">
                  <a:moveTo>
                    <a:pt x="9945" y="0"/>
                  </a:moveTo>
                  <a:cubicBezTo>
                    <a:pt x="9675" y="0"/>
                    <a:pt x="9400" y="15"/>
                    <a:pt x="9123" y="46"/>
                  </a:cubicBezTo>
                  <a:cubicBezTo>
                    <a:pt x="9095" y="45"/>
                    <a:pt x="9066" y="45"/>
                    <a:pt x="9038" y="45"/>
                  </a:cubicBezTo>
                  <a:cubicBezTo>
                    <a:pt x="4495" y="45"/>
                    <a:pt x="1156" y="4037"/>
                    <a:pt x="1604" y="9043"/>
                  </a:cubicBezTo>
                  <a:cubicBezTo>
                    <a:pt x="1629" y="9294"/>
                    <a:pt x="1654" y="9544"/>
                    <a:pt x="1679" y="9795"/>
                  </a:cubicBezTo>
                  <a:cubicBezTo>
                    <a:pt x="1529" y="9770"/>
                    <a:pt x="1354" y="9770"/>
                    <a:pt x="1128" y="9770"/>
                  </a:cubicBezTo>
                  <a:cubicBezTo>
                    <a:pt x="426" y="9795"/>
                    <a:pt x="0" y="10572"/>
                    <a:pt x="301" y="11800"/>
                  </a:cubicBezTo>
                  <a:cubicBezTo>
                    <a:pt x="623" y="12987"/>
                    <a:pt x="1575" y="13334"/>
                    <a:pt x="2288" y="13334"/>
                  </a:cubicBezTo>
                  <a:cubicBezTo>
                    <a:pt x="2463" y="13334"/>
                    <a:pt x="2624" y="13313"/>
                    <a:pt x="2757" y="13279"/>
                  </a:cubicBezTo>
                  <a:lnTo>
                    <a:pt x="2782" y="13279"/>
                  </a:lnTo>
                  <a:cubicBezTo>
                    <a:pt x="2932" y="13554"/>
                    <a:pt x="3083" y="13855"/>
                    <a:pt x="3258" y="14106"/>
                  </a:cubicBezTo>
                  <a:cubicBezTo>
                    <a:pt x="4752" y="16484"/>
                    <a:pt x="7174" y="17648"/>
                    <a:pt x="9588" y="17648"/>
                  </a:cubicBezTo>
                  <a:cubicBezTo>
                    <a:pt x="12237" y="17648"/>
                    <a:pt x="14876" y="16245"/>
                    <a:pt x="16266" y="13504"/>
                  </a:cubicBezTo>
                  <a:cubicBezTo>
                    <a:pt x="16416" y="13229"/>
                    <a:pt x="16542" y="12928"/>
                    <a:pt x="16667" y="12627"/>
                  </a:cubicBezTo>
                  <a:lnTo>
                    <a:pt x="16692" y="12627"/>
                  </a:lnTo>
                  <a:cubicBezTo>
                    <a:pt x="16774" y="12639"/>
                    <a:pt x="16866" y="12645"/>
                    <a:pt x="16963" y="12645"/>
                  </a:cubicBezTo>
                  <a:cubicBezTo>
                    <a:pt x="17696" y="12645"/>
                    <a:pt x="18776" y="12272"/>
                    <a:pt x="18998" y="10923"/>
                  </a:cubicBezTo>
                  <a:cubicBezTo>
                    <a:pt x="19195" y="9691"/>
                    <a:pt x="18714" y="8967"/>
                    <a:pt x="18030" y="8967"/>
                  </a:cubicBezTo>
                  <a:cubicBezTo>
                    <a:pt x="18019" y="8967"/>
                    <a:pt x="18007" y="8967"/>
                    <a:pt x="17995" y="8968"/>
                  </a:cubicBezTo>
                  <a:cubicBezTo>
                    <a:pt x="17770" y="8993"/>
                    <a:pt x="17594" y="9018"/>
                    <a:pt x="17444" y="9068"/>
                  </a:cubicBezTo>
                  <a:cubicBezTo>
                    <a:pt x="17444" y="8818"/>
                    <a:pt x="17469" y="8542"/>
                    <a:pt x="17469" y="8291"/>
                  </a:cubicBezTo>
                  <a:cubicBezTo>
                    <a:pt x="17445" y="3560"/>
                    <a:pt x="14128" y="0"/>
                    <a:pt x="9945"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3"/>
            <p:cNvSpPr/>
            <p:nvPr/>
          </p:nvSpPr>
          <p:spPr>
            <a:xfrm>
              <a:off x="2199604" y="2393390"/>
              <a:ext cx="223778" cy="342905"/>
            </a:xfrm>
            <a:custGeom>
              <a:avLst/>
              <a:gdLst/>
              <a:ahLst/>
              <a:cxnLst/>
              <a:rect l="l" t="t" r="r" b="b"/>
              <a:pathLst>
                <a:path w="12057" h="18473" extrusionOk="0">
                  <a:moveTo>
                    <a:pt x="8021" y="1"/>
                  </a:moveTo>
                  <a:cubicBezTo>
                    <a:pt x="8021" y="1"/>
                    <a:pt x="2532" y="703"/>
                    <a:pt x="1" y="4387"/>
                  </a:cubicBezTo>
                  <a:cubicBezTo>
                    <a:pt x="5540" y="13058"/>
                    <a:pt x="11304" y="18472"/>
                    <a:pt x="11304" y="18472"/>
                  </a:cubicBezTo>
                  <a:lnTo>
                    <a:pt x="12056" y="17845"/>
                  </a:lnTo>
                  <a:lnTo>
                    <a:pt x="8021"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3"/>
            <p:cNvSpPr/>
            <p:nvPr/>
          </p:nvSpPr>
          <p:spPr>
            <a:xfrm>
              <a:off x="2218221" y="2488758"/>
              <a:ext cx="205162" cy="247531"/>
            </a:xfrm>
            <a:custGeom>
              <a:avLst/>
              <a:gdLst/>
              <a:ahLst/>
              <a:cxnLst/>
              <a:rect l="l" t="t" r="r" b="b"/>
              <a:pathLst>
                <a:path w="11054" h="13335" extrusionOk="0">
                  <a:moveTo>
                    <a:pt x="2457" y="1"/>
                  </a:moveTo>
                  <a:cubicBezTo>
                    <a:pt x="1655" y="326"/>
                    <a:pt x="827" y="577"/>
                    <a:pt x="0" y="778"/>
                  </a:cubicBezTo>
                  <a:cubicBezTo>
                    <a:pt x="5213" y="8572"/>
                    <a:pt x="10301" y="13334"/>
                    <a:pt x="10301" y="13334"/>
                  </a:cubicBezTo>
                  <a:lnTo>
                    <a:pt x="11053" y="12707"/>
                  </a:lnTo>
                  <a:lnTo>
                    <a:pt x="11003" y="12482"/>
                  </a:lnTo>
                  <a:lnTo>
                    <a:pt x="10577" y="12758"/>
                  </a:lnTo>
                  <a:cubicBezTo>
                    <a:pt x="10577" y="12758"/>
                    <a:pt x="6492" y="7820"/>
                    <a:pt x="2457"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3"/>
            <p:cNvSpPr/>
            <p:nvPr/>
          </p:nvSpPr>
          <p:spPr>
            <a:xfrm>
              <a:off x="2297774" y="2561537"/>
              <a:ext cx="125614" cy="174747"/>
            </a:xfrm>
            <a:custGeom>
              <a:avLst/>
              <a:gdLst/>
              <a:ahLst/>
              <a:cxnLst/>
              <a:rect l="l" t="t" r="r" b="b"/>
              <a:pathLst>
                <a:path w="6768" h="9414" extrusionOk="0">
                  <a:moveTo>
                    <a:pt x="4533" y="0"/>
                  </a:moveTo>
                  <a:cubicBezTo>
                    <a:pt x="3860" y="0"/>
                    <a:pt x="1955" y="243"/>
                    <a:pt x="0" y="2721"/>
                  </a:cubicBezTo>
                  <a:cubicBezTo>
                    <a:pt x="2256" y="5629"/>
                    <a:pt x="4762" y="8461"/>
                    <a:pt x="6015" y="9413"/>
                  </a:cubicBezTo>
                  <a:cubicBezTo>
                    <a:pt x="6466" y="9037"/>
                    <a:pt x="6767" y="8786"/>
                    <a:pt x="6767" y="8786"/>
                  </a:cubicBezTo>
                  <a:lnTo>
                    <a:pt x="4787" y="14"/>
                  </a:lnTo>
                  <a:cubicBezTo>
                    <a:pt x="4787" y="14"/>
                    <a:pt x="4697" y="0"/>
                    <a:pt x="4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3"/>
            <p:cNvSpPr/>
            <p:nvPr/>
          </p:nvSpPr>
          <p:spPr>
            <a:xfrm>
              <a:off x="2393605" y="2614270"/>
              <a:ext cx="125132" cy="129770"/>
            </a:xfrm>
            <a:custGeom>
              <a:avLst/>
              <a:gdLst/>
              <a:ahLst/>
              <a:cxnLst/>
              <a:rect l="l" t="t" r="r" b="b"/>
              <a:pathLst>
                <a:path w="6742" h="6991" extrusionOk="0">
                  <a:moveTo>
                    <a:pt x="5189" y="1"/>
                  </a:moveTo>
                  <a:cubicBezTo>
                    <a:pt x="4860" y="1"/>
                    <a:pt x="4522" y="103"/>
                    <a:pt x="4236" y="382"/>
                  </a:cubicBezTo>
                  <a:cubicBezTo>
                    <a:pt x="4236" y="382"/>
                    <a:pt x="0" y="3865"/>
                    <a:pt x="276" y="6046"/>
                  </a:cubicBezTo>
                  <a:cubicBezTo>
                    <a:pt x="296" y="6248"/>
                    <a:pt x="1102" y="6991"/>
                    <a:pt x="2151" y="6991"/>
                  </a:cubicBezTo>
                  <a:cubicBezTo>
                    <a:pt x="2400" y="6991"/>
                    <a:pt x="2663" y="6949"/>
                    <a:pt x="2932" y="6848"/>
                  </a:cubicBezTo>
                  <a:cubicBezTo>
                    <a:pt x="4311" y="6321"/>
                    <a:pt x="6742" y="983"/>
                    <a:pt x="6567" y="632"/>
                  </a:cubicBezTo>
                  <a:cubicBezTo>
                    <a:pt x="6450" y="399"/>
                    <a:pt x="5837" y="1"/>
                    <a:pt x="5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3"/>
            <p:cNvSpPr/>
            <p:nvPr/>
          </p:nvSpPr>
          <p:spPr>
            <a:xfrm>
              <a:off x="1786063" y="2379431"/>
              <a:ext cx="239572" cy="338246"/>
            </a:xfrm>
            <a:custGeom>
              <a:avLst/>
              <a:gdLst/>
              <a:ahLst/>
              <a:cxnLst/>
              <a:rect l="l" t="t" r="r" b="b"/>
              <a:pathLst>
                <a:path w="12908" h="18222" extrusionOk="0">
                  <a:moveTo>
                    <a:pt x="5188" y="1"/>
                  </a:moveTo>
                  <a:lnTo>
                    <a:pt x="0" y="17545"/>
                  </a:lnTo>
                  <a:lnTo>
                    <a:pt x="727" y="18222"/>
                  </a:lnTo>
                  <a:cubicBezTo>
                    <a:pt x="727" y="18222"/>
                    <a:pt x="6817" y="13209"/>
                    <a:pt x="12907" y="4888"/>
                  </a:cubicBezTo>
                  <a:cubicBezTo>
                    <a:pt x="10627" y="1054"/>
                    <a:pt x="5188" y="1"/>
                    <a:pt x="518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3"/>
            <p:cNvSpPr/>
            <p:nvPr/>
          </p:nvSpPr>
          <p:spPr>
            <a:xfrm>
              <a:off x="1786063" y="2448294"/>
              <a:ext cx="103750" cy="267523"/>
            </a:xfrm>
            <a:custGeom>
              <a:avLst/>
              <a:gdLst/>
              <a:ahLst/>
              <a:cxnLst/>
              <a:rect l="l" t="t" r="r" b="b"/>
              <a:pathLst>
                <a:path w="5590" h="14412" extrusionOk="0">
                  <a:moveTo>
                    <a:pt x="4110" y="0"/>
                  </a:moveTo>
                  <a:lnTo>
                    <a:pt x="0" y="13835"/>
                  </a:lnTo>
                  <a:lnTo>
                    <a:pt x="526" y="14336"/>
                  </a:lnTo>
                  <a:lnTo>
                    <a:pt x="602" y="14411"/>
                  </a:lnTo>
                  <a:lnTo>
                    <a:pt x="125" y="13835"/>
                  </a:lnTo>
                  <a:lnTo>
                    <a:pt x="5589" y="1003"/>
                  </a:lnTo>
                  <a:cubicBezTo>
                    <a:pt x="5088" y="702"/>
                    <a:pt x="4587" y="351"/>
                    <a:pt x="4110" y="0"/>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3"/>
            <p:cNvSpPr/>
            <p:nvPr/>
          </p:nvSpPr>
          <p:spPr>
            <a:xfrm>
              <a:off x="1841876" y="2190106"/>
              <a:ext cx="536829" cy="324287"/>
            </a:xfrm>
            <a:custGeom>
              <a:avLst/>
              <a:gdLst/>
              <a:ahLst/>
              <a:cxnLst/>
              <a:rect l="l" t="t" r="r" b="b"/>
              <a:pathLst>
                <a:path w="28924" h="17470" extrusionOk="0">
                  <a:moveTo>
                    <a:pt x="24662" y="0"/>
                  </a:moveTo>
                  <a:lnTo>
                    <a:pt x="4487" y="1855"/>
                  </a:lnTo>
                  <a:cubicBezTo>
                    <a:pt x="4487" y="1855"/>
                    <a:pt x="2933" y="6141"/>
                    <a:pt x="1" y="13008"/>
                  </a:cubicBezTo>
                  <a:cubicBezTo>
                    <a:pt x="4161" y="16767"/>
                    <a:pt x="9499" y="17469"/>
                    <a:pt x="9499" y="17469"/>
                  </a:cubicBezTo>
                  <a:cubicBezTo>
                    <a:pt x="9499" y="17469"/>
                    <a:pt x="12707" y="11805"/>
                    <a:pt x="14161" y="11404"/>
                  </a:cubicBezTo>
                  <a:cubicBezTo>
                    <a:pt x="14250" y="11379"/>
                    <a:pt x="14340" y="11367"/>
                    <a:pt x="14432" y="11367"/>
                  </a:cubicBezTo>
                  <a:cubicBezTo>
                    <a:pt x="15803" y="11367"/>
                    <a:pt x="17418" y="14107"/>
                    <a:pt x="19274" y="17068"/>
                  </a:cubicBezTo>
                  <a:cubicBezTo>
                    <a:pt x="24236" y="16291"/>
                    <a:pt x="28923" y="12657"/>
                    <a:pt x="28923" y="12657"/>
                  </a:cubicBezTo>
                  <a:lnTo>
                    <a:pt x="24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3"/>
            <p:cNvSpPr/>
            <p:nvPr/>
          </p:nvSpPr>
          <p:spPr>
            <a:xfrm>
              <a:off x="1995859" y="2400833"/>
              <a:ext cx="113977" cy="113547"/>
            </a:xfrm>
            <a:custGeom>
              <a:avLst/>
              <a:gdLst/>
              <a:ahLst/>
              <a:cxnLst/>
              <a:rect l="l" t="t" r="r" b="b"/>
              <a:pathLst>
                <a:path w="6141" h="6117" extrusionOk="0">
                  <a:moveTo>
                    <a:pt x="1203" y="6116"/>
                  </a:moveTo>
                  <a:cubicBezTo>
                    <a:pt x="1203" y="6116"/>
                    <a:pt x="752" y="6041"/>
                    <a:pt x="0" y="5865"/>
                  </a:cubicBezTo>
                  <a:lnTo>
                    <a:pt x="0" y="5865"/>
                  </a:lnTo>
                  <a:cubicBezTo>
                    <a:pt x="752" y="6041"/>
                    <a:pt x="1203" y="6116"/>
                    <a:pt x="1203" y="6116"/>
                  </a:cubicBezTo>
                  <a:cubicBezTo>
                    <a:pt x="1203" y="6116"/>
                    <a:pt x="4411" y="452"/>
                    <a:pt x="5865" y="51"/>
                  </a:cubicBezTo>
                  <a:cubicBezTo>
                    <a:pt x="5940" y="26"/>
                    <a:pt x="6041" y="1"/>
                    <a:pt x="6141" y="1"/>
                  </a:cubicBezTo>
                  <a:cubicBezTo>
                    <a:pt x="6041" y="1"/>
                    <a:pt x="5940" y="26"/>
                    <a:pt x="5865" y="51"/>
                  </a:cubicBezTo>
                  <a:cubicBezTo>
                    <a:pt x="4411" y="452"/>
                    <a:pt x="1203" y="6116"/>
                    <a:pt x="1203" y="6116"/>
                  </a:cubicBezTo>
                  <a:close/>
                </a:path>
              </a:pathLst>
            </a:custGeom>
            <a:solidFill>
              <a:srgbClr val="34B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3"/>
            <p:cNvSpPr/>
            <p:nvPr/>
          </p:nvSpPr>
          <p:spPr>
            <a:xfrm>
              <a:off x="1841876" y="2245920"/>
              <a:ext cx="536829" cy="268469"/>
            </a:xfrm>
            <a:custGeom>
              <a:avLst/>
              <a:gdLst/>
              <a:ahLst/>
              <a:cxnLst/>
              <a:rect l="l" t="t" r="r" b="b"/>
              <a:pathLst>
                <a:path w="28924" h="14463" extrusionOk="0">
                  <a:moveTo>
                    <a:pt x="25665" y="1"/>
                  </a:moveTo>
                  <a:cubicBezTo>
                    <a:pt x="25590" y="51"/>
                    <a:pt x="25464" y="101"/>
                    <a:pt x="25339" y="176"/>
                  </a:cubicBezTo>
                  <a:lnTo>
                    <a:pt x="25540" y="753"/>
                  </a:lnTo>
                  <a:cubicBezTo>
                    <a:pt x="27319" y="6016"/>
                    <a:pt x="24011" y="11680"/>
                    <a:pt x="18547" y="12607"/>
                  </a:cubicBezTo>
                  <a:cubicBezTo>
                    <a:pt x="18497" y="12607"/>
                    <a:pt x="18447" y="12632"/>
                    <a:pt x="18397" y="12632"/>
                  </a:cubicBezTo>
                  <a:cubicBezTo>
                    <a:pt x="16567" y="9675"/>
                    <a:pt x="14938" y="6918"/>
                    <a:pt x="13560" y="6918"/>
                  </a:cubicBezTo>
                  <a:cubicBezTo>
                    <a:pt x="13484" y="6918"/>
                    <a:pt x="13384" y="6943"/>
                    <a:pt x="13284" y="6968"/>
                  </a:cubicBezTo>
                  <a:cubicBezTo>
                    <a:pt x="12783" y="7119"/>
                    <a:pt x="12006" y="7946"/>
                    <a:pt x="11254" y="8948"/>
                  </a:cubicBezTo>
                  <a:cubicBezTo>
                    <a:pt x="9925" y="10753"/>
                    <a:pt x="7845" y="11730"/>
                    <a:pt x="5715" y="11730"/>
                  </a:cubicBezTo>
                  <a:cubicBezTo>
                    <a:pt x="4612" y="11730"/>
                    <a:pt x="3509" y="11480"/>
                    <a:pt x="2507" y="10928"/>
                  </a:cubicBezTo>
                  <a:cubicBezTo>
                    <a:pt x="1755" y="10502"/>
                    <a:pt x="978" y="10026"/>
                    <a:pt x="226" y="9475"/>
                  </a:cubicBezTo>
                  <a:cubicBezTo>
                    <a:pt x="151" y="9650"/>
                    <a:pt x="76" y="9825"/>
                    <a:pt x="1" y="10001"/>
                  </a:cubicBezTo>
                  <a:cubicBezTo>
                    <a:pt x="352" y="10327"/>
                    <a:pt x="727" y="10602"/>
                    <a:pt x="1103" y="10903"/>
                  </a:cubicBezTo>
                  <a:cubicBezTo>
                    <a:pt x="1580" y="11254"/>
                    <a:pt x="2081" y="11605"/>
                    <a:pt x="2582" y="11906"/>
                  </a:cubicBezTo>
                  <a:cubicBezTo>
                    <a:pt x="4813" y="13234"/>
                    <a:pt x="6993" y="13911"/>
                    <a:pt x="8296" y="14211"/>
                  </a:cubicBezTo>
                  <a:cubicBezTo>
                    <a:pt x="9048" y="14387"/>
                    <a:pt x="9499" y="14462"/>
                    <a:pt x="9499" y="14462"/>
                  </a:cubicBezTo>
                  <a:cubicBezTo>
                    <a:pt x="9499" y="14462"/>
                    <a:pt x="12707" y="8798"/>
                    <a:pt x="14161" y="8397"/>
                  </a:cubicBezTo>
                  <a:cubicBezTo>
                    <a:pt x="14236" y="8372"/>
                    <a:pt x="14337" y="8347"/>
                    <a:pt x="14437" y="8347"/>
                  </a:cubicBezTo>
                  <a:cubicBezTo>
                    <a:pt x="15765" y="8347"/>
                    <a:pt x="17319" y="10928"/>
                    <a:pt x="19073" y="13760"/>
                  </a:cubicBezTo>
                  <a:lnTo>
                    <a:pt x="19098" y="13760"/>
                  </a:lnTo>
                  <a:cubicBezTo>
                    <a:pt x="19098" y="13810"/>
                    <a:pt x="19124" y="13861"/>
                    <a:pt x="19149" y="13886"/>
                  </a:cubicBezTo>
                  <a:lnTo>
                    <a:pt x="19174" y="13886"/>
                  </a:lnTo>
                  <a:cubicBezTo>
                    <a:pt x="19174" y="13911"/>
                    <a:pt x="19174" y="13911"/>
                    <a:pt x="19174" y="13911"/>
                  </a:cubicBezTo>
                  <a:cubicBezTo>
                    <a:pt x="19174" y="13936"/>
                    <a:pt x="19174" y="13936"/>
                    <a:pt x="19174" y="13936"/>
                  </a:cubicBezTo>
                  <a:cubicBezTo>
                    <a:pt x="19199" y="13961"/>
                    <a:pt x="19224" y="13986"/>
                    <a:pt x="19224" y="14011"/>
                  </a:cubicBezTo>
                  <a:lnTo>
                    <a:pt x="19249" y="14011"/>
                  </a:lnTo>
                  <a:cubicBezTo>
                    <a:pt x="19249" y="14011"/>
                    <a:pt x="19249" y="14011"/>
                    <a:pt x="19249" y="14036"/>
                  </a:cubicBezTo>
                  <a:cubicBezTo>
                    <a:pt x="19249" y="14036"/>
                    <a:pt x="19249" y="14036"/>
                    <a:pt x="19274" y="14061"/>
                  </a:cubicBezTo>
                  <a:cubicBezTo>
                    <a:pt x="19600" y="14011"/>
                    <a:pt x="19926" y="13936"/>
                    <a:pt x="20276" y="13861"/>
                  </a:cubicBezTo>
                  <a:cubicBezTo>
                    <a:pt x="21103" y="13660"/>
                    <a:pt x="21931" y="13409"/>
                    <a:pt x="22733" y="13084"/>
                  </a:cubicBezTo>
                  <a:cubicBezTo>
                    <a:pt x="26216" y="11730"/>
                    <a:pt x="28923" y="9650"/>
                    <a:pt x="28923" y="9650"/>
                  </a:cubicBezTo>
                  <a:lnTo>
                    <a:pt x="256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3"/>
            <p:cNvSpPr/>
            <p:nvPr/>
          </p:nvSpPr>
          <p:spPr>
            <a:xfrm>
              <a:off x="1786063" y="2544999"/>
              <a:ext cx="132574" cy="172668"/>
            </a:xfrm>
            <a:custGeom>
              <a:avLst/>
              <a:gdLst/>
              <a:ahLst/>
              <a:cxnLst/>
              <a:rect l="l" t="t" r="r" b="b"/>
              <a:pathLst>
                <a:path w="7143" h="9302" extrusionOk="0">
                  <a:moveTo>
                    <a:pt x="2641" y="1"/>
                  </a:moveTo>
                  <a:cubicBezTo>
                    <a:pt x="2586" y="1"/>
                    <a:pt x="2556" y="3"/>
                    <a:pt x="2556" y="3"/>
                  </a:cubicBezTo>
                  <a:lnTo>
                    <a:pt x="0" y="8625"/>
                  </a:lnTo>
                  <a:cubicBezTo>
                    <a:pt x="0" y="8625"/>
                    <a:pt x="276" y="8901"/>
                    <a:pt x="727" y="9302"/>
                  </a:cubicBezTo>
                  <a:cubicBezTo>
                    <a:pt x="2005" y="8424"/>
                    <a:pt x="4712" y="5768"/>
                    <a:pt x="7143" y="3011"/>
                  </a:cubicBezTo>
                  <a:cubicBezTo>
                    <a:pt x="5183" y="159"/>
                    <a:pt x="3083" y="1"/>
                    <a:pt x="2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3"/>
            <p:cNvSpPr/>
            <p:nvPr/>
          </p:nvSpPr>
          <p:spPr>
            <a:xfrm>
              <a:off x="1704654" y="2598437"/>
              <a:ext cx="113049" cy="123886"/>
            </a:xfrm>
            <a:custGeom>
              <a:avLst/>
              <a:gdLst/>
              <a:ahLst/>
              <a:cxnLst/>
              <a:rect l="l" t="t" r="r" b="b"/>
              <a:pathLst>
                <a:path w="6091" h="6674" extrusionOk="0">
                  <a:moveTo>
                    <a:pt x="1412" y="1"/>
                  </a:moveTo>
                  <a:cubicBezTo>
                    <a:pt x="844" y="1"/>
                    <a:pt x="311" y="303"/>
                    <a:pt x="201" y="508"/>
                  </a:cubicBezTo>
                  <a:cubicBezTo>
                    <a:pt x="0" y="834"/>
                    <a:pt x="1930" y="5921"/>
                    <a:pt x="3183" y="6498"/>
                  </a:cubicBezTo>
                  <a:cubicBezTo>
                    <a:pt x="3473" y="6623"/>
                    <a:pt x="3759" y="6673"/>
                    <a:pt x="4029" y="6673"/>
                  </a:cubicBezTo>
                  <a:cubicBezTo>
                    <a:pt x="4948" y="6673"/>
                    <a:pt x="5676" y="6090"/>
                    <a:pt x="5714" y="5896"/>
                  </a:cubicBezTo>
                  <a:cubicBezTo>
                    <a:pt x="6090" y="3891"/>
                    <a:pt x="2381" y="407"/>
                    <a:pt x="2381" y="407"/>
                  </a:cubicBezTo>
                  <a:cubicBezTo>
                    <a:pt x="2100" y="108"/>
                    <a:pt x="1750"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3"/>
            <p:cNvSpPr/>
            <p:nvPr/>
          </p:nvSpPr>
          <p:spPr>
            <a:xfrm>
              <a:off x="1888390" y="1885867"/>
              <a:ext cx="451231" cy="431541"/>
            </a:xfrm>
            <a:custGeom>
              <a:avLst/>
              <a:gdLst/>
              <a:ahLst/>
              <a:cxnLst/>
              <a:rect l="l" t="t" r="r" b="b"/>
              <a:pathLst>
                <a:path w="24312" h="23248" extrusionOk="0">
                  <a:moveTo>
                    <a:pt x="20928" y="0"/>
                  </a:moveTo>
                  <a:cubicBezTo>
                    <a:pt x="19650" y="953"/>
                    <a:pt x="14362" y="2331"/>
                    <a:pt x="14362" y="2331"/>
                  </a:cubicBezTo>
                  <a:cubicBezTo>
                    <a:pt x="14362" y="2331"/>
                    <a:pt x="13313" y="2504"/>
                    <a:pt x="11920" y="2504"/>
                  </a:cubicBezTo>
                  <a:cubicBezTo>
                    <a:pt x="11003" y="2504"/>
                    <a:pt x="9938" y="2429"/>
                    <a:pt x="8923" y="2181"/>
                  </a:cubicBezTo>
                  <a:cubicBezTo>
                    <a:pt x="6392" y="1579"/>
                    <a:pt x="3059" y="176"/>
                    <a:pt x="3059" y="176"/>
                  </a:cubicBezTo>
                  <a:cubicBezTo>
                    <a:pt x="3059" y="176"/>
                    <a:pt x="2482" y="2005"/>
                    <a:pt x="2056" y="3434"/>
                  </a:cubicBezTo>
                  <a:cubicBezTo>
                    <a:pt x="1630" y="4862"/>
                    <a:pt x="1" y="7193"/>
                    <a:pt x="1" y="7193"/>
                  </a:cubicBezTo>
                  <a:lnTo>
                    <a:pt x="3911" y="9725"/>
                  </a:lnTo>
                  <a:lnTo>
                    <a:pt x="602" y="21354"/>
                  </a:lnTo>
                  <a:cubicBezTo>
                    <a:pt x="602" y="21354"/>
                    <a:pt x="4227" y="23248"/>
                    <a:pt x="9271" y="23248"/>
                  </a:cubicBezTo>
                  <a:cubicBezTo>
                    <a:pt x="10144" y="23248"/>
                    <a:pt x="11059" y="23191"/>
                    <a:pt x="12006" y="23058"/>
                  </a:cubicBezTo>
                  <a:cubicBezTo>
                    <a:pt x="18422" y="22156"/>
                    <a:pt x="23435" y="19248"/>
                    <a:pt x="23435" y="19248"/>
                  </a:cubicBezTo>
                  <a:lnTo>
                    <a:pt x="20427" y="9599"/>
                  </a:lnTo>
                  <a:lnTo>
                    <a:pt x="24312" y="6792"/>
                  </a:lnTo>
                  <a:cubicBezTo>
                    <a:pt x="24312" y="6792"/>
                    <a:pt x="21630" y="2431"/>
                    <a:pt x="20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3"/>
            <p:cNvSpPr/>
            <p:nvPr/>
          </p:nvSpPr>
          <p:spPr>
            <a:xfrm>
              <a:off x="1931656" y="1744912"/>
              <a:ext cx="340520" cy="56764"/>
            </a:xfrm>
            <a:custGeom>
              <a:avLst/>
              <a:gdLst/>
              <a:ahLst/>
              <a:cxnLst/>
              <a:rect l="l" t="t" r="r" b="b"/>
              <a:pathLst>
                <a:path w="18347" h="3058" extrusionOk="0">
                  <a:moveTo>
                    <a:pt x="51" y="0"/>
                  </a:moveTo>
                  <a:cubicBezTo>
                    <a:pt x="26" y="75"/>
                    <a:pt x="26" y="176"/>
                    <a:pt x="1" y="276"/>
                  </a:cubicBezTo>
                  <a:cubicBezTo>
                    <a:pt x="26" y="201"/>
                    <a:pt x="51" y="126"/>
                    <a:pt x="76" y="75"/>
                  </a:cubicBezTo>
                  <a:cubicBezTo>
                    <a:pt x="76" y="50"/>
                    <a:pt x="51" y="25"/>
                    <a:pt x="51" y="0"/>
                  </a:cubicBezTo>
                  <a:close/>
                  <a:moveTo>
                    <a:pt x="18347" y="1579"/>
                  </a:moveTo>
                  <a:cubicBezTo>
                    <a:pt x="17921" y="2156"/>
                    <a:pt x="17219" y="2356"/>
                    <a:pt x="16693" y="2356"/>
                  </a:cubicBezTo>
                  <a:cubicBezTo>
                    <a:pt x="16617" y="2356"/>
                    <a:pt x="16517" y="2356"/>
                    <a:pt x="16442" y="2331"/>
                  </a:cubicBezTo>
                  <a:lnTo>
                    <a:pt x="16417" y="2331"/>
                  </a:lnTo>
                  <a:cubicBezTo>
                    <a:pt x="16392" y="2356"/>
                    <a:pt x="16392" y="2381"/>
                    <a:pt x="16392" y="2406"/>
                  </a:cubicBezTo>
                  <a:cubicBezTo>
                    <a:pt x="16467" y="2431"/>
                    <a:pt x="16542" y="2431"/>
                    <a:pt x="16642" y="2431"/>
                  </a:cubicBezTo>
                  <a:cubicBezTo>
                    <a:pt x="17194" y="2431"/>
                    <a:pt x="17921" y="2231"/>
                    <a:pt x="18347" y="1579"/>
                  </a:cubicBezTo>
                  <a:close/>
                  <a:moveTo>
                    <a:pt x="652" y="2532"/>
                  </a:moveTo>
                  <a:lnTo>
                    <a:pt x="652" y="2532"/>
                  </a:lnTo>
                  <a:cubicBezTo>
                    <a:pt x="1078" y="2933"/>
                    <a:pt x="1630" y="3058"/>
                    <a:pt x="2081" y="3058"/>
                  </a:cubicBezTo>
                  <a:cubicBezTo>
                    <a:pt x="2231" y="3058"/>
                    <a:pt x="2357" y="3058"/>
                    <a:pt x="2482" y="3033"/>
                  </a:cubicBezTo>
                  <a:lnTo>
                    <a:pt x="2482" y="3008"/>
                  </a:lnTo>
                  <a:cubicBezTo>
                    <a:pt x="2357" y="3033"/>
                    <a:pt x="2206" y="3033"/>
                    <a:pt x="2056" y="3033"/>
                  </a:cubicBezTo>
                  <a:cubicBezTo>
                    <a:pt x="1605" y="3033"/>
                    <a:pt x="1078" y="2908"/>
                    <a:pt x="652" y="2532"/>
                  </a:cubicBez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3"/>
            <p:cNvSpPr/>
            <p:nvPr/>
          </p:nvSpPr>
          <p:spPr>
            <a:xfrm>
              <a:off x="1945169" y="1889134"/>
              <a:ext cx="61396" cy="23259"/>
            </a:xfrm>
            <a:custGeom>
              <a:avLst/>
              <a:gdLst/>
              <a:ahLst/>
              <a:cxnLst/>
              <a:rect l="l" t="t" r="r" b="b"/>
              <a:pathLst>
                <a:path w="3308" h="1253" extrusionOk="0">
                  <a:moveTo>
                    <a:pt x="1" y="0"/>
                  </a:moveTo>
                  <a:lnTo>
                    <a:pt x="1" y="0"/>
                  </a:lnTo>
                  <a:cubicBezTo>
                    <a:pt x="73" y="34"/>
                    <a:pt x="1567" y="656"/>
                    <a:pt x="3283" y="1253"/>
                  </a:cubicBezTo>
                  <a:lnTo>
                    <a:pt x="3308" y="1253"/>
                  </a:lnTo>
                  <a:cubicBezTo>
                    <a:pt x="1567" y="656"/>
                    <a:pt x="73" y="34"/>
                    <a:pt x="1" y="0"/>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3"/>
            <p:cNvSpPr/>
            <p:nvPr/>
          </p:nvSpPr>
          <p:spPr>
            <a:xfrm>
              <a:off x="1944222" y="1890971"/>
              <a:ext cx="483" cy="1429"/>
            </a:xfrm>
            <a:custGeom>
              <a:avLst/>
              <a:gdLst/>
              <a:ahLst/>
              <a:cxnLst/>
              <a:rect l="l" t="t" r="r" b="b"/>
              <a:pathLst>
                <a:path w="26" h="77" extrusionOk="0">
                  <a:moveTo>
                    <a:pt x="0" y="76"/>
                  </a:moveTo>
                  <a:lnTo>
                    <a:pt x="0" y="76"/>
                  </a:lnTo>
                  <a:cubicBezTo>
                    <a:pt x="0" y="51"/>
                    <a:pt x="26" y="26"/>
                    <a:pt x="26" y="1"/>
                  </a:cubicBezTo>
                  <a:lnTo>
                    <a:pt x="26" y="1"/>
                  </a:lnTo>
                  <a:cubicBezTo>
                    <a:pt x="26" y="26"/>
                    <a:pt x="0" y="51"/>
                    <a:pt x="0" y="76"/>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3"/>
            <p:cNvSpPr/>
            <p:nvPr/>
          </p:nvSpPr>
          <p:spPr>
            <a:xfrm>
              <a:off x="1944222" y="1889115"/>
              <a:ext cx="61879" cy="23277"/>
            </a:xfrm>
            <a:custGeom>
              <a:avLst/>
              <a:gdLst/>
              <a:ahLst/>
              <a:cxnLst/>
              <a:rect l="l" t="t" r="r" b="b"/>
              <a:pathLst>
                <a:path w="3334" h="1254" extrusionOk="0">
                  <a:moveTo>
                    <a:pt x="51" y="1"/>
                  </a:moveTo>
                  <a:cubicBezTo>
                    <a:pt x="51" y="1"/>
                    <a:pt x="51" y="26"/>
                    <a:pt x="51" y="51"/>
                  </a:cubicBezTo>
                  <a:cubicBezTo>
                    <a:pt x="26" y="51"/>
                    <a:pt x="26" y="76"/>
                    <a:pt x="26" y="101"/>
                  </a:cubicBezTo>
                  <a:cubicBezTo>
                    <a:pt x="26" y="126"/>
                    <a:pt x="0" y="151"/>
                    <a:pt x="0" y="176"/>
                  </a:cubicBezTo>
                  <a:cubicBezTo>
                    <a:pt x="1028" y="552"/>
                    <a:pt x="2231" y="953"/>
                    <a:pt x="3334" y="1254"/>
                  </a:cubicBezTo>
                  <a:cubicBezTo>
                    <a:pt x="1604" y="652"/>
                    <a:pt x="101" y="26"/>
                    <a:pt x="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3"/>
            <p:cNvSpPr/>
            <p:nvPr/>
          </p:nvSpPr>
          <p:spPr>
            <a:xfrm>
              <a:off x="1999571" y="2312444"/>
              <a:ext cx="106089" cy="4678"/>
            </a:xfrm>
            <a:custGeom>
              <a:avLst/>
              <a:gdLst/>
              <a:ahLst/>
              <a:cxnLst/>
              <a:rect l="l" t="t" r="r" b="b"/>
              <a:pathLst>
                <a:path w="5716" h="252" extrusionOk="0">
                  <a:moveTo>
                    <a:pt x="3284" y="251"/>
                  </a:moveTo>
                  <a:cubicBezTo>
                    <a:pt x="2106" y="251"/>
                    <a:pt x="1003" y="151"/>
                    <a:pt x="1" y="1"/>
                  </a:cubicBezTo>
                  <a:cubicBezTo>
                    <a:pt x="1003" y="151"/>
                    <a:pt x="2106" y="251"/>
                    <a:pt x="3284" y="251"/>
                  </a:cubicBezTo>
                  <a:cubicBezTo>
                    <a:pt x="4061" y="251"/>
                    <a:pt x="4863" y="226"/>
                    <a:pt x="5715" y="101"/>
                  </a:cubicBezTo>
                  <a:cubicBezTo>
                    <a:pt x="4863" y="226"/>
                    <a:pt x="4061" y="251"/>
                    <a:pt x="3284" y="251"/>
                  </a:cubicBezTo>
                  <a:close/>
                </a:path>
              </a:pathLst>
            </a:custGeom>
            <a:solidFill>
              <a:srgbClr val="30A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3"/>
            <p:cNvSpPr/>
            <p:nvPr/>
          </p:nvSpPr>
          <p:spPr>
            <a:xfrm>
              <a:off x="1999107" y="2312444"/>
              <a:ext cx="19" cy="19"/>
            </a:xfrm>
            <a:custGeom>
              <a:avLst/>
              <a:gdLst/>
              <a:ahLst/>
              <a:cxnLst/>
              <a:rect l="l" t="t" r="r" b="b"/>
              <a:pathLst>
                <a:path w="1" h="1" extrusionOk="0">
                  <a:moveTo>
                    <a:pt x="1" y="1"/>
                  </a:moveTo>
                  <a:cubicBezTo>
                    <a:pt x="1" y="1"/>
                    <a:pt x="1" y="1"/>
                    <a:pt x="1" y="1"/>
                  </a:cubicBezTo>
                  <a:cubicBezTo>
                    <a:pt x="1" y="1"/>
                    <a:pt x="1" y="1"/>
                    <a:pt x="1" y="1"/>
                  </a:cubicBezTo>
                  <a:close/>
                  <a:moveTo>
                    <a:pt x="1" y="1"/>
                  </a:moveTo>
                  <a:cubicBezTo>
                    <a:pt x="1" y="1"/>
                    <a:pt x="1" y="1"/>
                    <a:pt x="1" y="1"/>
                  </a:cubicBezTo>
                  <a:cubicBezTo>
                    <a:pt x="1" y="1"/>
                    <a:pt x="1" y="1"/>
                    <a:pt x="1" y="1"/>
                  </a:cubicBezTo>
                  <a:close/>
                </a:path>
              </a:pathLst>
            </a:custGeom>
            <a:solidFill>
              <a:srgbClr val="30A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3"/>
            <p:cNvSpPr/>
            <p:nvPr/>
          </p:nvSpPr>
          <p:spPr>
            <a:xfrm>
              <a:off x="2339166" y="2011007"/>
              <a:ext cx="483" cy="947"/>
            </a:xfrm>
            <a:custGeom>
              <a:avLst/>
              <a:gdLst/>
              <a:ahLst/>
              <a:cxnLst/>
              <a:rect l="l" t="t" r="r" b="b"/>
              <a:pathLst>
                <a:path w="26" h="51" extrusionOk="0">
                  <a:moveTo>
                    <a:pt x="26" y="50"/>
                  </a:moveTo>
                  <a:lnTo>
                    <a:pt x="26" y="50"/>
                  </a:lnTo>
                  <a:lnTo>
                    <a:pt x="26" y="50"/>
                  </a:ln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1" y="50"/>
                    <a:pt x="1" y="25"/>
                    <a:pt x="1" y="0"/>
                  </a:cubicBezTo>
                  <a:lnTo>
                    <a:pt x="1" y="0"/>
                  </a:lnTo>
                  <a:cubicBezTo>
                    <a:pt x="1" y="25"/>
                    <a:pt x="1" y="50"/>
                    <a:pt x="26" y="50"/>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3"/>
            <p:cNvSpPr/>
            <p:nvPr/>
          </p:nvSpPr>
          <p:spPr>
            <a:xfrm>
              <a:off x="2323351" y="1984019"/>
              <a:ext cx="15832" cy="27008"/>
            </a:xfrm>
            <a:custGeom>
              <a:avLst/>
              <a:gdLst/>
              <a:ahLst/>
              <a:cxnLst/>
              <a:rect l="l" t="t" r="r" b="b"/>
              <a:pathLst>
                <a:path w="853" h="1455" extrusionOk="0">
                  <a:moveTo>
                    <a:pt x="853" y="1454"/>
                  </a:moveTo>
                  <a:cubicBezTo>
                    <a:pt x="753" y="1304"/>
                    <a:pt x="427" y="752"/>
                    <a:pt x="1" y="0"/>
                  </a:cubicBezTo>
                  <a:lnTo>
                    <a:pt x="1" y="0"/>
                  </a:lnTo>
                  <a:cubicBezTo>
                    <a:pt x="427" y="752"/>
                    <a:pt x="753" y="1304"/>
                    <a:pt x="853" y="1454"/>
                  </a:cubicBezTo>
                  <a:lnTo>
                    <a:pt x="853" y="1454"/>
                  </a:lnTo>
                  <a:close/>
                </a:path>
              </a:pathLst>
            </a:custGeom>
            <a:solidFill>
              <a:srgbClr val="F03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3"/>
            <p:cNvSpPr/>
            <p:nvPr/>
          </p:nvSpPr>
          <p:spPr>
            <a:xfrm>
              <a:off x="1925605" y="1984019"/>
              <a:ext cx="414018" cy="333123"/>
            </a:xfrm>
            <a:custGeom>
              <a:avLst/>
              <a:gdLst/>
              <a:ahLst/>
              <a:cxnLst/>
              <a:rect l="l" t="t" r="r" b="b"/>
              <a:pathLst>
                <a:path w="22307" h="17946" extrusionOk="0">
                  <a:moveTo>
                    <a:pt x="21430" y="0"/>
                  </a:moveTo>
                  <a:lnTo>
                    <a:pt x="18798" y="1780"/>
                  </a:lnTo>
                  <a:cubicBezTo>
                    <a:pt x="17219" y="2883"/>
                    <a:pt x="16517" y="4888"/>
                    <a:pt x="17094" y="6717"/>
                  </a:cubicBezTo>
                  <a:lnTo>
                    <a:pt x="17520" y="8096"/>
                  </a:lnTo>
                  <a:cubicBezTo>
                    <a:pt x="18497" y="11229"/>
                    <a:pt x="16793" y="14562"/>
                    <a:pt x="13685" y="15615"/>
                  </a:cubicBezTo>
                  <a:cubicBezTo>
                    <a:pt x="11956" y="16216"/>
                    <a:pt x="9926" y="16768"/>
                    <a:pt x="7720" y="17068"/>
                  </a:cubicBezTo>
                  <a:cubicBezTo>
                    <a:pt x="6768" y="17194"/>
                    <a:pt x="5841" y="17269"/>
                    <a:pt x="4988" y="17269"/>
                  </a:cubicBezTo>
                  <a:cubicBezTo>
                    <a:pt x="3084" y="17269"/>
                    <a:pt x="1379" y="16993"/>
                    <a:pt x="1" y="16667"/>
                  </a:cubicBezTo>
                  <a:lnTo>
                    <a:pt x="1" y="16667"/>
                  </a:lnTo>
                  <a:cubicBezTo>
                    <a:pt x="928" y="16993"/>
                    <a:pt x="2307" y="17419"/>
                    <a:pt x="3961" y="17695"/>
                  </a:cubicBezTo>
                  <a:lnTo>
                    <a:pt x="3986" y="17695"/>
                  </a:lnTo>
                  <a:cubicBezTo>
                    <a:pt x="4988" y="17845"/>
                    <a:pt x="6091" y="17945"/>
                    <a:pt x="7269" y="17945"/>
                  </a:cubicBezTo>
                  <a:cubicBezTo>
                    <a:pt x="8046" y="17945"/>
                    <a:pt x="8848" y="17920"/>
                    <a:pt x="9700" y="17795"/>
                  </a:cubicBezTo>
                  <a:cubicBezTo>
                    <a:pt x="9800" y="17795"/>
                    <a:pt x="9901" y="17770"/>
                    <a:pt x="10001" y="17770"/>
                  </a:cubicBezTo>
                  <a:cubicBezTo>
                    <a:pt x="15114" y="17043"/>
                    <a:pt x="19324" y="15063"/>
                    <a:pt x="20828" y="14286"/>
                  </a:cubicBezTo>
                  <a:cubicBezTo>
                    <a:pt x="20953" y="14211"/>
                    <a:pt x="21079" y="14161"/>
                    <a:pt x="21154" y="14111"/>
                  </a:cubicBezTo>
                  <a:cubicBezTo>
                    <a:pt x="21354" y="14011"/>
                    <a:pt x="21430" y="13960"/>
                    <a:pt x="21430" y="13960"/>
                  </a:cubicBezTo>
                  <a:lnTo>
                    <a:pt x="18422" y="4311"/>
                  </a:lnTo>
                  <a:lnTo>
                    <a:pt x="22307" y="1504"/>
                  </a:lnTo>
                  <a:cubicBezTo>
                    <a:pt x="22282" y="1504"/>
                    <a:pt x="22282" y="1479"/>
                    <a:pt x="22282" y="1454"/>
                  </a:cubicBezTo>
                  <a:cubicBezTo>
                    <a:pt x="22182" y="1304"/>
                    <a:pt x="21856" y="752"/>
                    <a:pt x="21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3"/>
            <p:cNvSpPr/>
            <p:nvPr/>
          </p:nvSpPr>
          <p:spPr>
            <a:xfrm>
              <a:off x="2151234" y="1720244"/>
              <a:ext cx="42354" cy="21885"/>
            </a:xfrm>
            <a:custGeom>
              <a:avLst/>
              <a:gdLst/>
              <a:ahLst/>
              <a:cxnLst/>
              <a:rect l="l" t="t"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3"/>
            <p:cNvSpPr/>
            <p:nvPr/>
          </p:nvSpPr>
          <p:spPr>
            <a:xfrm>
              <a:off x="2018652" y="1718332"/>
              <a:ext cx="41890" cy="21941"/>
            </a:xfrm>
            <a:custGeom>
              <a:avLst/>
              <a:gdLst/>
              <a:ahLst/>
              <a:cxnLst/>
              <a:rect l="l" t="t"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3"/>
            <p:cNvSpPr/>
            <p:nvPr/>
          </p:nvSpPr>
          <p:spPr>
            <a:xfrm>
              <a:off x="2061918" y="1811436"/>
              <a:ext cx="67930" cy="13031"/>
            </a:xfrm>
            <a:custGeom>
              <a:avLst/>
              <a:gdLst/>
              <a:ahLst/>
              <a:cxnLst/>
              <a:rect l="l" t="t"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lnTo>
                    <a:pt x="3659" y="176"/>
                  </a:ln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3"/>
            <p:cNvSpPr/>
            <p:nvPr/>
          </p:nvSpPr>
          <p:spPr>
            <a:xfrm>
              <a:off x="2079124" y="1831426"/>
              <a:ext cx="28861" cy="10729"/>
            </a:xfrm>
            <a:custGeom>
              <a:avLst/>
              <a:gdLst/>
              <a:ahLst/>
              <a:cxnLst/>
              <a:rect l="l" t="t"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3"/>
            <p:cNvSpPr/>
            <p:nvPr/>
          </p:nvSpPr>
          <p:spPr>
            <a:xfrm>
              <a:off x="2082855" y="1777933"/>
              <a:ext cx="37231" cy="9374"/>
            </a:xfrm>
            <a:custGeom>
              <a:avLst/>
              <a:gdLst/>
              <a:ahLst/>
              <a:cxnLst/>
              <a:rect l="l" t="t"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lnTo>
                    <a:pt x="2005" y="1"/>
                  </a:ln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3"/>
            <p:cNvSpPr/>
            <p:nvPr/>
          </p:nvSpPr>
          <p:spPr>
            <a:xfrm>
              <a:off x="2169368" y="1692161"/>
              <a:ext cx="47940" cy="22999"/>
            </a:xfrm>
            <a:custGeom>
              <a:avLst/>
              <a:gdLst/>
              <a:ahLst/>
              <a:cxnLst/>
              <a:rect l="l" t="t"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3"/>
            <p:cNvSpPr/>
            <p:nvPr/>
          </p:nvSpPr>
          <p:spPr>
            <a:xfrm>
              <a:off x="2002374" y="1694128"/>
              <a:ext cx="46994" cy="22888"/>
            </a:xfrm>
            <a:custGeom>
              <a:avLst/>
              <a:gdLst/>
              <a:ahLst/>
              <a:cxnLst/>
              <a:rect l="l" t="t"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3"/>
            <p:cNvSpPr/>
            <p:nvPr/>
          </p:nvSpPr>
          <p:spPr>
            <a:xfrm>
              <a:off x="2186129" y="1564403"/>
              <a:ext cx="90257" cy="171703"/>
            </a:xfrm>
            <a:custGeom>
              <a:avLst/>
              <a:gdLst/>
              <a:ahLst/>
              <a:cxnLst/>
              <a:rect l="l" t="t" r="r" b="b"/>
              <a:pathLst>
                <a:path w="4863" h="9250" extrusionOk="0">
                  <a:moveTo>
                    <a:pt x="877" y="1"/>
                  </a:moveTo>
                  <a:lnTo>
                    <a:pt x="0" y="1455"/>
                  </a:lnTo>
                  <a:cubicBezTo>
                    <a:pt x="0" y="1455"/>
                    <a:pt x="451" y="2006"/>
                    <a:pt x="978" y="2908"/>
                  </a:cubicBezTo>
                  <a:cubicBezTo>
                    <a:pt x="1855" y="4437"/>
                    <a:pt x="2907" y="6893"/>
                    <a:pt x="2155" y="9249"/>
                  </a:cubicBezTo>
                  <a:cubicBezTo>
                    <a:pt x="2155" y="9249"/>
                    <a:pt x="4010" y="9074"/>
                    <a:pt x="4436" y="7294"/>
                  </a:cubicBezTo>
                  <a:cubicBezTo>
                    <a:pt x="4862" y="5515"/>
                    <a:pt x="4311" y="577"/>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3"/>
            <p:cNvSpPr/>
            <p:nvPr/>
          </p:nvSpPr>
          <p:spPr>
            <a:xfrm>
              <a:off x="2226128" y="1704430"/>
              <a:ext cx="4677" cy="31668"/>
            </a:xfrm>
            <a:custGeom>
              <a:avLst/>
              <a:gdLst/>
              <a:ahLst/>
              <a:cxnLst/>
              <a:rect l="l" t="t" r="r" b="b"/>
              <a:pathLst>
                <a:path w="252" h="1706" extrusionOk="0">
                  <a:moveTo>
                    <a:pt x="0" y="1705"/>
                  </a:moveTo>
                  <a:lnTo>
                    <a:pt x="0" y="1705"/>
                  </a:lnTo>
                  <a:lnTo>
                    <a:pt x="0" y="1705"/>
                  </a:lnTo>
                  <a:lnTo>
                    <a:pt x="0" y="1705"/>
                  </a:lnTo>
                  <a:close/>
                  <a:moveTo>
                    <a:pt x="26" y="1655"/>
                  </a:moveTo>
                  <a:cubicBezTo>
                    <a:pt x="176" y="1104"/>
                    <a:pt x="251" y="552"/>
                    <a:pt x="251" y="1"/>
                  </a:cubicBezTo>
                  <a:cubicBezTo>
                    <a:pt x="251" y="552"/>
                    <a:pt x="176" y="1104"/>
                    <a:pt x="26" y="1655"/>
                  </a:cubicBezTo>
                  <a:close/>
                </a:path>
              </a:pathLst>
            </a:custGeom>
            <a:solidFill>
              <a:srgbClr val="F1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3"/>
            <p:cNvSpPr/>
            <p:nvPr/>
          </p:nvSpPr>
          <p:spPr>
            <a:xfrm>
              <a:off x="2218221" y="1642101"/>
              <a:ext cx="25594" cy="94001"/>
            </a:xfrm>
            <a:custGeom>
              <a:avLst/>
              <a:gdLst/>
              <a:ahLst/>
              <a:cxnLst/>
              <a:rect l="l" t="t" r="r" b="b"/>
              <a:pathLst>
                <a:path w="1379" h="5064" extrusionOk="0">
                  <a:moveTo>
                    <a:pt x="677" y="0"/>
                  </a:moveTo>
                  <a:lnTo>
                    <a:pt x="677" y="0"/>
                  </a:lnTo>
                  <a:cubicBezTo>
                    <a:pt x="477" y="101"/>
                    <a:pt x="276" y="176"/>
                    <a:pt x="0" y="251"/>
                  </a:cubicBezTo>
                  <a:cubicBezTo>
                    <a:pt x="376" y="1178"/>
                    <a:pt x="677" y="2256"/>
                    <a:pt x="677" y="3359"/>
                  </a:cubicBezTo>
                  <a:cubicBezTo>
                    <a:pt x="677" y="3910"/>
                    <a:pt x="602" y="4462"/>
                    <a:pt x="452" y="5013"/>
                  </a:cubicBezTo>
                  <a:cubicBezTo>
                    <a:pt x="452" y="5038"/>
                    <a:pt x="426" y="5038"/>
                    <a:pt x="426" y="5063"/>
                  </a:cubicBezTo>
                  <a:cubicBezTo>
                    <a:pt x="426" y="5063"/>
                    <a:pt x="627" y="5038"/>
                    <a:pt x="903" y="4963"/>
                  </a:cubicBezTo>
                  <a:lnTo>
                    <a:pt x="903" y="4963"/>
                  </a:lnTo>
                  <a:cubicBezTo>
                    <a:pt x="752" y="4988"/>
                    <a:pt x="652" y="4988"/>
                    <a:pt x="652" y="4988"/>
                  </a:cubicBezTo>
                  <a:cubicBezTo>
                    <a:pt x="1379" y="3309"/>
                    <a:pt x="1128" y="1479"/>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3"/>
            <p:cNvSpPr/>
            <p:nvPr/>
          </p:nvSpPr>
          <p:spPr>
            <a:xfrm>
              <a:off x="1934923" y="1577897"/>
              <a:ext cx="81423" cy="173559"/>
            </a:xfrm>
            <a:custGeom>
              <a:avLst/>
              <a:gdLst/>
              <a:ahLst/>
              <a:cxnLst/>
              <a:rect l="l" t="t" r="r" b="b"/>
              <a:pathLst>
                <a:path w="4387" h="9350" extrusionOk="0">
                  <a:moveTo>
                    <a:pt x="3334" y="1"/>
                  </a:moveTo>
                  <a:cubicBezTo>
                    <a:pt x="0" y="1003"/>
                    <a:pt x="75" y="5991"/>
                    <a:pt x="752" y="7695"/>
                  </a:cubicBezTo>
                  <a:cubicBezTo>
                    <a:pt x="1367" y="9305"/>
                    <a:pt x="3056" y="9349"/>
                    <a:pt x="3242" y="9349"/>
                  </a:cubicBezTo>
                  <a:cubicBezTo>
                    <a:pt x="3253" y="9349"/>
                    <a:pt x="3258" y="9349"/>
                    <a:pt x="3258" y="9349"/>
                  </a:cubicBezTo>
                  <a:cubicBezTo>
                    <a:pt x="2231" y="7093"/>
                    <a:pt x="2933" y="4512"/>
                    <a:pt x="3609" y="2908"/>
                  </a:cubicBezTo>
                  <a:cubicBezTo>
                    <a:pt x="4010" y="1931"/>
                    <a:pt x="4386" y="1329"/>
                    <a:pt x="4386" y="1329"/>
                  </a:cubicBezTo>
                  <a:lnTo>
                    <a:pt x="3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3"/>
            <p:cNvSpPr/>
            <p:nvPr/>
          </p:nvSpPr>
          <p:spPr>
            <a:xfrm>
              <a:off x="1967943" y="1610936"/>
              <a:ext cx="39087" cy="140518"/>
            </a:xfrm>
            <a:custGeom>
              <a:avLst/>
              <a:gdLst/>
              <a:ahLst/>
              <a:cxnLst/>
              <a:rect l="l" t="t" r="r" b="b"/>
              <a:pathLst>
                <a:path w="2106" h="7570" extrusionOk="0">
                  <a:moveTo>
                    <a:pt x="1454" y="0"/>
                  </a:moveTo>
                  <a:cubicBezTo>
                    <a:pt x="1329" y="276"/>
                    <a:pt x="1204" y="652"/>
                    <a:pt x="1053" y="1078"/>
                  </a:cubicBezTo>
                  <a:cubicBezTo>
                    <a:pt x="502" y="2732"/>
                    <a:pt x="1" y="5364"/>
                    <a:pt x="1229" y="7519"/>
                  </a:cubicBezTo>
                  <a:cubicBezTo>
                    <a:pt x="1229" y="7519"/>
                    <a:pt x="1179" y="7519"/>
                    <a:pt x="1078" y="7544"/>
                  </a:cubicBezTo>
                  <a:cubicBezTo>
                    <a:pt x="1279" y="7569"/>
                    <a:pt x="1404" y="7569"/>
                    <a:pt x="1454" y="7569"/>
                  </a:cubicBezTo>
                  <a:lnTo>
                    <a:pt x="1479" y="7569"/>
                  </a:lnTo>
                  <a:cubicBezTo>
                    <a:pt x="1103" y="6742"/>
                    <a:pt x="953" y="5865"/>
                    <a:pt x="953" y="5013"/>
                  </a:cubicBezTo>
                  <a:cubicBezTo>
                    <a:pt x="953" y="3559"/>
                    <a:pt x="1404" y="2156"/>
                    <a:pt x="1830" y="1128"/>
                  </a:cubicBezTo>
                  <a:cubicBezTo>
                    <a:pt x="1905" y="902"/>
                    <a:pt x="2006" y="677"/>
                    <a:pt x="2106" y="501"/>
                  </a:cubicBezTo>
                  <a:cubicBezTo>
                    <a:pt x="1855" y="351"/>
                    <a:pt x="1655" y="176"/>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3"/>
            <p:cNvSpPr/>
            <p:nvPr/>
          </p:nvSpPr>
          <p:spPr>
            <a:xfrm>
              <a:off x="1938654" y="1488116"/>
              <a:ext cx="306556" cy="167508"/>
            </a:xfrm>
            <a:custGeom>
              <a:avLst/>
              <a:gdLst/>
              <a:ahLst/>
              <a:cxnLst/>
              <a:rect l="l" t="t" r="r" b="b"/>
              <a:pathLst>
                <a:path w="16517" h="9024" extrusionOk="0">
                  <a:moveTo>
                    <a:pt x="200" y="1"/>
                  </a:moveTo>
                  <a:cubicBezTo>
                    <a:pt x="200" y="1"/>
                    <a:pt x="0" y="7545"/>
                    <a:pt x="7844" y="8722"/>
                  </a:cubicBezTo>
                  <a:cubicBezTo>
                    <a:pt x="9272" y="8938"/>
                    <a:pt x="10483" y="9024"/>
                    <a:pt x="11505" y="9024"/>
                  </a:cubicBezTo>
                  <a:cubicBezTo>
                    <a:pt x="15344" y="9024"/>
                    <a:pt x="16516" y="7820"/>
                    <a:pt x="16516" y="7820"/>
                  </a:cubicBezTo>
                  <a:cubicBezTo>
                    <a:pt x="16516" y="7820"/>
                    <a:pt x="16449" y="1441"/>
                    <a:pt x="10828" y="1441"/>
                  </a:cubicBezTo>
                  <a:cubicBezTo>
                    <a:pt x="10511" y="1441"/>
                    <a:pt x="10177" y="1462"/>
                    <a:pt x="9824" y="1504"/>
                  </a:cubicBezTo>
                  <a:cubicBezTo>
                    <a:pt x="8210" y="1697"/>
                    <a:pt x="6865" y="1776"/>
                    <a:pt x="5746" y="1776"/>
                  </a:cubicBezTo>
                  <a:cubicBezTo>
                    <a:pt x="457" y="1776"/>
                    <a:pt x="200"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3"/>
            <p:cNvSpPr/>
            <p:nvPr/>
          </p:nvSpPr>
          <p:spPr>
            <a:xfrm>
              <a:off x="2158677" y="1646741"/>
              <a:ext cx="59559" cy="8873"/>
            </a:xfrm>
            <a:custGeom>
              <a:avLst/>
              <a:gdLst/>
              <a:ahLst/>
              <a:cxnLst/>
              <a:rect l="l" t="t" r="r" b="b"/>
              <a:pathLst>
                <a:path w="3209" h="478" extrusionOk="0">
                  <a:moveTo>
                    <a:pt x="0" y="477"/>
                  </a:moveTo>
                  <a:lnTo>
                    <a:pt x="0" y="477"/>
                  </a:lnTo>
                  <a:lnTo>
                    <a:pt x="0" y="477"/>
                  </a:lnTo>
                  <a:close/>
                  <a:moveTo>
                    <a:pt x="0" y="477"/>
                  </a:moveTo>
                  <a:lnTo>
                    <a:pt x="25" y="477"/>
                  </a:lnTo>
                  <a:lnTo>
                    <a:pt x="0" y="477"/>
                  </a:lnTo>
                  <a:close/>
                  <a:moveTo>
                    <a:pt x="25" y="477"/>
                  </a:moveTo>
                  <a:cubicBezTo>
                    <a:pt x="1454" y="452"/>
                    <a:pt x="2507" y="252"/>
                    <a:pt x="3208" y="1"/>
                  </a:cubicBezTo>
                  <a:lnTo>
                    <a:pt x="3208" y="1"/>
                  </a:lnTo>
                  <a:cubicBezTo>
                    <a:pt x="2507" y="252"/>
                    <a:pt x="1454" y="452"/>
                    <a:pt x="25" y="477"/>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3"/>
            <p:cNvSpPr/>
            <p:nvPr/>
          </p:nvSpPr>
          <p:spPr>
            <a:xfrm>
              <a:off x="2218221" y="1638370"/>
              <a:ext cx="20490" cy="8390"/>
            </a:xfrm>
            <a:custGeom>
              <a:avLst/>
              <a:gdLst/>
              <a:ahLst/>
              <a:cxnLst/>
              <a:rect l="l" t="t" r="r" b="b"/>
              <a:pathLst>
                <a:path w="1104" h="452" extrusionOk="0">
                  <a:moveTo>
                    <a:pt x="0" y="452"/>
                  </a:moveTo>
                  <a:lnTo>
                    <a:pt x="0" y="452"/>
                  </a:lnTo>
                  <a:lnTo>
                    <a:pt x="0" y="452"/>
                  </a:lnTo>
                  <a:lnTo>
                    <a:pt x="0" y="452"/>
                  </a:lnTo>
                  <a:lnTo>
                    <a:pt x="0" y="452"/>
                  </a:lnTo>
                  <a:close/>
                  <a:moveTo>
                    <a:pt x="677" y="201"/>
                  </a:moveTo>
                  <a:lnTo>
                    <a:pt x="677" y="201"/>
                  </a:lnTo>
                  <a:cubicBezTo>
                    <a:pt x="853" y="126"/>
                    <a:pt x="978" y="51"/>
                    <a:pt x="1103" y="1"/>
                  </a:cubicBezTo>
                  <a:cubicBezTo>
                    <a:pt x="978" y="51"/>
                    <a:pt x="853" y="126"/>
                    <a:pt x="677" y="201"/>
                  </a:cubicBezTo>
                  <a:close/>
                </a:path>
              </a:pathLst>
            </a:custGeom>
            <a:solidFill>
              <a:srgbClr val="F46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3"/>
            <p:cNvSpPr/>
            <p:nvPr/>
          </p:nvSpPr>
          <p:spPr>
            <a:xfrm>
              <a:off x="2218221" y="1642101"/>
              <a:ext cx="12584" cy="4659"/>
            </a:xfrm>
            <a:custGeom>
              <a:avLst/>
              <a:gdLst/>
              <a:ahLst/>
              <a:cxnLst/>
              <a:rect l="l" t="t" r="r" b="b"/>
              <a:pathLst>
                <a:path w="678" h="251" extrusionOk="0">
                  <a:moveTo>
                    <a:pt x="0" y="251"/>
                  </a:moveTo>
                  <a:lnTo>
                    <a:pt x="0" y="251"/>
                  </a:lnTo>
                  <a:cubicBezTo>
                    <a:pt x="276" y="176"/>
                    <a:pt x="477" y="101"/>
                    <a:pt x="677" y="0"/>
                  </a:cubicBezTo>
                  <a:lnTo>
                    <a:pt x="677" y="0"/>
                  </a:lnTo>
                  <a:cubicBezTo>
                    <a:pt x="477" y="101"/>
                    <a:pt x="276" y="176"/>
                    <a:pt x="0" y="251"/>
                  </a:cubicBezTo>
                  <a:close/>
                </a:path>
              </a:pathLst>
            </a:custGeom>
            <a:solidFill>
              <a:srgbClr val="F36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3"/>
            <p:cNvSpPr/>
            <p:nvPr/>
          </p:nvSpPr>
          <p:spPr>
            <a:xfrm>
              <a:off x="2238694" y="1637906"/>
              <a:ext cx="19" cy="19"/>
            </a:xfrm>
            <a:custGeom>
              <a:avLst/>
              <a:gdLst/>
              <a:ahLst/>
              <a:cxnLst/>
              <a:rect l="l" t="t" r="r" b="b"/>
              <a:pathLst>
                <a:path w="1" h="1" extrusionOk="0">
                  <a:moveTo>
                    <a:pt x="0" y="1"/>
                  </a:moveTo>
                  <a:lnTo>
                    <a:pt x="0" y="1"/>
                  </a:lnTo>
                  <a:lnTo>
                    <a:pt x="0" y="1"/>
                  </a:lnTo>
                  <a:close/>
                </a:path>
              </a:pathLst>
            </a:custGeom>
            <a:solidFill>
              <a:srgbClr val="F46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3"/>
            <p:cNvSpPr/>
            <p:nvPr/>
          </p:nvSpPr>
          <p:spPr>
            <a:xfrm>
              <a:off x="1942366" y="1488116"/>
              <a:ext cx="301897" cy="167508"/>
            </a:xfrm>
            <a:custGeom>
              <a:avLst/>
              <a:gdLst/>
              <a:ahLst/>
              <a:cxnLst/>
              <a:rect l="l" t="t" r="r" b="b"/>
              <a:pathLst>
                <a:path w="16266" h="9024" extrusionOk="0">
                  <a:moveTo>
                    <a:pt x="0" y="1"/>
                  </a:moveTo>
                  <a:cubicBezTo>
                    <a:pt x="0" y="1"/>
                    <a:pt x="0" y="26"/>
                    <a:pt x="0" y="76"/>
                  </a:cubicBezTo>
                  <a:cubicBezTo>
                    <a:pt x="0" y="552"/>
                    <a:pt x="75" y="4161"/>
                    <a:pt x="2832" y="6617"/>
                  </a:cubicBezTo>
                  <a:cubicBezTo>
                    <a:pt x="3033" y="6793"/>
                    <a:pt x="3233" y="6968"/>
                    <a:pt x="3484" y="7118"/>
                  </a:cubicBezTo>
                  <a:cubicBezTo>
                    <a:pt x="4511" y="7870"/>
                    <a:pt x="5865" y="8447"/>
                    <a:pt x="7644" y="8722"/>
                  </a:cubicBezTo>
                  <a:cubicBezTo>
                    <a:pt x="9073" y="8948"/>
                    <a:pt x="10276" y="9023"/>
                    <a:pt x="11304" y="9023"/>
                  </a:cubicBezTo>
                  <a:lnTo>
                    <a:pt x="11679" y="9023"/>
                  </a:lnTo>
                  <a:cubicBezTo>
                    <a:pt x="13108" y="8998"/>
                    <a:pt x="14161" y="8798"/>
                    <a:pt x="14862" y="8547"/>
                  </a:cubicBezTo>
                  <a:cubicBezTo>
                    <a:pt x="15138" y="8472"/>
                    <a:pt x="15339" y="8397"/>
                    <a:pt x="15539" y="8296"/>
                  </a:cubicBezTo>
                  <a:cubicBezTo>
                    <a:pt x="15715" y="8221"/>
                    <a:pt x="15840" y="8146"/>
                    <a:pt x="15965" y="8096"/>
                  </a:cubicBezTo>
                  <a:cubicBezTo>
                    <a:pt x="15965" y="8096"/>
                    <a:pt x="15965" y="8096"/>
                    <a:pt x="15965" y="8071"/>
                  </a:cubicBezTo>
                  <a:cubicBezTo>
                    <a:pt x="16116" y="7996"/>
                    <a:pt x="16191" y="7920"/>
                    <a:pt x="16266" y="7870"/>
                  </a:cubicBezTo>
                  <a:lnTo>
                    <a:pt x="16266" y="7870"/>
                  </a:lnTo>
                  <a:cubicBezTo>
                    <a:pt x="16040" y="8021"/>
                    <a:pt x="15163" y="8447"/>
                    <a:pt x="13359" y="8447"/>
                  </a:cubicBezTo>
                  <a:cubicBezTo>
                    <a:pt x="12005" y="8447"/>
                    <a:pt x="10126" y="8221"/>
                    <a:pt x="7594" y="7444"/>
                  </a:cubicBezTo>
                  <a:cubicBezTo>
                    <a:pt x="3534" y="6191"/>
                    <a:pt x="2030" y="3484"/>
                    <a:pt x="1504" y="1229"/>
                  </a:cubicBezTo>
                  <a:cubicBezTo>
                    <a:pt x="100" y="727"/>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angle 11">
            <a:extLst>
              <a:ext uri="{FF2B5EF4-FFF2-40B4-BE49-F238E27FC236}">
                <a16:creationId xmlns:a16="http://schemas.microsoft.com/office/drawing/2014/main" id="{D947CD95-8651-F24E-A7F8-667E37DE88AA}"/>
              </a:ext>
            </a:extLst>
          </p:cNvPr>
          <p:cNvSpPr/>
          <p:nvPr/>
        </p:nvSpPr>
        <p:spPr>
          <a:xfrm>
            <a:off x="2336667" y="1599555"/>
            <a:ext cx="540180" cy="584775"/>
          </a:xfrm>
          <a:prstGeom prst="rect">
            <a:avLst/>
          </a:prstGeom>
        </p:spPr>
        <p:txBody>
          <a:bodyPr wrap="square">
            <a:spAutoFit/>
          </a:bodyPr>
          <a:lstStyle/>
          <a:p>
            <a:pPr algn="ctr"/>
            <a:r>
              <a:rPr lang="en-US" sz="32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US" sz="3200" b="1"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5"/>
        <p:cNvGrpSpPr/>
        <p:nvPr/>
      </p:nvGrpSpPr>
      <p:grpSpPr>
        <a:xfrm>
          <a:off x="0" y="0"/>
          <a:ext cx="0" cy="0"/>
          <a:chOff x="0" y="0"/>
          <a:chExt cx="0" cy="0"/>
        </a:xfrm>
      </p:grpSpPr>
      <p:sp>
        <p:nvSpPr>
          <p:cNvPr id="2816" name="Google Shape;2816;p46"/>
          <p:cNvSpPr txBox="1">
            <a:spLocks noGrp="1"/>
          </p:cNvSpPr>
          <p:nvPr>
            <p:ph type="title"/>
          </p:nvPr>
        </p:nvSpPr>
        <p:spPr>
          <a:xfrm>
            <a:off x="720000" y="1310161"/>
            <a:ext cx="7704000" cy="264109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a:latin typeface="Verdana" panose="020B0604030504040204" pitchFamily="34" charset="0"/>
                <a:ea typeface="Verdana" panose="020B0604030504040204" pitchFamily="34" charset="0"/>
                <a:cs typeface="Verdana" panose="020B0604030504040204" pitchFamily="34" charset="0"/>
              </a:rPr>
              <a:t>BIỂU HIỆN CỦA TÌNH </a:t>
            </a:r>
            <a:br>
              <a:rPr lang="vi-VN" sz="2800">
                <a:latin typeface="Verdana" panose="020B0604030504040204" pitchFamily="34" charset="0"/>
                <a:ea typeface="Verdana" panose="020B0604030504040204" pitchFamily="34" charset="0"/>
                <a:cs typeface="Verdana" panose="020B0604030504040204" pitchFamily="34" charset="0"/>
              </a:rPr>
            </a:br>
            <a:r>
              <a:rPr lang="vi-VN" sz="2800">
                <a:latin typeface="Verdana" panose="020B0604030504040204" pitchFamily="34" charset="0"/>
                <a:ea typeface="Verdana" panose="020B0604030504040204" pitchFamily="34" charset="0"/>
                <a:cs typeface="Verdana" panose="020B0604030504040204" pitchFamily="34" charset="0"/>
              </a:rPr>
              <a:t>YÊU THƯƠNG CON NGƯỜI </a:t>
            </a:r>
            <a:br>
              <a:rPr lang="vi-VN" sz="2800">
                <a:latin typeface="Verdana" panose="020B0604030504040204" pitchFamily="34" charset="0"/>
                <a:ea typeface="Verdana" panose="020B0604030504040204" pitchFamily="34" charset="0"/>
                <a:cs typeface="Verdana" panose="020B0604030504040204" pitchFamily="34" charset="0"/>
              </a:rPr>
            </a:br>
            <a:r>
              <a:rPr lang="vi-VN" sz="2800">
                <a:latin typeface="Verdana" panose="020B0604030504040204" pitchFamily="34" charset="0"/>
                <a:ea typeface="Verdana" panose="020B0604030504040204" pitchFamily="34" charset="0"/>
                <a:cs typeface="Verdana" panose="020B0604030504040204" pitchFamily="34" charset="0"/>
              </a:rPr>
              <a:t>QUA LỜI NÓI, </a:t>
            </a:r>
            <a:br>
              <a:rPr lang="vi-VN" sz="2800">
                <a:latin typeface="Verdana" panose="020B0604030504040204" pitchFamily="34" charset="0"/>
                <a:ea typeface="Verdana" panose="020B0604030504040204" pitchFamily="34" charset="0"/>
                <a:cs typeface="Verdana" panose="020B0604030504040204" pitchFamily="34" charset="0"/>
              </a:rPr>
            </a:br>
            <a:r>
              <a:rPr lang="vi-VN" sz="2800">
                <a:latin typeface="Verdana" panose="020B0604030504040204" pitchFamily="34" charset="0"/>
                <a:ea typeface="Verdana" panose="020B0604030504040204" pitchFamily="34" charset="0"/>
                <a:cs typeface="Verdana" panose="020B0604030504040204" pitchFamily="34" charset="0"/>
              </a:rPr>
              <a:t>VIỆC LÀM VÀ THÁI ĐỘ </a:t>
            </a:r>
            <a:br>
              <a:rPr lang="vi-VN" sz="2800">
                <a:latin typeface="Verdana" panose="020B0604030504040204" pitchFamily="34" charset="0"/>
                <a:ea typeface="Verdana" panose="020B0604030504040204" pitchFamily="34" charset="0"/>
                <a:cs typeface="Verdana" panose="020B0604030504040204" pitchFamily="34" charset="0"/>
              </a:rPr>
            </a:br>
            <a:r>
              <a:rPr lang="vi-VN" sz="2800">
                <a:latin typeface="Verdana" panose="020B0604030504040204" pitchFamily="34" charset="0"/>
                <a:ea typeface="Verdana" panose="020B0604030504040204" pitchFamily="34" charset="0"/>
                <a:cs typeface="Verdana" panose="020B0604030504040204" pitchFamily="34" charset="0"/>
              </a:rPr>
              <a:t>NHƯ THẾ NÀO?</a:t>
            </a:r>
            <a:endParaRPr sz="2800">
              <a:latin typeface="Verdana" panose="020B0604030504040204" pitchFamily="34" charset="0"/>
              <a:ea typeface="Verdana" panose="020B0604030504040204" pitchFamily="34" charset="0"/>
              <a:cs typeface="Verdana" panose="020B0604030504040204" pitchFamily="34" charset="0"/>
            </a:endParaRPr>
          </a:p>
        </p:txBody>
      </p:sp>
      <p:sp>
        <p:nvSpPr>
          <p:cNvPr id="2852" name="Google Shape;2852;p46"/>
          <p:cNvSpPr/>
          <p:nvPr/>
        </p:nvSpPr>
        <p:spPr>
          <a:xfrm>
            <a:off x="2960542" y="1815236"/>
            <a:ext cx="42354" cy="21885"/>
          </a:xfrm>
          <a:custGeom>
            <a:avLst/>
            <a:gdLst/>
            <a:ahLst/>
            <a:cxnLst/>
            <a:rect l="l" t="t"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6"/>
          <p:cNvSpPr/>
          <p:nvPr/>
        </p:nvSpPr>
        <p:spPr>
          <a:xfrm>
            <a:off x="2857376" y="1817527"/>
            <a:ext cx="41890" cy="21941"/>
          </a:xfrm>
          <a:custGeom>
            <a:avLst/>
            <a:gdLst/>
            <a:ahLst/>
            <a:cxnLst/>
            <a:rect l="l" t="t"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6"/>
          <p:cNvSpPr/>
          <p:nvPr/>
        </p:nvSpPr>
        <p:spPr>
          <a:xfrm>
            <a:off x="2893918" y="1908109"/>
            <a:ext cx="67930" cy="13031"/>
          </a:xfrm>
          <a:custGeom>
            <a:avLst/>
            <a:gdLst/>
            <a:ahLst/>
            <a:cxnLst/>
            <a:rect l="l" t="t"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lnTo>
                  <a:pt x="3659" y="176"/>
                </a:ln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6"/>
          <p:cNvSpPr/>
          <p:nvPr/>
        </p:nvSpPr>
        <p:spPr>
          <a:xfrm>
            <a:off x="2911124" y="1928100"/>
            <a:ext cx="28861" cy="10729"/>
          </a:xfrm>
          <a:custGeom>
            <a:avLst/>
            <a:gdLst/>
            <a:ahLst/>
            <a:cxnLst/>
            <a:rect l="l" t="t"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6"/>
          <p:cNvSpPr/>
          <p:nvPr/>
        </p:nvSpPr>
        <p:spPr>
          <a:xfrm>
            <a:off x="2901408" y="1869563"/>
            <a:ext cx="37231" cy="9374"/>
          </a:xfrm>
          <a:custGeom>
            <a:avLst/>
            <a:gdLst/>
            <a:ahLst/>
            <a:cxnLst/>
            <a:rect l="l" t="t"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lnTo>
                  <a:pt x="2005" y="1"/>
                </a:ln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6"/>
          <p:cNvSpPr/>
          <p:nvPr/>
        </p:nvSpPr>
        <p:spPr>
          <a:xfrm>
            <a:off x="2978677" y="1787153"/>
            <a:ext cx="47940" cy="22999"/>
          </a:xfrm>
          <a:custGeom>
            <a:avLst/>
            <a:gdLst/>
            <a:ahLst/>
            <a:cxnLst/>
            <a:rect l="l" t="t"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6"/>
          <p:cNvSpPr/>
          <p:nvPr/>
        </p:nvSpPr>
        <p:spPr>
          <a:xfrm>
            <a:off x="2841098" y="1793323"/>
            <a:ext cx="46994" cy="22888"/>
          </a:xfrm>
          <a:custGeom>
            <a:avLst/>
            <a:gdLst/>
            <a:ahLst/>
            <a:cxnLst/>
            <a:rect l="l" t="t"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2637;p43">
            <a:extLst>
              <a:ext uri="{FF2B5EF4-FFF2-40B4-BE49-F238E27FC236}">
                <a16:creationId xmlns:a16="http://schemas.microsoft.com/office/drawing/2014/main" id="{21DE142B-B448-0442-93E7-0FF968197DE0}"/>
              </a:ext>
            </a:extLst>
          </p:cNvPr>
          <p:cNvGrpSpPr/>
          <p:nvPr/>
        </p:nvGrpSpPr>
        <p:grpSpPr>
          <a:xfrm>
            <a:off x="6959257" y="1503326"/>
            <a:ext cx="1707072" cy="2398954"/>
            <a:chOff x="6580148" y="1407875"/>
            <a:chExt cx="1157999" cy="1324719"/>
          </a:xfrm>
        </p:grpSpPr>
        <p:sp>
          <p:nvSpPr>
            <p:cNvPr id="102" name="Google Shape;2638;p43">
              <a:extLst>
                <a:ext uri="{FF2B5EF4-FFF2-40B4-BE49-F238E27FC236}">
                  <a16:creationId xmlns:a16="http://schemas.microsoft.com/office/drawing/2014/main" id="{A2A5F65C-AC63-E142-BFF6-4BA127E71660}"/>
                </a:ext>
              </a:extLst>
            </p:cNvPr>
            <p:cNvSpPr/>
            <p:nvPr/>
          </p:nvSpPr>
          <p:spPr>
            <a:xfrm>
              <a:off x="6580148" y="1409809"/>
              <a:ext cx="914169" cy="557407"/>
            </a:xfrm>
            <a:custGeom>
              <a:avLst/>
              <a:gdLst/>
              <a:ahLst/>
              <a:cxnLst/>
              <a:rect l="l" t="t" r="r" b="b"/>
              <a:pathLst>
                <a:path w="48222" h="29403" extrusionOk="0">
                  <a:moveTo>
                    <a:pt x="36237" y="1"/>
                  </a:moveTo>
                  <a:cubicBezTo>
                    <a:pt x="33987" y="1"/>
                    <a:pt x="31860" y="856"/>
                    <a:pt x="30226" y="1891"/>
                  </a:cubicBezTo>
                  <a:cubicBezTo>
                    <a:pt x="26442" y="4272"/>
                    <a:pt x="23509" y="6327"/>
                    <a:pt x="15314" y="7354"/>
                  </a:cubicBezTo>
                  <a:cubicBezTo>
                    <a:pt x="7143" y="8382"/>
                    <a:pt x="1" y="13670"/>
                    <a:pt x="276" y="19234"/>
                  </a:cubicBezTo>
                  <a:cubicBezTo>
                    <a:pt x="519" y="23722"/>
                    <a:pt x="5018" y="25177"/>
                    <a:pt x="8814" y="25177"/>
                  </a:cubicBezTo>
                  <a:cubicBezTo>
                    <a:pt x="9724" y="25177"/>
                    <a:pt x="10593" y="25094"/>
                    <a:pt x="11354" y="24948"/>
                  </a:cubicBezTo>
                  <a:cubicBezTo>
                    <a:pt x="11560" y="24908"/>
                    <a:pt x="11776" y="24889"/>
                    <a:pt x="12001" y="24889"/>
                  </a:cubicBezTo>
                  <a:cubicBezTo>
                    <a:pt x="13748" y="24889"/>
                    <a:pt x="16058" y="26022"/>
                    <a:pt x="18722" y="27154"/>
                  </a:cubicBezTo>
                  <a:cubicBezTo>
                    <a:pt x="21392" y="28271"/>
                    <a:pt x="24420" y="29403"/>
                    <a:pt x="27643" y="29403"/>
                  </a:cubicBezTo>
                  <a:cubicBezTo>
                    <a:pt x="28686" y="29403"/>
                    <a:pt x="29749" y="29284"/>
                    <a:pt x="30828" y="29009"/>
                  </a:cubicBezTo>
                  <a:cubicBezTo>
                    <a:pt x="38998" y="26953"/>
                    <a:pt x="41204" y="25525"/>
                    <a:pt x="44713" y="22016"/>
                  </a:cubicBezTo>
                  <a:cubicBezTo>
                    <a:pt x="48221" y="18482"/>
                    <a:pt x="44838" y="5825"/>
                    <a:pt x="44838" y="5825"/>
                  </a:cubicBezTo>
                  <a:cubicBezTo>
                    <a:pt x="42302" y="1447"/>
                    <a:pt x="39164" y="1"/>
                    <a:pt x="36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39;p43">
              <a:extLst>
                <a:ext uri="{FF2B5EF4-FFF2-40B4-BE49-F238E27FC236}">
                  <a16:creationId xmlns:a16="http://schemas.microsoft.com/office/drawing/2014/main" id="{399B5B1C-FB02-2040-A75C-ADAF8377F81F}"/>
                </a:ext>
              </a:extLst>
            </p:cNvPr>
            <p:cNvSpPr/>
            <p:nvPr/>
          </p:nvSpPr>
          <p:spPr>
            <a:xfrm>
              <a:off x="6692761" y="1612412"/>
              <a:ext cx="762129" cy="282239"/>
            </a:xfrm>
            <a:custGeom>
              <a:avLst/>
              <a:gdLst/>
              <a:ahLst/>
              <a:cxnLst/>
              <a:rect l="l" t="t" r="r" b="b"/>
              <a:pathLst>
                <a:path w="40202" h="14888" extrusionOk="0">
                  <a:moveTo>
                    <a:pt x="20853" y="1"/>
                  </a:moveTo>
                  <a:cubicBezTo>
                    <a:pt x="20853" y="26"/>
                    <a:pt x="20853" y="51"/>
                    <a:pt x="20878" y="76"/>
                  </a:cubicBezTo>
                  <a:cubicBezTo>
                    <a:pt x="20878" y="51"/>
                    <a:pt x="20903" y="26"/>
                    <a:pt x="20903" y="1"/>
                  </a:cubicBezTo>
                  <a:close/>
                  <a:moveTo>
                    <a:pt x="39575" y="2833"/>
                  </a:moveTo>
                  <a:cubicBezTo>
                    <a:pt x="39474" y="3108"/>
                    <a:pt x="39324" y="3309"/>
                    <a:pt x="39174" y="3484"/>
                  </a:cubicBezTo>
                  <a:cubicBezTo>
                    <a:pt x="38747" y="4011"/>
                    <a:pt x="38121" y="4186"/>
                    <a:pt x="37595" y="4186"/>
                  </a:cubicBezTo>
                  <a:cubicBezTo>
                    <a:pt x="37419" y="4186"/>
                    <a:pt x="37244" y="4161"/>
                    <a:pt x="37093" y="4136"/>
                  </a:cubicBezTo>
                  <a:cubicBezTo>
                    <a:pt x="36943" y="4387"/>
                    <a:pt x="36793" y="4637"/>
                    <a:pt x="36642" y="4888"/>
                  </a:cubicBezTo>
                  <a:cubicBezTo>
                    <a:pt x="35414" y="6793"/>
                    <a:pt x="33610" y="7921"/>
                    <a:pt x="31705" y="8271"/>
                  </a:cubicBezTo>
                  <a:cubicBezTo>
                    <a:pt x="31705" y="8472"/>
                    <a:pt x="31705" y="8622"/>
                    <a:pt x="31730" y="8798"/>
                  </a:cubicBezTo>
                  <a:cubicBezTo>
                    <a:pt x="31780" y="9124"/>
                    <a:pt x="31855" y="9374"/>
                    <a:pt x="31981" y="9499"/>
                  </a:cubicBezTo>
                  <a:cubicBezTo>
                    <a:pt x="31981" y="9525"/>
                    <a:pt x="31981" y="9575"/>
                    <a:pt x="31981" y="9600"/>
                  </a:cubicBezTo>
                  <a:lnTo>
                    <a:pt x="32006" y="9600"/>
                  </a:lnTo>
                  <a:lnTo>
                    <a:pt x="34361" y="10276"/>
                  </a:lnTo>
                  <a:cubicBezTo>
                    <a:pt x="34387" y="10176"/>
                    <a:pt x="34387" y="10126"/>
                    <a:pt x="34387" y="10126"/>
                  </a:cubicBezTo>
                  <a:cubicBezTo>
                    <a:pt x="34387" y="10126"/>
                    <a:pt x="35665" y="10327"/>
                    <a:pt x="37620" y="11254"/>
                  </a:cubicBezTo>
                  <a:cubicBezTo>
                    <a:pt x="39374" y="8121"/>
                    <a:pt x="40201" y="4612"/>
                    <a:pt x="39575" y="2833"/>
                  </a:cubicBezTo>
                  <a:close/>
                  <a:moveTo>
                    <a:pt x="20853" y="1"/>
                  </a:moveTo>
                  <a:cubicBezTo>
                    <a:pt x="20552" y="51"/>
                    <a:pt x="20026" y="577"/>
                    <a:pt x="19750" y="727"/>
                  </a:cubicBezTo>
                  <a:cubicBezTo>
                    <a:pt x="18848" y="1304"/>
                    <a:pt x="17870" y="1780"/>
                    <a:pt x="16843" y="2106"/>
                  </a:cubicBezTo>
                  <a:cubicBezTo>
                    <a:pt x="15514" y="2557"/>
                    <a:pt x="14186" y="2657"/>
                    <a:pt x="12833" y="2657"/>
                  </a:cubicBezTo>
                  <a:cubicBezTo>
                    <a:pt x="12206" y="2657"/>
                    <a:pt x="11604" y="2632"/>
                    <a:pt x="10978" y="2607"/>
                  </a:cubicBezTo>
                  <a:cubicBezTo>
                    <a:pt x="10376" y="2582"/>
                    <a:pt x="9750" y="2557"/>
                    <a:pt x="9148" y="2557"/>
                  </a:cubicBezTo>
                  <a:cubicBezTo>
                    <a:pt x="8923" y="2557"/>
                    <a:pt x="8722" y="2557"/>
                    <a:pt x="8497" y="2582"/>
                  </a:cubicBezTo>
                  <a:cubicBezTo>
                    <a:pt x="6642" y="2632"/>
                    <a:pt x="4737" y="2933"/>
                    <a:pt x="3108" y="3860"/>
                  </a:cubicBezTo>
                  <a:cubicBezTo>
                    <a:pt x="1479" y="4763"/>
                    <a:pt x="201" y="6417"/>
                    <a:pt x="51" y="8271"/>
                  </a:cubicBezTo>
                  <a:cubicBezTo>
                    <a:pt x="0" y="9149"/>
                    <a:pt x="201" y="10051"/>
                    <a:pt x="727" y="10728"/>
                  </a:cubicBezTo>
                  <a:cubicBezTo>
                    <a:pt x="1930" y="12256"/>
                    <a:pt x="3785" y="12031"/>
                    <a:pt x="5464" y="12332"/>
                  </a:cubicBezTo>
                  <a:cubicBezTo>
                    <a:pt x="7469" y="12682"/>
                    <a:pt x="9249" y="13760"/>
                    <a:pt x="11003" y="14687"/>
                  </a:cubicBezTo>
                  <a:cubicBezTo>
                    <a:pt x="11153" y="14738"/>
                    <a:pt x="11279" y="14813"/>
                    <a:pt x="11404" y="14888"/>
                  </a:cubicBezTo>
                  <a:cubicBezTo>
                    <a:pt x="11705" y="14738"/>
                    <a:pt x="12005" y="14587"/>
                    <a:pt x="12281" y="14437"/>
                  </a:cubicBezTo>
                  <a:cubicBezTo>
                    <a:pt x="16391" y="12306"/>
                    <a:pt x="19299" y="10076"/>
                    <a:pt x="22482" y="9951"/>
                  </a:cubicBezTo>
                  <a:lnTo>
                    <a:pt x="26191" y="9149"/>
                  </a:lnTo>
                  <a:cubicBezTo>
                    <a:pt x="26191" y="9149"/>
                    <a:pt x="26341" y="8672"/>
                    <a:pt x="26517" y="8071"/>
                  </a:cubicBezTo>
                  <a:cubicBezTo>
                    <a:pt x="26567" y="7895"/>
                    <a:pt x="26617" y="7720"/>
                    <a:pt x="26667" y="7520"/>
                  </a:cubicBezTo>
                  <a:cubicBezTo>
                    <a:pt x="25339" y="6818"/>
                    <a:pt x="24211" y="5690"/>
                    <a:pt x="23459" y="4161"/>
                  </a:cubicBezTo>
                  <a:cubicBezTo>
                    <a:pt x="23309" y="3860"/>
                    <a:pt x="23183" y="3560"/>
                    <a:pt x="23058" y="3259"/>
                  </a:cubicBezTo>
                  <a:lnTo>
                    <a:pt x="23033" y="3284"/>
                  </a:lnTo>
                  <a:lnTo>
                    <a:pt x="23008" y="3284"/>
                  </a:lnTo>
                  <a:lnTo>
                    <a:pt x="22983" y="3309"/>
                  </a:lnTo>
                  <a:lnTo>
                    <a:pt x="22808" y="3309"/>
                  </a:lnTo>
                  <a:cubicBezTo>
                    <a:pt x="22331" y="3309"/>
                    <a:pt x="21655" y="3134"/>
                    <a:pt x="21204" y="2607"/>
                  </a:cubicBezTo>
                  <a:cubicBezTo>
                    <a:pt x="20953" y="2357"/>
                    <a:pt x="20777" y="2006"/>
                    <a:pt x="20702" y="1529"/>
                  </a:cubicBezTo>
                  <a:cubicBezTo>
                    <a:pt x="20627" y="1028"/>
                    <a:pt x="20677" y="602"/>
                    <a:pt x="20777" y="276"/>
                  </a:cubicBezTo>
                  <a:cubicBezTo>
                    <a:pt x="20803" y="176"/>
                    <a:pt x="20828" y="76"/>
                    <a:pt x="20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40;p43">
              <a:extLst>
                <a:ext uri="{FF2B5EF4-FFF2-40B4-BE49-F238E27FC236}">
                  <a16:creationId xmlns:a16="http://schemas.microsoft.com/office/drawing/2014/main" id="{2782B38D-8658-5145-880D-D7543647605A}"/>
                </a:ext>
              </a:extLst>
            </p:cNvPr>
            <p:cNvSpPr/>
            <p:nvPr/>
          </p:nvSpPr>
          <p:spPr>
            <a:xfrm>
              <a:off x="7117070" y="2620575"/>
              <a:ext cx="66541" cy="112020"/>
            </a:xfrm>
            <a:custGeom>
              <a:avLst/>
              <a:gdLst/>
              <a:ahLst/>
              <a:cxnLst/>
              <a:rect l="l" t="t" r="r" b="b"/>
              <a:pathLst>
                <a:path w="3510" h="5909" extrusionOk="0">
                  <a:moveTo>
                    <a:pt x="1638" y="1"/>
                  </a:moveTo>
                  <a:cubicBezTo>
                    <a:pt x="968" y="1"/>
                    <a:pt x="292" y="441"/>
                    <a:pt x="151" y="1233"/>
                  </a:cubicBezTo>
                  <a:cubicBezTo>
                    <a:pt x="76" y="1784"/>
                    <a:pt x="0" y="2436"/>
                    <a:pt x="26" y="3138"/>
                  </a:cubicBezTo>
                  <a:cubicBezTo>
                    <a:pt x="48" y="4749"/>
                    <a:pt x="276" y="5908"/>
                    <a:pt x="1157" y="5908"/>
                  </a:cubicBezTo>
                  <a:cubicBezTo>
                    <a:pt x="1249" y="5908"/>
                    <a:pt x="1348" y="5896"/>
                    <a:pt x="1454" y="5870"/>
                  </a:cubicBezTo>
                  <a:cubicBezTo>
                    <a:pt x="2582" y="5619"/>
                    <a:pt x="3509" y="2987"/>
                    <a:pt x="2958" y="882"/>
                  </a:cubicBezTo>
                  <a:lnTo>
                    <a:pt x="2933" y="832"/>
                  </a:lnTo>
                  <a:cubicBezTo>
                    <a:pt x="2671" y="264"/>
                    <a:pt x="2156" y="1"/>
                    <a:pt x="1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41;p43">
              <a:extLst>
                <a:ext uri="{FF2B5EF4-FFF2-40B4-BE49-F238E27FC236}">
                  <a16:creationId xmlns:a16="http://schemas.microsoft.com/office/drawing/2014/main" id="{7AE4C347-68F1-6D4C-B34E-5BEEDD51CE35}"/>
                </a:ext>
              </a:extLst>
            </p:cNvPr>
            <p:cNvSpPr/>
            <p:nvPr/>
          </p:nvSpPr>
          <p:spPr>
            <a:xfrm>
              <a:off x="7105657" y="2281892"/>
              <a:ext cx="201480" cy="365975"/>
            </a:xfrm>
            <a:custGeom>
              <a:avLst/>
              <a:gdLst/>
              <a:ahLst/>
              <a:cxnLst/>
              <a:rect l="l" t="t" r="r" b="b"/>
              <a:pathLst>
                <a:path w="10628" h="19305" extrusionOk="0">
                  <a:moveTo>
                    <a:pt x="1" y="0"/>
                  </a:moveTo>
                  <a:lnTo>
                    <a:pt x="1" y="0"/>
                  </a:lnTo>
                  <a:cubicBezTo>
                    <a:pt x="1" y="0"/>
                    <a:pt x="953" y="5288"/>
                    <a:pt x="1229" y="9775"/>
                  </a:cubicBezTo>
                  <a:cubicBezTo>
                    <a:pt x="1480" y="13709"/>
                    <a:pt x="1505" y="17469"/>
                    <a:pt x="1505" y="18346"/>
                  </a:cubicBezTo>
                  <a:cubicBezTo>
                    <a:pt x="1329" y="18622"/>
                    <a:pt x="1179" y="19048"/>
                    <a:pt x="2006" y="19248"/>
                  </a:cubicBezTo>
                  <a:cubicBezTo>
                    <a:pt x="2187" y="19288"/>
                    <a:pt x="2349" y="19305"/>
                    <a:pt x="2493" y="19305"/>
                  </a:cubicBezTo>
                  <a:cubicBezTo>
                    <a:pt x="3163" y="19305"/>
                    <a:pt x="3435" y="18948"/>
                    <a:pt x="3435" y="18948"/>
                  </a:cubicBezTo>
                  <a:cubicBezTo>
                    <a:pt x="3435" y="18872"/>
                    <a:pt x="3410" y="18822"/>
                    <a:pt x="3384" y="18772"/>
                  </a:cubicBezTo>
                  <a:lnTo>
                    <a:pt x="3435" y="18772"/>
                  </a:lnTo>
                  <a:cubicBezTo>
                    <a:pt x="3435" y="18772"/>
                    <a:pt x="6592" y="13409"/>
                    <a:pt x="8547" y="8120"/>
                  </a:cubicBezTo>
                  <a:cubicBezTo>
                    <a:pt x="10502" y="2807"/>
                    <a:pt x="10628" y="953"/>
                    <a:pt x="10628" y="953"/>
                  </a:cubicBezTo>
                  <a:lnTo>
                    <a:pt x="1"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42;p43">
              <a:extLst>
                <a:ext uri="{FF2B5EF4-FFF2-40B4-BE49-F238E27FC236}">
                  <a16:creationId xmlns:a16="http://schemas.microsoft.com/office/drawing/2014/main" id="{7EBFE54A-52A3-2C43-9371-C414F17B81DC}"/>
                </a:ext>
              </a:extLst>
            </p:cNvPr>
            <p:cNvSpPr/>
            <p:nvPr/>
          </p:nvSpPr>
          <p:spPr>
            <a:xfrm>
              <a:off x="7131327" y="2636822"/>
              <a:ext cx="12853" cy="9991"/>
            </a:xfrm>
            <a:custGeom>
              <a:avLst/>
              <a:gdLst/>
              <a:ahLst/>
              <a:cxnLst/>
              <a:rect l="l" t="t" r="r" b="b"/>
              <a:pathLst>
                <a:path w="678" h="527" extrusionOk="0">
                  <a:moveTo>
                    <a:pt x="677" y="526"/>
                  </a:moveTo>
                  <a:cubicBezTo>
                    <a:pt x="677" y="526"/>
                    <a:pt x="652" y="526"/>
                    <a:pt x="652" y="526"/>
                  </a:cubicBezTo>
                  <a:cubicBezTo>
                    <a:pt x="151" y="401"/>
                    <a:pt x="0" y="201"/>
                    <a:pt x="0" y="0"/>
                  </a:cubicBezTo>
                  <a:cubicBezTo>
                    <a:pt x="0" y="201"/>
                    <a:pt x="151" y="401"/>
                    <a:pt x="652" y="526"/>
                  </a:cubicBezTo>
                  <a:cubicBezTo>
                    <a:pt x="652" y="526"/>
                    <a:pt x="677" y="526"/>
                    <a:pt x="677" y="526"/>
                  </a:cubicBezTo>
                  <a:close/>
                </a:path>
              </a:pathLst>
            </a:custGeom>
            <a:solidFill>
              <a:srgbClr val="2F2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43;p43">
              <a:extLst>
                <a:ext uri="{FF2B5EF4-FFF2-40B4-BE49-F238E27FC236}">
                  <a16:creationId xmlns:a16="http://schemas.microsoft.com/office/drawing/2014/main" id="{12868E57-24D9-A04E-9944-2C58D056C5B4}"/>
                </a:ext>
              </a:extLst>
            </p:cNvPr>
            <p:cNvSpPr/>
            <p:nvPr/>
          </p:nvSpPr>
          <p:spPr>
            <a:xfrm>
              <a:off x="7115174" y="2342709"/>
              <a:ext cx="57024" cy="305045"/>
            </a:xfrm>
            <a:custGeom>
              <a:avLst/>
              <a:gdLst/>
              <a:ahLst/>
              <a:cxnLst/>
              <a:rect l="l" t="t" r="r" b="b"/>
              <a:pathLst>
                <a:path w="3008" h="16091" extrusionOk="0">
                  <a:moveTo>
                    <a:pt x="0" y="0"/>
                  </a:moveTo>
                  <a:lnTo>
                    <a:pt x="0" y="0"/>
                  </a:lnTo>
                  <a:cubicBezTo>
                    <a:pt x="276" y="1880"/>
                    <a:pt x="602" y="4336"/>
                    <a:pt x="727" y="6567"/>
                  </a:cubicBezTo>
                  <a:cubicBezTo>
                    <a:pt x="978" y="10426"/>
                    <a:pt x="1003" y="14085"/>
                    <a:pt x="1003" y="15063"/>
                  </a:cubicBezTo>
                  <a:lnTo>
                    <a:pt x="1003" y="15088"/>
                  </a:lnTo>
                  <a:lnTo>
                    <a:pt x="1003" y="15138"/>
                  </a:lnTo>
                  <a:cubicBezTo>
                    <a:pt x="928" y="15238"/>
                    <a:pt x="852" y="15389"/>
                    <a:pt x="852" y="15514"/>
                  </a:cubicBezTo>
                  <a:cubicBezTo>
                    <a:pt x="852" y="15715"/>
                    <a:pt x="1003" y="15915"/>
                    <a:pt x="1504" y="16040"/>
                  </a:cubicBezTo>
                  <a:lnTo>
                    <a:pt x="1529" y="16040"/>
                  </a:lnTo>
                  <a:cubicBezTo>
                    <a:pt x="1705" y="16065"/>
                    <a:pt x="1855" y="16090"/>
                    <a:pt x="2005" y="16090"/>
                  </a:cubicBezTo>
                  <a:lnTo>
                    <a:pt x="2106" y="16090"/>
                  </a:lnTo>
                  <a:cubicBezTo>
                    <a:pt x="1504" y="15790"/>
                    <a:pt x="1654" y="15414"/>
                    <a:pt x="1855" y="15188"/>
                  </a:cubicBezTo>
                  <a:cubicBezTo>
                    <a:pt x="1980" y="14336"/>
                    <a:pt x="2507" y="10602"/>
                    <a:pt x="2807" y="6692"/>
                  </a:cubicBezTo>
                  <a:cubicBezTo>
                    <a:pt x="2958" y="4938"/>
                    <a:pt x="3008" y="3083"/>
                    <a:pt x="3008" y="1429"/>
                  </a:cubicBezTo>
                  <a:cubicBezTo>
                    <a:pt x="2055" y="777"/>
                    <a:pt x="1028" y="251"/>
                    <a:pt x="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44;p43">
              <a:extLst>
                <a:ext uri="{FF2B5EF4-FFF2-40B4-BE49-F238E27FC236}">
                  <a16:creationId xmlns:a16="http://schemas.microsoft.com/office/drawing/2014/main" id="{E4DB7BF7-C9D7-5347-A276-75C0540F37F2}"/>
                </a:ext>
              </a:extLst>
            </p:cNvPr>
            <p:cNvSpPr/>
            <p:nvPr/>
          </p:nvSpPr>
          <p:spPr>
            <a:xfrm>
              <a:off x="6705596" y="2434067"/>
              <a:ext cx="125688" cy="97897"/>
            </a:xfrm>
            <a:custGeom>
              <a:avLst/>
              <a:gdLst/>
              <a:ahLst/>
              <a:cxnLst/>
              <a:rect l="l" t="t" r="r" b="b"/>
              <a:pathLst>
                <a:path w="6630" h="5164" extrusionOk="0">
                  <a:moveTo>
                    <a:pt x="4453" y="1"/>
                  </a:moveTo>
                  <a:cubicBezTo>
                    <a:pt x="4374" y="1"/>
                    <a:pt x="4293" y="6"/>
                    <a:pt x="4211" y="18"/>
                  </a:cubicBezTo>
                  <a:lnTo>
                    <a:pt x="4161" y="43"/>
                  </a:lnTo>
                  <a:cubicBezTo>
                    <a:pt x="1855" y="820"/>
                    <a:pt x="0" y="3251"/>
                    <a:pt x="451" y="4454"/>
                  </a:cubicBezTo>
                  <a:cubicBezTo>
                    <a:pt x="628" y="4953"/>
                    <a:pt x="955" y="5163"/>
                    <a:pt x="1398" y="5163"/>
                  </a:cubicBezTo>
                  <a:cubicBezTo>
                    <a:pt x="2023" y="5163"/>
                    <a:pt x="2877" y="4745"/>
                    <a:pt x="3860" y="4129"/>
                  </a:cubicBezTo>
                  <a:cubicBezTo>
                    <a:pt x="4511" y="3703"/>
                    <a:pt x="5063" y="3251"/>
                    <a:pt x="5514" y="2850"/>
                  </a:cubicBezTo>
                  <a:cubicBezTo>
                    <a:pt x="6629" y="1830"/>
                    <a:pt x="5857" y="1"/>
                    <a:pt x="4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45;p43">
              <a:extLst>
                <a:ext uri="{FF2B5EF4-FFF2-40B4-BE49-F238E27FC236}">
                  <a16:creationId xmlns:a16="http://schemas.microsoft.com/office/drawing/2014/main" id="{2846B8BE-1B22-9F43-AFD3-A81F7A34F654}"/>
                </a:ext>
              </a:extLst>
            </p:cNvPr>
            <p:cNvSpPr/>
            <p:nvPr/>
          </p:nvSpPr>
          <p:spPr>
            <a:xfrm>
              <a:off x="6785885" y="2137925"/>
              <a:ext cx="340211" cy="332458"/>
            </a:xfrm>
            <a:custGeom>
              <a:avLst/>
              <a:gdLst/>
              <a:ahLst/>
              <a:cxnLst/>
              <a:rect l="l" t="t" r="r" b="b"/>
              <a:pathLst>
                <a:path w="17946" h="17537" extrusionOk="0">
                  <a:moveTo>
                    <a:pt x="11279" y="0"/>
                  </a:moveTo>
                  <a:cubicBezTo>
                    <a:pt x="11279" y="0"/>
                    <a:pt x="9825" y="1103"/>
                    <a:pt x="6467" y="5639"/>
                  </a:cubicBezTo>
                  <a:cubicBezTo>
                    <a:pt x="3109" y="10176"/>
                    <a:pt x="377" y="15790"/>
                    <a:pt x="377" y="15790"/>
                  </a:cubicBezTo>
                  <a:lnTo>
                    <a:pt x="402" y="15815"/>
                  </a:lnTo>
                  <a:cubicBezTo>
                    <a:pt x="327" y="15815"/>
                    <a:pt x="276" y="15840"/>
                    <a:pt x="226" y="15890"/>
                  </a:cubicBezTo>
                  <a:cubicBezTo>
                    <a:pt x="226" y="15890"/>
                    <a:pt x="1" y="16491"/>
                    <a:pt x="753" y="17218"/>
                  </a:cubicBezTo>
                  <a:cubicBezTo>
                    <a:pt x="1005" y="17450"/>
                    <a:pt x="1200" y="17536"/>
                    <a:pt x="1352" y="17536"/>
                  </a:cubicBezTo>
                  <a:cubicBezTo>
                    <a:pt x="1577" y="17536"/>
                    <a:pt x="1705" y="17348"/>
                    <a:pt x="1780" y="17168"/>
                  </a:cubicBezTo>
                  <a:cubicBezTo>
                    <a:pt x="2507" y="16667"/>
                    <a:pt x="6492" y="15113"/>
                    <a:pt x="9901" y="13158"/>
                  </a:cubicBezTo>
                  <a:cubicBezTo>
                    <a:pt x="13810" y="10927"/>
                    <a:pt x="17946" y="8346"/>
                    <a:pt x="17946" y="8346"/>
                  </a:cubicBezTo>
                  <a:lnTo>
                    <a:pt x="11279"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46;p43">
              <a:extLst>
                <a:ext uri="{FF2B5EF4-FFF2-40B4-BE49-F238E27FC236}">
                  <a16:creationId xmlns:a16="http://schemas.microsoft.com/office/drawing/2014/main" id="{409B0C73-75B9-DE4D-8228-B3752C9FE772}"/>
                </a:ext>
              </a:extLst>
            </p:cNvPr>
            <p:cNvSpPr/>
            <p:nvPr/>
          </p:nvSpPr>
          <p:spPr>
            <a:xfrm>
              <a:off x="6786833" y="2320376"/>
              <a:ext cx="86029" cy="139698"/>
            </a:xfrm>
            <a:custGeom>
              <a:avLst/>
              <a:gdLst/>
              <a:ahLst/>
              <a:cxnLst/>
              <a:rect l="l" t="t" r="r" b="b"/>
              <a:pathLst>
                <a:path w="4538" h="7369" extrusionOk="0">
                  <a:moveTo>
                    <a:pt x="3735" y="0"/>
                  </a:moveTo>
                  <a:cubicBezTo>
                    <a:pt x="1705" y="3283"/>
                    <a:pt x="327" y="6166"/>
                    <a:pt x="327" y="6166"/>
                  </a:cubicBezTo>
                  <a:lnTo>
                    <a:pt x="352" y="6191"/>
                  </a:lnTo>
                  <a:cubicBezTo>
                    <a:pt x="277" y="6191"/>
                    <a:pt x="226" y="6216"/>
                    <a:pt x="176" y="6266"/>
                  </a:cubicBezTo>
                  <a:cubicBezTo>
                    <a:pt x="176" y="6266"/>
                    <a:pt x="1" y="6742"/>
                    <a:pt x="502" y="7369"/>
                  </a:cubicBezTo>
                  <a:cubicBezTo>
                    <a:pt x="477" y="7118"/>
                    <a:pt x="552" y="6968"/>
                    <a:pt x="552" y="6968"/>
                  </a:cubicBezTo>
                  <a:cubicBezTo>
                    <a:pt x="602" y="6943"/>
                    <a:pt x="652" y="6918"/>
                    <a:pt x="728" y="6918"/>
                  </a:cubicBezTo>
                  <a:lnTo>
                    <a:pt x="703" y="6892"/>
                  </a:lnTo>
                  <a:cubicBezTo>
                    <a:pt x="703" y="6892"/>
                    <a:pt x="2282" y="4261"/>
                    <a:pt x="4537" y="1203"/>
                  </a:cubicBezTo>
                  <a:cubicBezTo>
                    <a:pt x="4236" y="802"/>
                    <a:pt x="3986" y="401"/>
                    <a:pt x="37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47;p43">
              <a:extLst>
                <a:ext uri="{FF2B5EF4-FFF2-40B4-BE49-F238E27FC236}">
                  <a16:creationId xmlns:a16="http://schemas.microsoft.com/office/drawing/2014/main" id="{052640EB-5E8F-344E-A183-7759C94AE25D}"/>
                </a:ext>
              </a:extLst>
            </p:cNvPr>
            <p:cNvSpPr/>
            <p:nvPr/>
          </p:nvSpPr>
          <p:spPr>
            <a:xfrm>
              <a:off x="6765467" y="1785839"/>
              <a:ext cx="664233" cy="617939"/>
            </a:xfrm>
            <a:custGeom>
              <a:avLst/>
              <a:gdLst/>
              <a:ahLst/>
              <a:cxnLst/>
              <a:rect l="l" t="t" r="r" b="b"/>
              <a:pathLst>
                <a:path w="35038" h="32596" extrusionOk="0">
                  <a:moveTo>
                    <a:pt x="22356" y="1"/>
                  </a:moveTo>
                  <a:lnTo>
                    <a:pt x="18647" y="803"/>
                  </a:lnTo>
                  <a:cubicBezTo>
                    <a:pt x="18647" y="803"/>
                    <a:pt x="14963" y="9875"/>
                    <a:pt x="12882" y="13685"/>
                  </a:cubicBezTo>
                  <a:cubicBezTo>
                    <a:pt x="10777" y="17494"/>
                    <a:pt x="3835" y="22758"/>
                    <a:pt x="1930" y="24261"/>
                  </a:cubicBezTo>
                  <a:cubicBezTo>
                    <a:pt x="0" y="25765"/>
                    <a:pt x="1153" y="26542"/>
                    <a:pt x="1153" y="26542"/>
                  </a:cubicBezTo>
                  <a:cubicBezTo>
                    <a:pt x="1153" y="26542"/>
                    <a:pt x="754" y="25640"/>
                    <a:pt x="1775" y="25640"/>
                  </a:cubicBezTo>
                  <a:cubicBezTo>
                    <a:pt x="1981" y="25640"/>
                    <a:pt x="2245" y="25677"/>
                    <a:pt x="2581" y="25765"/>
                  </a:cubicBezTo>
                  <a:cubicBezTo>
                    <a:pt x="4587" y="26266"/>
                    <a:pt x="4687" y="29449"/>
                    <a:pt x="7669" y="31304"/>
                  </a:cubicBezTo>
                  <a:cubicBezTo>
                    <a:pt x="8972" y="32121"/>
                    <a:pt x="10017" y="32529"/>
                    <a:pt x="10945" y="32529"/>
                  </a:cubicBezTo>
                  <a:cubicBezTo>
                    <a:pt x="12125" y="32529"/>
                    <a:pt x="13117" y="31870"/>
                    <a:pt x="14211" y="30552"/>
                  </a:cubicBezTo>
                  <a:cubicBezTo>
                    <a:pt x="15007" y="29605"/>
                    <a:pt x="16030" y="29209"/>
                    <a:pt x="17133" y="29209"/>
                  </a:cubicBezTo>
                  <a:cubicBezTo>
                    <a:pt x="18773" y="29209"/>
                    <a:pt x="20592" y="30085"/>
                    <a:pt x="22105" y="31329"/>
                  </a:cubicBezTo>
                  <a:cubicBezTo>
                    <a:pt x="23162" y="32187"/>
                    <a:pt x="24604" y="32595"/>
                    <a:pt x="26130" y="32595"/>
                  </a:cubicBezTo>
                  <a:cubicBezTo>
                    <a:pt x="28260" y="32595"/>
                    <a:pt x="30556" y="31801"/>
                    <a:pt x="32206" y="30327"/>
                  </a:cubicBezTo>
                  <a:cubicBezTo>
                    <a:pt x="35038" y="27770"/>
                    <a:pt x="30852" y="13108"/>
                    <a:pt x="31028" y="9424"/>
                  </a:cubicBezTo>
                  <a:cubicBezTo>
                    <a:pt x="31203" y="5740"/>
                    <a:pt x="30602" y="1153"/>
                    <a:pt x="30602" y="1153"/>
                  </a:cubicBezTo>
                  <a:lnTo>
                    <a:pt x="28171" y="452"/>
                  </a:lnTo>
                  <a:lnTo>
                    <a:pt x="223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48;p43">
              <a:extLst>
                <a:ext uri="{FF2B5EF4-FFF2-40B4-BE49-F238E27FC236}">
                  <a16:creationId xmlns:a16="http://schemas.microsoft.com/office/drawing/2014/main" id="{845BC2BC-28A6-2A4F-9B02-EDD7113C87B7}"/>
                </a:ext>
              </a:extLst>
            </p:cNvPr>
            <p:cNvSpPr/>
            <p:nvPr/>
          </p:nvSpPr>
          <p:spPr>
            <a:xfrm>
              <a:off x="7184543" y="1715126"/>
              <a:ext cx="114522" cy="149366"/>
            </a:xfrm>
            <a:custGeom>
              <a:avLst/>
              <a:gdLst/>
              <a:ahLst/>
              <a:cxnLst/>
              <a:rect l="l" t="t" r="r" b="b"/>
              <a:pathLst>
                <a:path w="6041" h="7879" extrusionOk="0">
                  <a:moveTo>
                    <a:pt x="2715" y="0"/>
                  </a:moveTo>
                  <a:cubicBezTo>
                    <a:pt x="2190" y="0"/>
                    <a:pt x="1641" y="27"/>
                    <a:pt x="1103" y="96"/>
                  </a:cubicBezTo>
                  <a:cubicBezTo>
                    <a:pt x="1128" y="949"/>
                    <a:pt x="251" y="3731"/>
                    <a:pt x="251" y="3731"/>
                  </a:cubicBezTo>
                  <a:cubicBezTo>
                    <a:pt x="251" y="3731"/>
                    <a:pt x="0" y="7390"/>
                    <a:pt x="2732" y="7816"/>
                  </a:cubicBezTo>
                  <a:cubicBezTo>
                    <a:pt x="2986" y="7858"/>
                    <a:pt x="3219" y="7878"/>
                    <a:pt x="3433" y="7878"/>
                  </a:cubicBezTo>
                  <a:cubicBezTo>
                    <a:pt x="5145" y="7878"/>
                    <a:pt x="5662" y="6554"/>
                    <a:pt x="6041" y="4081"/>
                  </a:cubicBezTo>
                  <a:cubicBezTo>
                    <a:pt x="5439" y="3480"/>
                    <a:pt x="5965" y="297"/>
                    <a:pt x="5965" y="297"/>
                  </a:cubicBezTo>
                  <a:cubicBezTo>
                    <a:pt x="5965" y="297"/>
                    <a:pt x="4468" y="0"/>
                    <a:pt x="2715"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49;p43">
              <a:extLst>
                <a:ext uri="{FF2B5EF4-FFF2-40B4-BE49-F238E27FC236}">
                  <a16:creationId xmlns:a16="http://schemas.microsoft.com/office/drawing/2014/main" id="{81A180CA-D4B4-2841-9105-CA4F3B6FFC93}"/>
                </a:ext>
              </a:extLst>
            </p:cNvPr>
            <p:cNvSpPr/>
            <p:nvPr/>
          </p:nvSpPr>
          <p:spPr>
            <a:xfrm>
              <a:off x="6653877" y="1801043"/>
              <a:ext cx="479340" cy="186295"/>
            </a:xfrm>
            <a:custGeom>
              <a:avLst/>
              <a:gdLst/>
              <a:ahLst/>
              <a:cxnLst/>
              <a:rect l="l" t="t" r="r" b="b"/>
              <a:pathLst>
                <a:path w="25285" h="9827" extrusionOk="0">
                  <a:moveTo>
                    <a:pt x="24533" y="1"/>
                  </a:moveTo>
                  <a:cubicBezTo>
                    <a:pt x="21350" y="126"/>
                    <a:pt x="18442" y="2356"/>
                    <a:pt x="14332" y="4487"/>
                  </a:cubicBezTo>
                  <a:cubicBezTo>
                    <a:pt x="10523" y="6492"/>
                    <a:pt x="4934" y="7394"/>
                    <a:pt x="4132" y="7494"/>
                  </a:cubicBezTo>
                  <a:cubicBezTo>
                    <a:pt x="4056" y="7394"/>
                    <a:pt x="3806" y="7043"/>
                    <a:pt x="3580" y="6868"/>
                  </a:cubicBezTo>
                  <a:cubicBezTo>
                    <a:pt x="3330" y="6692"/>
                    <a:pt x="2803" y="6492"/>
                    <a:pt x="2653" y="6291"/>
                  </a:cubicBezTo>
                  <a:cubicBezTo>
                    <a:pt x="2607" y="6217"/>
                    <a:pt x="2540" y="6181"/>
                    <a:pt x="2478" y="6181"/>
                  </a:cubicBezTo>
                  <a:cubicBezTo>
                    <a:pt x="2372" y="6181"/>
                    <a:pt x="2280" y="6287"/>
                    <a:pt x="2327" y="6492"/>
                  </a:cubicBezTo>
                  <a:cubicBezTo>
                    <a:pt x="2402" y="6818"/>
                    <a:pt x="2904" y="7043"/>
                    <a:pt x="2904" y="7169"/>
                  </a:cubicBezTo>
                  <a:cubicBezTo>
                    <a:pt x="2904" y="7294"/>
                    <a:pt x="1500" y="7770"/>
                    <a:pt x="999" y="7920"/>
                  </a:cubicBezTo>
                  <a:cubicBezTo>
                    <a:pt x="239" y="8146"/>
                    <a:pt x="1" y="9737"/>
                    <a:pt x="1582" y="9737"/>
                  </a:cubicBezTo>
                  <a:cubicBezTo>
                    <a:pt x="1930" y="9737"/>
                    <a:pt x="2366" y="9660"/>
                    <a:pt x="2904" y="9474"/>
                  </a:cubicBezTo>
                  <a:cubicBezTo>
                    <a:pt x="3179" y="9399"/>
                    <a:pt x="3756" y="9199"/>
                    <a:pt x="4031" y="8923"/>
                  </a:cubicBezTo>
                  <a:cubicBezTo>
                    <a:pt x="5408" y="9456"/>
                    <a:pt x="8004" y="9827"/>
                    <a:pt x="11058" y="9827"/>
                  </a:cubicBezTo>
                  <a:cubicBezTo>
                    <a:pt x="13896" y="9827"/>
                    <a:pt x="17129" y="9506"/>
                    <a:pt x="20147" y="8697"/>
                  </a:cubicBezTo>
                  <a:cubicBezTo>
                    <a:pt x="22578" y="7996"/>
                    <a:pt x="24407" y="6818"/>
                    <a:pt x="24833" y="4336"/>
                  </a:cubicBezTo>
                  <a:cubicBezTo>
                    <a:pt x="25285" y="1855"/>
                    <a:pt x="24533" y="1"/>
                    <a:pt x="24533"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50;p43">
              <a:extLst>
                <a:ext uri="{FF2B5EF4-FFF2-40B4-BE49-F238E27FC236}">
                  <a16:creationId xmlns:a16="http://schemas.microsoft.com/office/drawing/2014/main" id="{B9AED693-9F64-434D-97CB-B263C06F1CC9}"/>
                </a:ext>
              </a:extLst>
            </p:cNvPr>
            <p:cNvSpPr/>
            <p:nvPr/>
          </p:nvSpPr>
          <p:spPr>
            <a:xfrm>
              <a:off x="6716516" y="1928383"/>
              <a:ext cx="4303" cy="2389"/>
            </a:xfrm>
            <a:custGeom>
              <a:avLst/>
              <a:gdLst/>
              <a:ahLst/>
              <a:cxnLst/>
              <a:rect l="l" t="t" r="r" b="b"/>
              <a:pathLst>
                <a:path w="227" h="126" extrusionOk="0">
                  <a:moveTo>
                    <a:pt x="1" y="0"/>
                  </a:moveTo>
                  <a:cubicBezTo>
                    <a:pt x="76" y="51"/>
                    <a:pt x="101" y="101"/>
                    <a:pt x="126" y="126"/>
                  </a:cubicBezTo>
                  <a:lnTo>
                    <a:pt x="226" y="126"/>
                  </a:lnTo>
                  <a:cubicBezTo>
                    <a:pt x="151" y="76"/>
                    <a:pt x="76" y="51"/>
                    <a:pt x="1" y="0"/>
                  </a:cubicBezTo>
                  <a:close/>
                </a:path>
              </a:pathLst>
            </a:custGeom>
            <a:solidFill>
              <a:srgbClr val="F14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51;p43">
              <a:extLst>
                <a:ext uri="{FF2B5EF4-FFF2-40B4-BE49-F238E27FC236}">
                  <a16:creationId xmlns:a16="http://schemas.microsoft.com/office/drawing/2014/main" id="{15D27848-4FB5-524E-937C-D8DDDF51FF84}"/>
                </a:ext>
              </a:extLst>
            </p:cNvPr>
            <p:cNvSpPr/>
            <p:nvPr/>
          </p:nvSpPr>
          <p:spPr>
            <a:xfrm>
              <a:off x="6664722" y="1823849"/>
              <a:ext cx="464231" cy="163471"/>
            </a:xfrm>
            <a:custGeom>
              <a:avLst/>
              <a:gdLst/>
              <a:ahLst/>
              <a:cxnLst/>
              <a:rect l="l" t="t" r="r" b="b"/>
              <a:pathLst>
                <a:path w="24488" h="8623" extrusionOk="0">
                  <a:moveTo>
                    <a:pt x="24261" y="1"/>
                  </a:moveTo>
                  <a:cubicBezTo>
                    <a:pt x="24261" y="201"/>
                    <a:pt x="24261" y="402"/>
                    <a:pt x="24236" y="627"/>
                  </a:cubicBezTo>
                  <a:cubicBezTo>
                    <a:pt x="23961" y="3133"/>
                    <a:pt x="22131" y="4462"/>
                    <a:pt x="19625" y="5414"/>
                  </a:cubicBezTo>
                  <a:cubicBezTo>
                    <a:pt x="15364" y="6893"/>
                    <a:pt x="10577" y="7494"/>
                    <a:pt x="7043" y="7494"/>
                  </a:cubicBezTo>
                  <a:cubicBezTo>
                    <a:pt x="5264" y="7494"/>
                    <a:pt x="3810" y="7344"/>
                    <a:pt x="2883" y="7093"/>
                  </a:cubicBezTo>
                  <a:cubicBezTo>
                    <a:pt x="2607" y="7394"/>
                    <a:pt x="2006" y="7620"/>
                    <a:pt x="1730" y="7745"/>
                  </a:cubicBezTo>
                  <a:cubicBezTo>
                    <a:pt x="1078" y="8021"/>
                    <a:pt x="577" y="8121"/>
                    <a:pt x="176" y="8121"/>
                  </a:cubicBezTo>
                  <a:lnTo>
                    <a:pt x="1" y="8121"/>
                  </a:lnTo>
                  <a:cubicBezTo>
                    <a:pt x="176" y="8347"/>
                    <a:pt x="502" y="8522"/>
                    <a:pt x="1028" y="8522"/>
                  </a:cubicBezTo>
                  <a:cubicBezTo>
                    <a:pt x="1379" y="8522"/>
                    <a:pt x="1805" y="8472"/>
                    <a:pt x="2332" y="8271"/>
                  </a:cubicBezTo>
                  <a:cubicBezTo>
                    <a:pt x="2607" y="8196"/>
                    <a:pt x="3184" y="7996"/>
                    <a:pt x="3459" y="7720"/>
                  </a:cubicBezTo>
                  <a:cubicBezTo>
                    <a:pt x="4838" y="8271"/>
                    <a:pt x="7444" y="8622"/>
                    <a:pt x="10477" y="8622"/>
                  </a:cubicBezTo>
                  <a:cubicBezTo>
                    <a:pt x="13309" y="8622"/>
                    <a:pt x="16542" y="8296"/>
                    <a:pt x="19575" y="7494"/>
                  </a:cubicBezTo>
                  <a:cubicBezTo>
                    <a:pt x="19800" y="7444"/>
                    <a:pt x="20051" y="7369"/>
                    <a:pt x="20277" y="7269"/>
                  </a:cubicBezTo>
                  <a:cubicBezTo>
                    <a:pt x="20302" y="7269"/>
                    <a:pt x="20327" y="7269"/>
                    <a:pt x="20327" y="7244"/>
                  </a:cubicBezTo>
                  <a:cubicBezTo>
                    <a:pt x="22382" y="6517"/>
                    <a:pt x="23886" y="5339"/>
                    <a:pt x="24261" y="3133"/>
                  </a:cubicBezTo>
                  <a:cubicBezTo>
                    <a:pt x="24487" y="1880"/>
                    <a:pt x="24412" y="778"/>
                    <a:pt x="2426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52;p43">
              <a:extLst>
                <a:ext uri="{FF2B5EF4-FFF2-40B4-BE49-F238E27FC236}">
                  <a16:creationId xmlns:a16="http://schemas.microsoft.com/office/drawing/2014/main" id="{E3E4623E-8E3F-FC4D-82C6-7B0B352BD922}"/>
                </a:ext>
              </a:extLst>
            </p:cNvPr>
            <p:cNvSpPr/>
            <p:nvPr/>
          </p:nvSpPr>
          <p:spPr>
            <a:xfrm>
              <a:off x="6814399" y="2274289"/>
              <a:ext cx="1915" cy="493"/>
            </a:xfrm>
            <a:custGeom>
              <a:avLst/>
              <a:gdLst/>
              <a:ahLst/>
              <a:cxnLst/>
              <a:rect l="l" t="t" r="r" b="b"/>
              <a:pathLst>
                <a:path w="101" h="26" extrusionOk="0">
                  <a:moveTo>
                    <a:pt x="0" y="0"/>
                  </a:moveTo>
                  <a:lnTo>
                    <a:pt x="66" y="16"/>
                  </a:lnTo>
                  <a:lnTo>
                    <a:pt x="66" y="16"/>
                  </a:lnTo>
                  <a:cubicBezTo>
                    <a:pt x="44" y="0"/>
                    <a:pt x="22" y="0"/>
                    <a:pt x="0" y="0"/>
                  </a:cubicBezTo>
                  <a:close/>
                  <a:moveTo>
                    <a:pt x="66" y="16"/>
                  </a:moveTo>
                  <a:cubicBezTo>
                    <a:pt x="69" y="19"/>
                    <a:pt x="72" y="22"/>
                    <a:pt x="76" y="25"/>
                  </a:cubicBezTo>
                  <a:lnTo>
                    <a:pt x="101" y="25"/>
                  </a:lnTo>
                  <a:lnTo>
                    <a:pt x="66" y="16"/>
                  </a:ln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53;p43">
              <a:extLst>
                <a:ext uri="{FF2B5EF4-FFF2-40B4-BE49-F238E27FC236}">
                  <a16:creationId xmlns:a16="http://schemas.microsoft.com/office/drawing/2014/main" id="{D7984E82-A7BE-0B4E-9359-3F6E9A534961}"/>
                </a:ext>
              </a:extLst>
            </p:cNvPr>
            <p:cNvSpPr/>
            <p:nvPr/>
          </p:nvSpPr>
          <p:spPr>
            <a:xfrm>
              <a:off x="6766889" y="2248146"/>
              <a:ext cx="48948" cy="40891"/>
            </a:xfrm>
            <a:custGeom>
              <a:avLst/>
              <a:gdLst/>
              <a:ahLst/>
              <a:cxnLst/>
              <a:rect l="l" t="t" r="r" b="b"/>
              <a:pathLst>
                <a:path w="2582" h="2157" extrusionOk="0">
                  <a:moveTo>
                    <a:pt x="1679" y="1"/>
                  </a:moveTo>
                  <a:cubicBezTo>
                    <a:pt x="0" y="1404"/>
                    <a:pt x="1078" y="2156"/>
                    <a:pt x="1078" y="2156"/>
                  </a:cubicBezTo>
                  <a:cubicBezTo>
                    <a:pt x="1078" y="2131"/>
                    <a:pt x="702" y="1254"/>
                    <a:pt x="1730" y="1254"/>
                  </a:cubicBezTo>
                  <a:cubicBezTo>
                    <a:pt x="1905" y="1254"/>
                    <a:pt x="2156" y="1279"/>
                    <a:pt x="2456" y="1354"/>
                  </a:cubicBezTo>
                  <a:lnTo>
                    <a:pt x="2481" y="1354"/>
                  </a:lnTo>
                  <a:lnTo>
                    <a:pt x="2506" y="1379"/>
                  </a:lnTo>
                  <a:cubicBezTo>
                    <a:pt x="2532" y="1379"/>
                    <a:pt x="2557" y="1379"/>
                    <a:pt x="2582" y="1404"/>
                  </a:cubicBezTo>
                  <a:cubicBezTo>
                    <a:pt x="2231" y="928"/>
                    <a:pt x="1955" y="452"/>
                    <a:pt x="1679" y="1"/>
                  </a:cubicBezTo>
                  <a:close/>
                </a:path>
              </a:pathLst>
            </a:custGeom>
            <a:solidFill>
              <a:srgbClr val="F46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54;p43">
              <a:extLst>
                <a:ext uri="{FF2B5EF4-FFF2-40B4-BE49-F238E27FC236}">
                  <a16:creationId xmlns:a16="http://schemas.microsoft.com/office/drawing/2014/main" id="{C0CA6B15-9E56-9D48-824B-9118CFE4D154}"/>
                </a:ext>
              </a:extLst>
            </p:cNvPr>
            <p:cNvSpPr/>
            <p:nvPr/>
          </p:nvSpPr>
          <p:spPr>
            <a:xfrm>
              <a:off x="7279563" y="2360756"/>
              <a:ext cx="96001" cy="41839"/>
            </a:xfrm>
            <a:custGeom>
              <a:avLst/>
              <a:gdLst/>
              <a:ahLst/>
              <a:cxnLst/>
              <a:rect l="l" t="t" r="r" b="b"/>
              <a:pathLst>
                <a:path w="5064" h="2207" extrusionOk="0">
                  <a:moveTo>
                    <a:pt x="1" y="2206"/>
                  </a:moveTo>
                  <a:lnTo>
                    <a:pt x="1" y="2206"/>
                  </a:lnTo>
                  <a:cubicBezTo>
                    <a:pt x="1805" y="2006"/>
                    <a:pt x="3660" y="1254"/>
                    <a:pt x="5064" y="1"/>
                  </a:cubicBezTo>
                  <a:cubicBezTo>
                    <a:pt x="3660" y="1254"/>
                    <a:pt x="1805" y="2006"/>
                    <a:pt x="1" y="2206"/>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55;p43">
              <a:extLst>
                <a:ext uri="{FF2B5EF4-FFF2-40B4-BE49-F238E27FC236}">
                  <a16:creationId xmlns:a16="http://schemas.microsoft.com/office/drawing/2014/main" id="{9BC26722-752B-A04F-85B4-84B1792A209D}"/>
                </a:ext>
              </a:extLst>
            </p:cNvPr>
            <p:cNvSpPr/>
            <p:nvPr/>
          </p:nvSpPr>
          <p:spPr>
            <a:xfrm>
              <a:off x="7261040" y="2402578"/>
              <a:ext cx="18540" cy="967"/>
            </a:xfrm>
            <a:custGeom>
              <a:avLst/>
              <a:gdLst/>
              <a:ahLst/>
              <a:cxnLst/>
              <a:rect l="l" t="t" r="r" b="b"/>
              <a:pathLst>
                <a:path w="978" h="51" extrusionOk="0">
                  <a:moveTo>
                    <a:pt x="1" y="50"/>
                  </a:moveTo>
                  <a:cubicBezTo>
                    <a:pt x="326" y="50"/>
                    <a:pt x="652" y="50"/>
                    <a:pt x="978" y="0"/>
                  </a:cubicBezTo>
                  <a:lnTo>
                    <a:pt x="978" y="0"/>
                  </a:lnTo>
                  <a:cubicBezTo>
                    <a:pt x="652" y="50"/>
                    <a:pt x="326" y="50"/>
                    <a:pt x="1" y="50"/>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56;p43">
              <a:extLst>
                <a:ext uri="{FF2B5EF4-FFF2-40B4-BE49-F238E27FC236}">
                  <a16:creationId xmlns:a16="http://schemas.microsoft.com/office/drawing/2014/main" id="{1BA5E29B-30C0-C449-A537-3C7CF13F6FA5}"/>
                </a:ext>
              </a:extLst>
            </p:cNvPr>
            <p:cNvSpPr/>
            <p:nvPr/>
          </p:nvSpPr>
          <p:spPr>
            <a:xfrm>
              <a:off x="6988304" y="2393535"/>
              <a:ext cx="16171" cy="7147"/>
            </a:xfrm>
            <a:custGeom>
              <a:avLst/>
              <a:gdLst/>
              <a:ahLst/>
              <a:cxnLst/>
              <a:rect l="l" t="t" r="r" b="b"/>
              <a:pathLst>
                <a:path w="853" h="377" extrusionOk="0">
                  <a:moveTo>
                    <a:pt x="0" y="377"/>
                  </a:moveTo>
                  <a:cubicBezTo>
                    <a:pt x="276" y="277"/>
                    <a:pt x="552" y="151"/>
                    <a:pt x="853" y="1"/>
                  </a:cubicBezTo>
                  <a:cubicBezTo>
                    <a:pt x="552" y="151"/>
                    <a:pt x="276" y="277"/>
                    <a:pt x="0" y="377"/>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57;p43">
              <a:extLst>
                <a:ext uri="{FF2B5EF4-FFF2-40B4-BE49-F238E27FC236}">
                  <a16:creationId xmlns:a16="http://schemas.microsoft.com/office/drawing/2014/main" id="{6494CD8E-EDE1-2C4F-9222-C2FCCC446CE9}"/>
                </a:ext>
              </a:extLst>
            </p:cNvPr>
            <p:cNvSpPr/>
            <p:nvPr/>
          </p:nvSpPr>
          <p:spPr>
            <a:xfrm>
              <a:off x="6909911" y="2378804"/>
              <a:ext cx="493" cy="512"/>
            </a:xfrm>
            <a:custGeom>
              <a:avLst/>
              <a:gdLst/>
              <a:ahLst/>
              <a:cxnLst/>
              <a:rect l="l" t="t" r="r" b="b"/>
              <a:pathLst>
                <a:path w="26" h="27" extrusionOk="0">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cubicBezTo>
                    <a:pt x="25" y="1"/>
                    <a:pt x="25" y="1"/>
                    <a:pt x="25" y="1"/>
                  </a:cubicBezTo>
                  <a:cubicBezTo>
                    <a:pt x="25" y="1"/>
                    <a:pt x="25" y="1"/>
                    <a:pt x="25" y="1"/>
                  </a:cubicBezTo>
                  <a:close/>
                  <a:moveTo>
                    <a:pt x="0" y="1"/>
                  </a:moveTo>
                  <a:cubicBezTo>
                    <a:pt x="0" y="1"/>
                    <a:pt x="0" y="1"/>
                    <a:pt x="0" y="1"/>
                  </a:cubicBezTo>
                  <a:cubicBezTo>
                    <a:pt x="0" y="1"/>
                    <a:pt x="0" y="1"/>
                    <a:pt x="0" y="1"/>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58;p43">
              <a:extLst>
                <a:ext uri="{FF2B5EF4-FFF2-40B4-BE49-F238E27FC236}">
                  <a16:creationId xmlns:a16="http://schemas.microsoft.com/office/drawing/2014/main" id="{040B17C4-8B00-CD47-8D8D-69F7CF3D5AB1}"/>
                </a:ext>
              </a:extLst>
            </p:cNvPr>
            <p:cNvSpPr/>
            <p:nvPr/>
          </p:nvSpPr>
          <p:spPr>
            <a:xfrm>
              <a:off x="6872847" y="2343182"/>
              <a:ext cx="37081" cy="35640"/>
            </a:xfrm>
            <a:custGeom>
              <a:avLst/>
              <a:gdLst/>
              <a:ahLst/>
              <a:cxnLst/>
              <a:rect l="l" t="t" r="r" b="b"/>
              <a:pathLst>
                <a:path w="1956" h="1880" extrusionOk="0">
                  <a:moveTo>
                    <a:pt x="1955" y="1880"/>
                  </a:moveTo>
                  <a:cubicBezTo>
                    <a:pt x="1955" y="1880"/>
                    <a:pt x="1955" y="1880"/>
                    <a:pt x="1955" y="1880"/>
                  </a:cubicBezTo>
                  <a:cubicBezTo>
                    <a:pt x="1955" y="1880"/>
                    <a:pt x="1955" y="1880"/>
                    <a:pt x="1955" y="1880"/>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05" y="1855"/>
                  </a:cubicBezTo>
                  <a:cubicBezTo>
                    <a:pt x="1930" y="1855"/>
                    <a:pt x="1930" y="1855"/>
                    <a:pt x="1930" y="1855"/>
                  </a:cubicBezTo>
                  <a:close/>
                  <a:moveTo>
                    <a:pt x="1905" y="1855"/>
                  </a:moveTo>
                  <a:cubicBezTo>
                    <a:pt x="1905" y="1855"/>
                    <a:pt x="1905" y="1855"/>
                    <a:pt x="1905" y="1830"/>
                  </a:cubicBezTo>
                  <a:cubicBezTo>
                    <a:pt x="1905" y="1855"/>
                    <a:pt x="1905" y="1855"/>
                    <a:pt x="1905" y="1855"/>
                  </a:cubicBezTo>
                  <a:close/>
                  <a:moveTo>
                    <a:pt x="1905" y="1830"/>
                  </a:moveTo>
                  <a:cubicBezTo>
                    <a:pt x="1905" y="1830"/>
                    <a:pt x="1905" y="1830"/>
                    <a:pt x="1905" y="1830"/>
                  </a:cubicBezTo>
                  <a:cubicBezTo>
                    <a:pt x="1905" y="1830"/>
                    <a:pt x="1905" y="1830"/>
                    <a:pt x="1905" y="1830"/>
                  </a:cubicBezTo>
                  <a:close/>
                  <a:moveTo>
                    <a:pt x="1880" y="1830"/>
                  </a:moveTo>
                  <a:cubicBezTo>
                    <a:pt x="1880" y="1830"/>
                    <a:pt x="1880" y="1830"/>
                    <a:pt x="1880" y="1830"/>
                  </a:cubicBezTo>
                  <a:cubicBezTo>
                    <a:pt x="1880" y="1830"/>
                    <a:pt x="1880" y="1830"/>
                    <a:pt x="1880" y="1830"/>
                  </a:cubicBezTo>
                  <a:close/>
                  <a:moveTo>
                    <a:pt x="1880" y="1830"/>
                  </a:moveTo>
                  <a:cubicBezTo>
                    <a:pt x="1880" y="1830"/>
                    <a:pt x="1880" y="1830"/>
                    <a:pt x="1880" y="1830"/>
                  </a:cubicBezTo>
                  <a:cubicBezTo>
                    <a:pt x="1880" y="1830"/>
                    <a:pt x="1880" y="1830"/>
                    <a:pt x="1880" y="1830"/>
                  </a:cubicBezTo>
                  <a:close/>
                  <a:moveTo>
                    <a:pt x="1880" y="1830"/>
                  </a:moveTo>
                  <a:cubicBezTo>
                    <a:pt x="1880" y="1805"/>
                    <a:pt x="1855" y="1805"/>
                    <a:pt x="1855" y="1805"/>
                  </a:cubicBezTo>
                  <a:cubicBezTo>
                    <a:pt x="1855" y="1805"/>
                    <a:pt x="1880" y="1805"/>
                    <a:pt x="1880" y="1830"/>
                  </a:cubicBezTo>
                  <a:close/>
                  <a:moveTo>
                    <a:pt x="1855" y="1805"/>
                  </a:moveTo>
                  <a:cubicBezTo>
                    <a:pt x="1855" y="1805"/>
                    <a:pt x="1855" y="1805"/>
                    <a:pt x="1855" y="1805"/>
                  </a:cubicBezTo>
                  <a:cubicBezTo>
                    <a:pt x="1855" y="1805"/>
                    <a:pt x="1855" y="1805"/>
                    <a:pt x="1855" y="1805"/>
                  </a:cubicBezTo>
                  <a:close/>
                  <a:moveTo>
                    <a:pt x="1855" y="1805"/>
                  </a:moveTo>
                  <a:cubicBezTo>
                    <a:pt x="1053" y="1278"/>
                    <a:pt x="451" y="652"/>
                    <a:pt x="0" y="0"/>
                  </a:cubicBezTo>
                  <a:cubicBezTo>
                    <a:pt x="0" y="0"/>
                    <a:pt x="0" y="0"/>
                    <a:pt x="0" y="0"/>
                  </a:cubicBezTo>
                  <a:cubicBezTo>
                    <a:pt x="451" y="652"/>
                    <a:pt x="1053" y="1278"/>
                    <a:pt x="1855" y="1805"/>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59;p43">
              <a:extLst>
                <a:ext uri="{FF2B5EF4-FFF2-40B4-BE49-F238E27FC236}">
                  <a16:creationId xmlns:a16="http://schemas.microsoft.com/office/drawing/2014/main" id="{DCB04CDC-2BFD-CF40-9C46-742D8B18285D}"/>
                </a:ext>
              </a:extLst>
            </p:cNvPr>
            <p:cNvSpPr/>
            <p:nvPr/>
          </p:nvSpPr>
          <p:spPr>
            <a:xfrm>
              <a:off x="6849566" y="2306594"/>
              <a:ext cx="8095" cy="13801"/>
            </a:xfrm>
            <a:custGeom>
              <a:avLst/>
              <a:gdLst/>
              <a:ahLst/>
              <a:cxnLst/>
              <a:rect l="l" t="t" r="r" b="b"/>
              <a:pathLst>
                <a:path w="427" h="728" extrusionOk="0">
                  <a:moveTo>
                    <a:pt x="426" y="727"/>
                  </a:moveTo>
                  <a:cubicBezTo>
                    <a:pt x="276" y="477"/>
                    <a:pt x="125" y="226"/>
                    <a:pt x="0" y="0"/>
                  </a:cubicBezTo>
                  <a:cubicBezTo>
                    <a:pt x="0" y="0"/>
                    <a:pt x="0" y="0"/>
                    <a:pt x="0" y="0"/>
                  </a:cubicBezTo>
                  <a:cubicBezTo>
                    <a:pt x="125" y="226"/>
                    <a:pt x="276" y="477"/>
                    <a:pt x="426" y="727"/>
                  </a:cubicBezTo>
                  <a:cubicBezTo>
                    <a:pt x="426" y="727"/>
                    <a:pt x="426" y="727"/>
                    <a:pt x="426" y="727"/>
                  </a:cubicBezTo>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60;p43">
              <a:extLst>
                <a:ext uri="{FF2B5EF4-FFF2-40B4-BE49-F238E27FC236}">
                  <a16:creationId xmlns:a16="http://schemas.microsoft.com/office/drawing/2014/main" id="{5DDD8C58-21B5-E849-9905-E776B92ADB70}"/>
                </a:ext>
              </a:extLst>
            </p:cNvPr>
            <p:cNvSpPr/>
            <p:nvPr/>
          </p:nvSpPr>
          <p:spPr>
            <a:xfrm>
              <a:off x="6857643" y="2320376"/>
              <a:ext cx="15223" cy="22825"/>
            </a:xfrm>
            <a:custGeom>
              <a:avLst/>
              <a:gdLst/>
              <a:ahLst/>
              <a:cxnLst/>
              <a:rect l="l" t="t" r="r" b="b"/>
              <a:pathLst>
                <a:path w="803" h="1204" extrusionOk="0">
                  <a:moveTo>
                    <a:pt x="802" y="1203"/>
                  </a:moveTo>
                  <a:cubicBezTo>
                    <a:pt x="501" y="802"/>
                    <a:pt x="251" y="401"/>
                    <a:pt x="0" y="0"/>
                  </a:cubicBezTo>
                  <a:cubicBezTo>
                    <a:pt x="0" y="0"/>
                    <a:pt x="0" y="0"/>
                    <a:pt x="0" y="0"/>
                  </a:cubicBezTo>
                  <a:cubicBezTo>
                    <a:pt x="251" y="401"/>
                    <a:pt x="501" y="802"/>
                    <a:pt x="802" y="1203"/>
                  </a:cubicBezTo>
                  <a:cubicBezTo>
                    <a:pt x="802" y="1203"/>
                    <a:pt x="802" y="1203"/>
                    <a:pt x="802" y="1203"/>
                  </a:cubicBezTo>
                </a:path>
              </a:pathLst>
            </a:custGeom>
            <a:solidFill>
              <a:srgbClr val="F0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61;p43">
              <a:extLst>
                <a:ext uri="{FF2B5EF4-FFF2-40B4-BE49-F238E27FC236}">
                  <a16:creationId xmlns:a16="http://schemas.microsoft.com/office/drawing/2014/main" id="{BE5A1816-E8C6-C043-8440-7645DA90A046}"/>
                </a:ext>
              </a:extLst>
            </p:cNvPr>
            <p:cNvSpPr/>
            <p:nvPr/>
          </p:nvSpPr>
          <p:spPr>
            <a:xfrm>
              <a:off x="6849566" y="1794389"/>
              <a:ext cx="544990" cy="609142"/>
            </a:xfrm>
            <a:custGeom>
              <a:avLst/>
              <a:gdLst/>
              <a:ahLst/>
              <a:cxnLst/>
              <a:rect l="l" t="t" r="r" b="b"/>
              <a:pathLst>
                <a:path w="28748" h="32132" extrusionOk="0">
                  <a:moveTo>
                    <a:pt x="23735" y="1"/>
                  </a:moveTo>
                  <a:cubicBezTo>
                    <a:pt x="23735" y="1"/>
                    <a:pt x="23609" y="3510"/>
                    <a:pt x="23534" y="5264"/>
                  </a:cubicBezTo>
                  <a:cubicBezTo>
                    <a:pt x="23359" y="8948"/>
                    <a:pt x="27544" y="23610"/>
                    <a:pt x="24712" y="26141"/>
                  </a:cubicBezTo>
                  <a:cubicBezTo>
                    <a:pt x="23058" y="27620"/>
                    <a:pt x="20777" y="28422"/>
                    <a:pt x="18647" y="28422"/>
                  </a:cubicBezTo>
                  <a:cubicBezTo>
                    <a:pt x="17118" y="28422"/>
                    <a:pt x="15689" y="28021"/>
                    <a:pt x="14612" y="27144"/>
                  </a:cubicBezTo>
                  <a:cubicBezTo>
                    <a:pt x="13108" y="25916"/>
                    <a:pt x="11278" y="25038"/>
                    <a:pt x="9649" y="25038"/>
                  </a:cubicBezTo>
                  <a:cubicBezTo>
                    <a:pt x="8547" y="25038"/>
                    <a:pt x="7519" y="25439"/>
                    <a:pt x="6717" y="26392"/>
                  </a:cubicBezTo>
                  <a:cubicBezTo>
                    <a:pt x="5639" y="27695"/>
                    <a:pt x="4637" y="28372"/>
                    <a:pt x="3459" y="28372"/>
                  </a:cubicBezTo>
                  <a:cubicBezTo>
                    <a:pt x="2531" y="28372"/>
                    <a:pt x="1479" y="27946"/>
                    <a:pt x="176" y="27144"/>
                  </a:cubicBezTo>
                  <a:cubicBezTo>
                    <a:pt x="100" y="27094"/>
                    <a:pt x="50" y="27043"/>
                    <a:pt x="0" y="27018"/>
                  </a:cubicBezTo>
                  <a:lnTo>
                    <a:pt x="0" y="27018"/>
                  </a:lnTo>
                  <a:cubicBezTo>
                    <a:pt x="125" y="27244"/>
                    <a:pt x="276" y="27495"/>
                    <a:pt x="426" y="27745"/>
                  </a:cubicBezTo>
                  <a:cubicBezTo>
                    <a:pt x="677" y="28146"/>
                    <a:pt x="927" y="28547"/>
                    <a:pt x="1228" y="28948"/>
                  </a:cubicBezTo>
                  <a:cubicBezTo>
                    <a:pt x="1679" y="29600"/>
                    <a:pt x="2281" y="30226"/>
                    <a:pt x="3083" y="30753"/>
                  </a:cubicBezTo>
                  <a:cubicBezTo>
                    <a:pt x="3083" y="30753"/>
                    <a:pt x="3108" y="30753"/>
                    <a:pt x="3108" y="30778"/>
                  </a:cubicBezTo>
                  <a:lnTo>
                    <a:pt x="3133" y="30778"/>
                  </a:lnTo>
                  <a:cubicBezTo>
                    <a:pt x="3133" y="30803"/>
                    <a:pt x="3133" y="30803"/>
                    <a:pt x="3133" y="30803"/>
                  </a:cubicBezTo>
                  <a:lnTo>
                    <a:pt x="3158" y="30803"/>
                  </a:lnTo>
                  <a:cubicBezTo>
                    <a:pt x="3158" y="30803"/>
                    <a:pt x="3183" y="30803"/>
                    <a:pt x="3183" y="30828"/>
                  </a:cubicBezTo>
                  <a:lnTo>
                    <a:pt x="3208" y="30828"/>
                  </a:lnTo>
                  <a:cubicBezTo>
                    <a:pt x="3208" y="30828"/>
                    <a:pt x="3208" y="30828"/>
                    <a:pt x="3208" y="30853"/>
                  </a:cubicBezTo>
                  <a:lnTo>
                    <a:pt x="3233" y="30853"/>
                  </a:lnTo>
                  <a:cubicBezTo>
                    <a:pt x="4536" y="31655"/>
                    <a:pt x="5589" y="32081"/>
                    <a:pt x="6516" y="32081"/>
                  </a:cubicBezTo>
                  <a:cubicBezTo>
                    <a:pt x="6792" y="32081"/>
                    <a:pt x="7043" y="32031"/>
                    <a:pt x="7318" y="31981"/>
                  </a:cubicBezTo>
                  <a:cubicBezTo>
                    <a:pt x="7594" y="31881"/>
                    <a:pt x="7870" y="31755"/>
                    <a:pt x="8171" y="31605"/>
                  </a:cubicBezTo>
                  <a:cubicBezTo>
                    <a:pt x="8697" y="31254"/>
                    <a:pt x="9223" y="30753"/>
                    <a:pt x="9775" y="30101"/>
                  </a:cubicBezTo>
                  <a:cubicBezTo>
                    <a:pt x="10577" y="29149"/>
                    <a:pt x="11604" y="28748"/>
                    <a:pt x="12707" y="28748"/>
                  </a:cubicBezTo>
                  <a:cubicBezTo>
                    <a:pt x="14311" y="28748"/>
                    <a:pt x="16116" y="29600"/>
                    <a:pt x="17619" y="30803"/>
                  </a:cubicBezTo>
                  <a:cubicBezTo>
                    <a:pt x="17619" y="30828"/>
                    <a:pt x="17619" y="30828"/>
                    <a:pt x="17619" y="30828"/>
                  </a:cubicBezTo>
                  <a:cubicBezTo>
                    <a:pt x="17644" y="30828"/>
                    <a:pt x="17644" y="30828"/>
                    <a:pt x="17644" y="30853"/>
                  </a:cubicBezTo>
                  <a:cubicBezTo>
                    <a:pt x="17669" y="30853"/>
                    <a:pt x="17669" y="30853"/>
                    <a:pt x="17669" y="30878"/>
                  </a:cubicBezTo>
                  <a:lnTo>
                    <a:pt x="17694" y="30878"/>
                  </a:lnTo>
                  <a:cubicBezTo>
                    <a:pt x="18747" y="31730"/>
                    <a:pt x="20176" y="32131"/>
                    <a:pt x="21705" y="32131"/>
                  </a:cubicBezTo>
                  <a:cubicBezTo>
                    <a:pt x="22030" y="32131"/>
                    <a:pt x="22356" y="32131"/>
                    <a:pt x="22682" y="32081"/>
                  </a:cubicBezTo>
                  <a:cubicBezTo>
                    <a:pt x="24486" y="31881"/>
                    <a:pt x="26341" y="31129"/>
                    <a:pt x="27745" y="29876"/>
                  </a:cubicBezTo>
                  <a:lnTo>
                    <a:pt x="27770" y="29876"/>
                  </a:lnTo>
                  <a:cubicBezTo>
                    <a:pt x="28497" y="29224"/>
                    <a:pt x="28747" y="27795"/>
                    <a:pt x="28747" y="25941"/>
                  </a:cubicBezTo>
                  <a:cubicBezTo>
                    <a:pt x="28747" y="20703"/>
                    <a:pt x="26592" y="12181"/>
                    <a:pt x="26592" y="9199"/>
                  </a:cubicBezTo>
                  <a:cubicBezTo>
                    <a:pt x="26592" y="9124"/>
                    <a:pt x="26592" y="9048"/>
                    <a:pt x="26592" y="8973"/>
                  </a:cubicBezTo>
                  <a:cubicBezTo>
                    <a:pt x="26592" y="8672"/>
                    <a:pt x="26617" y="8347"/>
                    <a:pt x="26617" y="8046"/>
                  </a:cubicBezTo>
                  <a:cubicBezTo>
                    <a:pt x="26466" y="7996"/>
                    <a:pt x="26341" y="7971"/>
                    <a:pt x="26216" y="7921"/>
                  </a:cubicBezTo>
                  <a:cubicBezTo>
                    <a:pt x="26216" y="7921"/>
                    <a:pt x="26216" y="7895"/>
                    <a:pt x="26191" y="7895"/>
                  </a:cubicBezTo>
                  <a:cubicBezTo>
                    <a:pt x="26191" y="7895"/>
                    <a:pt x="26191" y="7895"/>
                    <a:pt x="26191" y="7870"/>
                  </a:cubicBezTo>
                  <a:cubicBezTo>
                    <a:pt x="25364" y="3585"/>
                    <a:pt x="25915" y="1254"/>
                    <a:pt x="26090" y="677"/>
                  </a:cubicBezTo>
                  <a:lnTo>
                    <a:pt x="237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62;p43">
              <a:extLst>
                <a:ext uri="{FF2B5EF4-FFF2-40B4-BE49-F238E27FC236}">
                  <a16:creationId xmlns:a16="http://schemas.microsoft.com/office/drawing/2014/main" id="{2671DD0F-E1B2-9946-815B-ED7EB155FD67}"/>
                </a:ext>
              </a:extLst>
            </p:cNvPr>
            <p:cNvSpPr/>
            <p:nvPr/>
          </p:nvSpPr>
          <p:spPr>
            <a:xfrm>
              <a:off x="7327565" y="1804380"/>
              <a:ext cx="410582" cy="195073"/>
            </a:xfrm>
            <a:custGeom>
              <a:avLst/>
              <a:gdLst/>
              <a:ahLst/>
              <a:cxnLst/>
              <a:rect l="l" t="t" r="r" b="b"/>
              <a:pathLst>
                <a:path w="21658" h="10290" extrusionOk="0">
                  <a:moveTo>
                    <a:pt x="903" y="0"/>
                  </a:moveTo>
                  <a:lnTo>
                    <a:pt x="903" y="0"/>
                  </a:lnTo>
                  <a:cubicBezTo>
                    <a:pt x="903" y="0"/>
                    <a:pt x="0" y="2356"/>
                    <a:pt x="1003" y="7394"/>
                  </a:cubicBezTo>
                  <a:cubicBezTo>
                    <a:pt x="4969" y="8700"/>
                    <a:pt x="9507" y="9018"/>
                    <a:pt x="12969" y="9018"/>
                  </a:cubicBezTo>
                  <a:cubicBezTo>
                    <a:pt x="15020" y="9018"/>
                    <a:pt x="16693" y="8906"/>
                    <a:pt x="17645" y="8822"/>
                  </a:cubicBezTo>
                  <a:cubicBezTo>
                    <a:pt x="17870" y="9123"/>
                    <a:pt x="18271" y="9424"/>
                    <a:pt x="18472" y="9574"/>
                  </a:cubicBezTo>
                  <a:cubicBezTo>
                    <a:pt x="18873" y="9850"/>
                    <a:pt x="19173" y="10226"/>
                    <a:pt x="19499" y="10276"/>
                  </a:cubicBezTo>
                  <a:cubicBezTo>
                    <a:pt x="19556" y="10285"/>
                    <a:pt x="19612" y="10289"/>
                    <a:pt x="19669" y="10289"/>
                  </a:cubicBezTo>
                  <a:cubicBezTo>
                    <a:pt x="20710" y="10289"/>
                    <a:pt x="21657" y="8814"/>
                    <a:pt x="20777" y="8196"/>
                  </a:cubicBezTo>
                  <a:cubicBezTo>
                    <a:pt x="20351" y="7895"/>
                    <a:pt x="19123" y="7469"/>
                    <a:pt x="19173" y="7368"/>
                  </a:cubicBezTo>
                  <a:cubicBezTo>
                    <a:pt x="19223" y="7243"/>
                    <a:pt x="19750" y="7168"/>
                    <a:pt x="19950" y="6892"/>
                  </a:cubicBezTo>
                  <a:cubicBezTo>
                    <a:pt x="20081" y="6686"/>
                    <a:pt x="19975" y="6536"/>
                    <a:pt x="19839" y="6536"/>
                  </a:cubicBezTo>
                  <a:cubicBezTo>
                    <a:pt x="19793" y="6536"/>
                    <a:pt x="19744" y="6554"/>
                    <a:pt x="19700" y="6592"/>
                  </a:cubicBezTo>
                  <a:cubicBezTo>
                    <a:pt x="19499" y="6742"/>
                    <a:pt x="18923" y="6792"/>
                    <a:pt x="18622" y="6867"/>
                  </a:cubicBezTo>
                  <a:cubicBezTo>
                    <a:pt x="18396" y="6942"/>
                    <a:pt x="18096" y="7168"/>
                    <a:pt x="17945" y="7268"/>
                  </a:cubicBezTo>
                  <a:cubicBezTo>
                    <a:pt x="16015" y="6692"/>
                    <a:pt x="9975" y="4787"/>
                    <a:pt x="7043" y="2782"/>
                  </a:cubicBezTo>
                  <a:cubicBezTo>
                    <a:pt x="3534" y="401"/>
                    <a:pt x="903" y="0"/>
                    <a:pt x="903"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63;p43">
              <a:extLst>
                <a:ext uri="{FF2B5EF4-FFF2-40B4-BE49-F238E27FC236}">
                  <a16:creationId xmlns:a16="http://schemas.microsoft.com/office/drawing/2014/main" id="{799A13CB-BF5F-4A45-AE17-2D619E704700}"/>
                </a:ext>
              </a:extLst>
            </p:cNvPr>
            <p:cNvSpPr/>
            <p:nvPr/>
          </p:nvSpPr>
          <p:spPr>
            <a:xfrm>
              <a:off x="7346088" y="1943588"/>
              <a:ext cx="8095" cy="3337"/>
            </a:xfrm>
            <a:custGeom>
              <a:avLst/>
              <a:gdLst/>
              <a:ahLst/>
              <a:cxnLst/>
              <a:rect l="l" t="t" r="r" b="b"/>
              <a:pathLst>
                <a:path w="427" h="176" extrusionOk="0">
                  <a:moveTo>
                    <a:pt x="427" y="176"/>
                  </a:moveTo>
                  <a:cubicBezTo>
                    <a:pt x="276" y="126"/>
                    <a:pt x="151" y="101"/>
                    <a:pt x="26" y="51"/>
                  </a:cubicBezTo>
                  <a:lnTo>
                    <a:pt x="26" y="51"/>
                  </a:lnTo>
                  <a:lnTo>
                    <a:pt x="26" y="51"/>
                  </a:lnTo>
                  <a:cubicBezTo>
                    <a:pt x="151" y="101"/>
                    <a:pt x="276" y="126"/>
                    <a:pt x="427" y="176"/>
                  </a:cubicBezTo>
                  <a:lnTo>
                    <a:pt x="427" y="176"/>
                  </a:lnTo>
                  <a:close/>
                  <a:moveTo>
                    <a:pt x="1" y="25"/>
                  </a:moveTo>
                  <a:cubicBezTo>
                    <a:pt x="1" y="25"/>
                    <a:pt x="1" y="25"/>
                    <a:pt x="1" y="25"/>
                  </a:cubicBezTo>
                  <a:cubicBezTo>
                    <a:pt x="1" y="25"/>
                    <a:pt x="1" y="25"/>
                    <a:pt x="1" y="25"/>
                  </a:cubicBezTo>
                  <a:close/>
                  <a:moveTo>
                    <a:pt x="1" y="0"/>
                  </a:moveTo>
                  <a:cubicBezTo>
                    <a:pt x="1" y="0"/>
                    <a:pt x="1" y="0"/>
                    <a:pt x="1" y="0"/>
                  </a:cubicBezTo>
                  <a:cubicBezTo>
                    <a:pt x="1" y="0"/>
                    <a:pt x="1" y="0"/>
                    <a:pt x="1" y="0"/>
                  </a:cubicBezTo>
                  <a:close/>
                </a:path>
              </a:pathLst>
            </a:custGeom>
            <a:solidFill>
              <a:srgbClr val="F25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64;p43">
              <a:extLst>
                <a:ext uri="{FF2B5EF4-FFF2-40B4-BE49-F238E27FC236}">
                  <a16:creationId xmlns:a16="http://schemas.microsoft.com/office/drawing/2014/main" id="{FA9636BE-0234-424D-8E32-0BC5D61C2CEB}"/>
                </a:ext>
              </a:extLst>
            </p:cNvPr>
            <p:cNvSpPr/>
            <p:nvPr/>
          </p:nvSpPr>
          <p:spPr>
            <a:xfrm>
              <a:off x="7339907" y="1902240"/>
              <a:ext cx="386297" cy="96949"/>
            </a:xfrm>
            <a:custGeom>
              <a:avLst/>
              <a:gdLst/>
              <a:ahLst/>
              <a:cxnLst/>
              <a:rect l="l" t="t" r="r" b="b"/>
              <a:pathLst>
                <a:path w="20377" h="5114" extrusionOk="0">
                  <a:moveTo>
                    <a:pt x="1" y="1"/>
                  </a:moveTo>
                  <a:lnTo>
                    <a:pt x="1" y="1"/>
                  </a:lnTo>
                  <a:cubicBezTo>
                    <a:pt x="10" y="80"/>
                    <a:pt x="19" y="161"/>
                    <a:pt x="29" y="242"/>
                  </a:cubicBezTo>
                  <a:lnTo>
                    <a:pt x="29" y="242"/>
                  </a:lnTo>
                  <a:cubicBezTo>
                    <a:pt x="21" y="163"/>
                    <a:pt x="15" y="86"/>
                    <a:pt x="1" y="1"/>
                  </a:cubicBezTo>
                  <a:close/>
                  <a:moveTo>
                    <a:pt x="29" y="242"/>
                  </a:moveTo>
                  <a:lnTo>
                    <a:pt x="29" y="242"/>
                  </a:lnTo>
                  <a:cubicBezTo>
                    <a:pt x="34" y="301"/>
                    <a:pt x="40" y="361"/>
                    <a:pt x="51" y="426"/>
                  </a:cubicBezTo>
                  <a:lnTo>
                    <a:pt x="51" y="426"/>
                  </a:lnTo>
                  <a:cubicBezTo>
                    <a:pt x="43" y="364"/>
                    <a:pt x="36" y="303"/>
                    <a:pt x="29" y="242"/>
                  </a:cubicBezTo>
                  <a:close/>
                  <a:moveTo>
                    <a:pt x="51" y="426"/>
                  </a:moveTo>
                  <a:lnTo>
                    <a:pt x="51" y="426"/>
                  </a:lnTo>
                  <a:cubicBezTo>
                    <a:pt x="120" y="979"/>
                    <a:pt x="207" y="1565"/>
                    <a:pt x="327" y="2181"/>
                  </a:cubicBezTo>
                  <a:cubicBezTo>
                    <a:pt x="327" y="2206"/>
                    <a:pt x="327" y="2206"/>
                    <a:pt x="327" y="2206"/>
                  </a:cubicBezTo>
                  <a:cubicBezTo>
                    <a:pt x="352" y="2206"/>
                    <a:pt x="352" y="2232"/>
                    <a:pt x="352" y="2232"/>
                  </a:cubicBezTo>
                  <a:cubicBezTo>
                    <a:pt x="477" y="2282"/>
                    <a:pt x="602" y="2307"/>
                    <a:pt x="753" y="2357"/>
                  </a:cubicBezTo>
                  <a:cubicBezTo>
                    <a:pt x="4638" y="3560"/>
                    <a:pt x="9024" y="3861"/>
                    <a:pt x="12357" y="3861"/>
                  </a:cubicBezTo>
                  <a:cubicBezTo>
                    <a:pt x="14387" y="3861"/>
                    <a:pt x="16041" y="3735"/>
                    <a:pt x="16994" y="3660"/>
                  </a:cubicBezTo>
                  <a:cubicBezTo>
                    <a:pt x="17219" y="3961"/>
                    <a:pt x="17620" y="4262"/>
                    <a:pt x="17821" y="4412"/>
                  </a:cubicBezTo>
                  <a:cubicBezTo>
                    <a:pt x="18222" y="4688"/>
                    <a:pt x="18522" y="5064"/>
                    <a:pt x="18848" y="5114"/>
                  </a:cubicBezTo>
                  <a:lnTo>
                    <a:pt x="19024" y="5114"/>
                  </a:lnTo>
                  <a:cubicBezTo>
                    <a:pt x="19625" y="5114"/>
                    <a:pt x="20176" y="4638"/>
                    <a:pt x="20377" y="4111"/>
                  </a:cubicBezTo>
                  <a:lnTo>
                    <a:pt x="20377" y="4111"/>
                  </a:lnTo>
                  <a:cubicBezTo>
                    <a:pt x="20126" y="4287"/>
                    <a:pt x="19801" y="4412"/>
                    <a:pt x="19500" y="4412"/>
                  </a:cubicBezTo>
                  <a:cubicBezTo>
                    <a:pt x="19400" y="4412"/>
                    <a:pt x="19324" y="4412"/>
                    <a:pt x="19249" y="4387"/>
                  </a:cubicBezTo>
                  <a:cubicBezTo>
                    <a:pt x="18923" y="4337"/>
                    <a:pt x="18623" y="3936"/>
                    <a:pt x="18222" y="3610"/>
                  </a:cubicBezTo>
                  <a:cubicBezTo>
                    <a:pt x="18021" y="3460"/>
                    <a:pt x="17620" y="3134"/>
                    <a:pt x="17395" y="2833"/>
                  </a:cubicBezTo>
                  <a:lnTo>
                    <a:pt x="15841" y="2833"/>
                  </a:lnTo>
                  <a:cubicBezTo>
                    <a:pt x="12282" y="2833"/>
                    <a:pt x="5565" y="2532"/>
                    <a:pt x="51" y="427"/>
                  </a:cubicBezTo>
                  <a:cubicBezTo>
                    <a:pt x="51" y="427"/>
                    <a:pt x="51" y="426"/>
                    <a:pt x="51" y="426"/>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65;p43">
              <a:extLst>
                <a:ext uri="{FF2B5EF4-FFF2-40B4-BE49-F238E27FC236}">
                  <a16:creationId xmlns:a16="http://schemas.microsoft.com/office/drawing/2014/main" id="{5D929E38-739B-C44F-8D1D-4CE40BA6AE36}"/>
                </a:ext>
              </a:extLst>
            </p:cNvPr>
            <p:cNvSpPr/>
            <p:nvPr/>
          </p:nvSpPr>
          <p:spPr>
            <a:xfrm>
              <a:off x="7293345" y="1769213"/>
              <a:ext cx="967" cy="9991"/>
            </a:xfrm>
            <a:custGeom>
              <a:avLst/>
              <a:gdLst/>
              <a:ahLst/>
              <a:cxnLst/>
              <a:rect l="l" t="t" r="r" b="b"/>
              <a:pathLst>
                <a:path w="51" h="527" extrusionOk="0">
                  <a:moveTo>
                    <a:pt x="26" y="0"/>
                  </a:moveTo>
                  <a:cubicBezTo>
                    <a:pt x="26" y="0"/>
                    <a:pt x="26" y="0"/>
                    <a:pt x="1" y="25"/>
                  </a:cubicBezTo>
                  <a:cubicBezTo>
                    <a:pt x="26" y="201"/>
                    <a:pt x="26" y="351"/>
                    <a:pt x="51" y="527"/>
                  </a:cubicBezTo>
                  <a:cubicBezTo>
                    <a:pt x="26" y="351"/>
                    <a:pt x="26" y="201"/>
                    <a:pt x="26" y="0"/>
                  </a:cubicBezTo>
                  <a:close/>
                </a:path>
              </a:pathLst>
            </a:custGeom>
            <a:solidFill>
              <a:srgbClr val="22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66;p43">
              <a:extLst>
                <a:ext uri="{FF2B5EF4-FFF2-40B4-BE49-F238E27FC236}">
                  <a16:creationId xmlns:a16="http://schemas.microsoft.com/office/drawing/2014/main" id="{B6B47BDA-F281-E74B-AAB0-14043EC05AA0}"/>
                </a:ext>
              </a:extLst>
            </p:cNvPr>
            <p:cNvSpPr/>
            <p:nvPr/>
          </p:nvSpPr>
          <p:spPr>
            <a:xfrm>
              <a:off x="7195463" y="1754956"/>
              <a:ext cx="98844" cy="27583"/>
            </a:xfrm>
            <a:custGeom>
              <a:avLst/>
              <a:gdLst/>
              <a:ahLst/>
              <a:cxnLst/>
              <a:rect l="l" t="t" r="r" b="b"/>
              <a:pathLst>
                <a:path w="5214" h="1455" extrusionOk="0">
                  <a:moveTo>
                    <a:pt x="151" y="1"/>
                  </a:moveTo>
                  <a:cubicBezTo>
                    <a:pt x="101" y="201"/>
                    <a:pt x="51" y="376"/>
                    <a:pt x="1" y="552"/>
                  </a:cubicBezTo>
                  <a:cubicBezTo>
                    <a:pt x="1104" y="1153"/>
                    <a:pt x="2332" y="1454"/>
                    <a:pt x="3585" y="1454"/>
                  </a:cubicBezTo>
                  <a:cubicBezTo>
                    <a:pt x="4136" y="1454"/>
                    <a:pt x="4663" y="1379"/>
                    <a:pt x="5214" y="1279"/>
                  </a:cubicBezTo>
                  <a:cubicBezTo>
                    <a:pt x="5189" y="1103"/>
                    <a:pt x="5189" y="953"/>
                    <a:pt x="5164" y="777"/>
                  </a:cubicBezTo>
                  <a:cubicBezTo>
                    <a:pt x="4713" y="853"/>
                    <a:pt x="4211" y="903"/>
                    <a:pt x="3735" y="903"/>
                  </a:cubicBezTo>
                  <a:cubicBezTo>
                    <a:pt x="2507" y="903"/>
                    <a:pt x="1254" y="602"/>
                    <a:pt x="15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67;p43">
              <a:extLst>
                <a:ext uri="{FF2B5EF4-FFF2-40B4-BE49-F238E27FC236}">
                  <a16:creationId xmlns:a16="http://schemas.microsoft.com/office/drawing/2014/main" id="{F5FEC8A9-92DE-8D47-8EB0-4942E086CDE8}"/>
                </a:ext>
              </a:extLst>
            </p:cNvPr>
            <p:cNvSpPr/>
            <p:nvPr/>
          </p:nvSpPr>
          <p:spPr>
            <a:xfrm>
              <a:off x="7081561" y="1432350"/>
              <a:ext cx="369539" cy="339643"/>
            </a:xfrm>
            <a:custGeom>
              <a:avLst/>
              <a:gdLst/>
              <a:ahLst/>
              <a:cxnLst/>
              <a:rect l="l" t="t" r="r" b="b"/>
              <a:pathLst>
                <a:path w="19493" h="17916" extrusionOk="0">
                  <a:moveTo>
                    <a:pt x="9447" y="0"/>
                  </a:moveTo>
                  <a:cubicBezTo>
                    <a:pt x="5211" y="0"/>
                    <a:pt x="1844" y="3559"/>
                    <a:pt x="1773" y="8371"/>
                  </a:cubicBezTo>
                  <a:cubicBezTo>
                    <a:pt x="1773" y="8621"/>
                    <a:pt x="1798" y="8872"/>
                    <a:pt x="1798" y="9148"/>
                  </a:cubicBezTo>
                  <a:cubicBezTo>
                    <a:pt x="1648" y="9098"/>
                    <a:pt x="1447" y="9073"/>
                    <a:pt x="1222" y="9048"/>
                  </a:cubicBezTo>
                  <a:cubicBezTo>
                    <a:pt x="1201" y="9046"/>
                    <a:pt x="1179" y="9045"/>
                    <a:pt x="1158" y="9045"/>
                  </a:cubicBezTo>
                  <a:cubicBezTo>
                    <a:pt x="511" y="9045"/>
                    <a:pt x="0" y="9789"/>
                    <a:pt x="194" y="11027"/>
                  </a:cubicBezTo>
                  <a:cubicBezTo>
                    <a:pt x="422" y="12418"/>
                    <a:pt x="1583" y="12792"/>
                    <a:pt x="2319" y="12792"/>
                  </a:cubicBezTo>
                  <a:cubicBezTo>
                    <a:pt x="2392" y="12792"/>
                    <a:pt x="2461" y="12789"/>
                    <a:pt x="2525" y="12782"/>
                  </a:cubicBezTo>
                  <a:lnTo>
                    <a:pt x="2550" y="12757"/>
                  </a:lnTo>
                  <a:cubicBezTo>
                    <a:pt x="2675" y="13058"/>
                    <a:pt x="2801" y="13358"/>
                    <a:pt x="2951" y="13659"/>
                  </a:cubicBezTo>
                  <a:cubicBezTo>
                    <a:pt x="4339" y="16474"/>
                    <a:pt x="7036" y="17916"/>
                    <a:pt x="9746" y="17916"/>
                  </a:cubicBezTo>
                  <a:cubicBezTo>
                    <a:pt x="12176" y="17916"/>
                    <a:pt x="14617" y="16756"/>
                    <a:pt x="16134" y="14386"/>
                  </a:cubicBezTo>
                  <a:cubicBezTo>
                    <a:pt x="16310" y="14110"/>
                    <a:pt x="16460" y="13835"/>
                    <a:pt x="16610" y="13534"/>
                  </a:cubicBezTo>
                  <a:lnTo>
                    <a:pt x="16661" y="13559"/>
                  </a:lnTo>
                  <a:cubicBezTo>
                    <a:pt x="16788" y="13587"/>
                    <a:pt x="16942" y="13605"/>
                    <a:pt x="17110" y="13605"/>
                  </a:cubicBezTo>
                  <a:cubicBezTo>
                    <a:pt x="17832" y="13605"/>
                    <a:pt x="18817" y="13279"/>
                    <a:pt x="19142" y="12080"/>
                  </a:cubicBezTo>
                  <a:cubicBezTo>
                    <a:pt x="19493" y="10802"/>
                    <a:pt x="19041" y="10025"/>
                    <a:pt x="18340" y="10000"/>
                  </a:cubicBezTo>
                  <a:cubicBezTo>
                    <a:pt x="18114" y="10000"/>
                    <a:pt x="17939" y="10000"/>
                    <a:pt x="17763" y="10025"/>
                  </a:cubicBezTo>
                  <a:cubicBezTo>
                    <a:pt x="17813" y="9774"/>
                    <a:pt x="17838" y="9499"/>
                    <a:pt x="17864" y="9248"/>
                  </a:cubicBezTo>
                  <a:cubicBezTo>
                    <a:pt x="18365" y="4160"/>
                    <a:pt x="14956" y="50"/>
                    <a:pt x="10320" y="50"/>
                  </a:cubicBezTo>
                  <a:cubicBezTo>
                    <a:pt x="10025" y="17"/>
                    <a:pt x="9734" y="0"/>
                    <a:pt x="9447"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68;p43">
              <a:extLst>
                <a:ext uri="{FF2B5EF4-FFF2-40B4-BE49-F238E27FC236}">
                  <a16:creationId xmlns:a16="http://schemas.microsoft.com/office/drawing/2014/main" id="{591CE8A4-FA1B-2B43-82E9-97EDBA6A606B}"/>
                </a:ext>
              </a:extLst>
            </p:cNvPr>
            <p:cNvSpPr/>
            <p:nvPr/>
          </p:nvSpPr>
          <p:spPr>
            <a:xfrm>
              <a:off x="7086660" y="1612412"/>
              <a:ext cx="348761" cy="79375"/>
            </a:xfrm>
            <a:custGeom>
              <a:avLst/>
              <a:gdLst/>
              <a:ahLst/>
              <a:cxnLst/>
              <a:rect l="l" t="t" r="r" b="b"/>
              <a:pathLst>
                <a:path w="18397" h="4187" extrusionOk="0">
                  <a:moveTo>
                    <a:pt x="76" y="1"/>
                  </a:moveTo>
                  <a:cubicBezTo>
                    <a:pt x="51" y="76"/>
                    <a:pt x="26" y="176"/>
                    <a:pt x="0" y="276"/>
                  </a:cubicBezTo>
                  <a:cubicBezTo>
                    <a:pt x="26" y="201"/>
                    <a:pt x="51" y="126"/>
                    <a:pt x="101" y="76"/>
                  </a:cubicBezTo>
                  <a:cubicBezTo>
                    <a:pt x="76" y="51"/>
                    <a:pt x="76" y="26"/>
                    <a:pt x="76" y="1"/>
                  </a:cubicBezTo>
                  <a:close/>
                  <a:moveTo>
                    <a:pt x="427" y="2607"/>
                  </a:moveTo>
                  <a:cubicBezTo>
                    <a:pt x="878" y="3134"/>
                    <a:pt x="1554" y="3309"/>
                    <a:pt x="2031" y="3309"/>
                  </a:cubicBezTo>
                  <a:lnTo>
                    <a:pt x="2206" y="3309"/>
                  </a:lnTo>
                  <a:lnTo>
                    <a:pt x="2231" y="3284"/>
                  </a:lnTo>
                  <a:lnTo>
                    <a:pt x="2005" y="3284"/>
                  </a:lnTo>
                  <a:cubicBezTo>
                    <a:pt x="1529" y="3284"/>
                    <a:pt x="878" y="3108"/>
                    <a:pt x="427" y="2607"/>
                  </a:cubicBezTo>
                  <a:close/>
                  <a:moveTo>
                    <a:pt x="18397" y="3484"/>
                  </a:moveTo>
                  <a:lnTo>
                    <a:pt x="18397" y="3484"/>
                  </a:lnTo>
                  <a:cubicBezTo>
                    <a:pt x="17945" y="3961"/>
                    <a:pt x="17344" y="4111"/>
                    <a:pt x="16868" y="4111"/>
                  </a:cubicBezTo>
                  <a:cubicBezTo>
                    <a:pt x="16692" y="4111"/>
                    <a:pt x="16517" y="4086"/>
                    <a:pt x="16392" y="4061"/>
                  </a:cubicBezTo>
                  <a:lnTo>
                    <a:pt x="16341" y="4036"/>
                  </a:lnTo>
                  <a:cubicBezTo>
                    <a:pt x="16341" y="4061"/>
                    <a:pt x="16316" y="4111"/>
                    <a:pt x="16316" y="4136"/>
                  </a:cubicBezTo>
                  <a:cubicBezTo>
                    <a:pt x="16467" y="4161"/>
                    <a:pt x="16642" y="4186"/>
                    <a:pt x="16818" y="4186"/>
                  </a:cubicBezTo>
                  <a:cubicBezTo>
                    <a:pt x="17344" y="4186"/>
                    <a:pt x="17970" y="4011"/>
                    <a:pt x="18397" y="3484"/>
                  </a:cubicBezTo>
                  <a:close/>
                </a:path>
              </a:pathLst>
            </a:custGeom>
            <a:solidFill>
              <a:srgbClr val="231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69;p43">
              <a:extLst>
                <a:ext uri="{FF2B5EF4-FFF2-40B4-BE49-F238E27FC236}">
                  <a16:creationId xmlns:a16="http://schemas.microsoft.com/office/drawing/2014/main" id="{19BA4284-E111-5B47-A1D5-904EB1391B3D}"/>
                </a:ext>
              </a:extLst>
            </p:cNvPr>
            <p:cNvSpPr/>
            <p:nvPr/>
          </p:nvSpPr>
          <p:spPr>
            <a:xfrm>
              <a:off x="7084765" y="1613834"/>
              <a:ext cx="361102" cy="156343"/>
            </a:xfrm>
            <a:custGeom>
              <a:avLst/>
              <a:gdLst/>
              <a:ahLst/>
              <a:cxnLst/>
              <a:rect l="l" t="t" r="r" b="b"/>
              <a:pathLst>
                <a:path w="19048" h="8247" extrusionOk="0">
                  <a:moveTo>
                    <a:pt x="201" y="1"/>
                  </a:moveTo>
                  <a:cubicBezTo>
                    <a:pt x="151" y="51"/>
                    <a:pt x="126" y="126"/>
                    <a:pt x="100" y="201"/>
                  </a:cubicBezTo>
                  <a:cubicBezTo>
                    <a:pt x="25" y="552"/>
                    <a:pt x="0" y="1053"/>
                    <a:pt x="50" y="1454"/>
                  </a:cubicBezTo>
                  <a:cubicBezTo>
                    <a:pt x="126" y="1906"/>
                    <a:pt x="301" y="2282"/>
                    <a:pt x="527" y="2532"/>
                  </a:cubicBezTo>
                  <a:cubicBezTo>
                    <a:pt x="978" y="3033"/>
                    <a:pt x="1629" y="3209"/>
                    <a:pt x="2105" y="3209"/>
                  </a:cubicBezTo>
                  <a:lnTo>
                    <a:pt x="2331" y="3209"/>
                  </a:lnTo>
                  <a:lnTo>
                    <a:pt x="2356" y="2958"/>
                  </a:lnTo>
                  <a:cubicBezTo>
                    <a:pt x="2481" y="3259"/>
                    <a:pt x="2582" y="3560"/>
                    <a:pt x="2732" y="3861"/>
                  </a:cubicBezTo>
                  <a:cubicBezTo>
                    <a:pt x="4085" y="6743"/>
                    <a:pt x="6817" y="8247"/>
                    <a:pt x="9574" y="8247"/>
                  </a:cubicBezTo>
                  <a:cubicBezTo>
                    <a:pt x="11905" y="8247"/>
                    <a:pt x="14286" y="7169"/>
                    <a:pt x="15815" y="4913"/>
                  </a:cubicBezTo>
                  <a:cubicBezTo>
                    <a:pt x="15990" y="4637"/>
                    <a:pt x="16166" y="4362"/>
                    <a:pt x="16316" y="4061"/>
                  </a:cubicBezTo>
                  <a:lnTo>
                    <a:pt x="16341" y="4036"/>
                  </a:lnTo>
                  <a:cubicBezTo>
                    <a:pt x="16366" y="4036"/>
                    <a:pt x="16391" y="4036"/>
                    <a:pt x="16416" y="4061"/>
                  </a:cubicBezTo>
                  <a:cubicBezTo>
                    <a:pt x="16416" y="4036"/>
                    <a:pt x="16441" y="3986"/>
                    <a:pt x="16441" y="3961"/>
                  </a:cubicBezTo>
                  <a:lnTo>
                    <a:pt x="16492" y="3986"/>
                  </a:lnTo>
                  <a:cubicBezTo>
                    <a:pt x="16617" y="4011"/>
                    <a:pt x="16792" y="4036"/>
                    <a:pt x="16968" y="4036"/>
                  </a:cubicBezTo>
                  <a:cubicBezTo>
                    <a:pt x="17444" y="4036"/>
                    <a:pt x="18045" y="3886"/>
                    <a:pt x="18497" y="3409"/>
                  </a:cubicBezTo>
                  <a:cubicBezTo>
                    <a:pt x="18647" y="3209"/>
                    <a:pt x="18772" y="2983"/>
                    <a:pt x="18872" y="2683"/>
                  </a:cubicBezTo>
                  <a:cubicBezTo>
                    <a:pt x="19048" y="2081"/>
                    <a:pt x="19023" y="1580"/>
                    <a:pt x="18898" y="1229"/>
                  </a:cubicBezTo>
                  <a:lnTo>
                    <a:pt x="18898" y="1229"/>
                  </a:lnTo>
                  <a:cubicBezTo>
                    <a:pt x="18547" y="2332"/>
                    <a:pt x="17644" y="2632"/>
                    <a:pt x="16943" y="2632"/>
                  </a:cubicBezTo>
                  <a:cubicBezTo>
                    <a:pt x="16742" y="2632"/>
                    <a:pt x="16567" y="2607"/>
                    <a:pt x="16416" y="2557"/>
                  </a:cubicBezTo>
                  <a:lnTo>
                    <a:pt x="16366" y="2557"/>
                  </a:lnTo>
                  <a:cubicBezTo>
                    <a:pt x="16216" y="2833"/>
                    <a:pt x="16040" y="3109"/>
                    <a:pt x="15865" y="3384"/>
                  </a:cubicBezTo>
                  <a:cubicBezTo>
                    <a:pt x="14311" y="5715"/>
                    <a:pt x="11830" y="6868"/>
                    <a:pt x="9424" y="6868"/>
                  </a:cubicBezTo>
                  <a:cubicBezTo>
                    <a:pt x="6742" y="6868"/>
                    <a:pt x="4085" y="5439"/>
                    <a:pt x="2782" y="2607"/>
                  </a:cubicBezTo>
                  <a:cubicBezTo>
                    <a:pt x="2632" y="2307"/>
                    <a:pt x="2532" y="1755"/>
                    <a:pt x="2431" y="1454"/>
                  </a:cubicBezTo>
                  <a:lnTo>
                    <a:pt x="2381" y="1705"/>
                  </a:lnTo>
                  <a:cubicBezTo>
                    <a:pt x="2356" y="1730"/>
                    <a:pt x="2306" y="1730"/>
                    <a:pt x="2281" y="1730"/>
                  </a:cubicBezTo>
                  <a:cubicBezTo>
                    <a:pt x="1604" y="1730"/>
                    <a:pt x="501" y="1179"/>
                    <a:pt x="2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70;p43">
              <a:extLst>
                <a:ext uri="{FF2B5EF4-FFF2-40B4-BE49-F238E27FC236}">
                  <a16:creationId xmlns:a16="http://schemas.microsoft.com/office/drawing/2014/main" id="{AC70CD00-68CD-984D-9356-49F6891FBB97}"/>
                </a:ext>
              </a:extLst>
            </p:cNvPr>
            <p:cNvSpPr/>
            <p:nvPr/>
          </p:nvSpPr>
          <p:spPr>
            <a:xfrm>
              <a:off x="7313782" y="1612374"/>
              <a:ext cx="44209" cy="22863"/>
            </a:xfrm>
            <a:custGeom>
              <a:avLst/>
              <a:gdLst/>
              <a:ahLst/>
              <a:cxnLst/>
              <a:rect l="l" t="t" r="r" b="b"/>
              <a:pathLst>
                <a:path w="2332" h="1206" extrusionOk="0">
                  <a:moveTo>
                    <a:pt x="1171" y="0"/>
                  </a:moveTo>
                  <a:cubicBezTo>
                    <a:pt x="890" y="0"/>
                    <a:pt x="616" y="166"/>
                    <a:pt x="452" y="354"/>
                  </a:cubicBezTo>
                  <a:cubicBezTo>
                    <a:pt x="326" y="454"/>
                    <a:pt x="276" y="579"/>
                    <a:pt x="176" y="704"/>
                  </a:cubicBezTo>
                  <a:cubicBezTo>
                    <a:pt x="126" y="830"/>
                    <a:pt x="76" y="955"/>
                    <a:pt x="0" y="1080"/>
                  </a:cubicBezTo>
                  <a:cubicBezTo>
                    <a:pt x="176" y="855"/>
                    <a:pt x="326" y="629"/>
                    <a:pt x="552" y="454"/>
                  </a:cubicBezTo>
                  <a:cubicBezTo>
                    <a:pt x="712" y="293"/>
                    <a:pt x="935" y="175"/>
                    <a:pt x="1164" y="175"/>
                  </a:cubicBezTo>
                  <a:cubicBezTo>
                    <a:pt x="1186" y="175"/>
                    <a:pt x="1207" y="176"/>
                    <a:pt x="1229" y="178"/>
                  </a:cubicBezTo>
                  <a:cubicBezTo>
                    <a:pt x="1479" y="203"/>
                    <a:pt x="1705" y="354"/>
                    <a:pt x="1905" y="529"/>
                  </a:cubicBezTo>
                  <a:cubicBezTo>
                    <a:pt x="2081" y="704"/>
                    <a:pt x="2256" y="930"/>
                    <a:pt x="2306" y="1206"/>
                  </a:cubicBezTo>
                  <a:cubicBezTo>
                    <a:pt x="2331" y="930"/>
                    <a:pt x="2181" y="654"/>
                    <a:pt x="2006" y="429"/>
                  </a:cubicBezTo>
                  <a:cubicBezTo>
                    <a:pt x="1805" y="203"/>
                    <a:pt x="1554" y="28"/>
                    <a:pt x="1229" y="3"/>
                  </a:cubicBezTo>
                  <a:cubicBezTo>
                    <a:pt x="1209" y="1"/>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71;p43">
              <a:extLst>
                <a:ext uri="{FF2B5EF4-FFF2-40B4-BE49-F238E27FC236}">
                  <a16:creationId xmlns:a16="http://schemas.microsoft.com/office/drawing/2014/main" id="{222FAE6B-265C-3649-8525-4B6C93A617D1}"/>
                </a:ext>
              </a:extLst>
            </p:cNvPr>
            <p:cNvSpPr/>
            <p:nvPr/>
          </p:nvSpPr>
          <p:spPr>
            <a:xfrm>
              <a:off x="7176941" y="1596696"/>
              <a:ext cx="44209" cy="22389"/>
            </a:xfrm>
            <a:custGeom>
              <a:avLst/>
              <a:gdLst/>
              <a:ahLst/>
              <a:cxnLst/>
              <a:rect l="l" t="t" r="r" b="b"/>
              <a:pathLst>
                <a:path w="2332" h="1181" extrusionOk="0">
                  <a:moveTo>
                    <a:pt x="1330" y="0"/>
                  </a:moveTo>
                  <a:cubicBezTo>
                    <a:pt x="1313" y="0"/>
                    <a:pt x="1296" y="1"/>
                    <a:pt x="1279" y="3"/>
                  </a:cubicBezTo>
                  <a:cubicBezTo>
                    <a:pt x="953" y="3"/>
                    <a:pt x="677" y="153"/>
                    <a:pt x="477" y="379"/>
                  </a:cubicBezTo>
                  <a:cubicBezTo>
                    <a:pt x="376" y="479"/>
                    <a:pt x="301" y="604"/>
                    <a:pt x="226" y="704"/>
                  </a:cubicBezTo>
                  <a:cubicBezTo>
                    <a:pt x="151" y="830"/>
                    <a:pt x="76" y="930"/>
                    <a:pt x="0" y="1055"/>
                  </a:cubicBezTo>
                  <a:cubicBezTo>
                    <a:pt x="201" y="855"/>
                    <a:pt x="376" y="654"/>
                    <a:pt x="577" y="479"/>
                  </a:cubicBezTo>
                  <a:cubicBezTo>
                    <a:pt x="777" y="303"/>
                    <a:pt x="1028" y="178"/>
                    <a:pt x="1279" y="178"/>
                  </a:cubicBezTo>
                  <a:cubicBezTo>
                    <a:pt x="1297" y="176"/>
                    <a:pt x="1315" y="175"/>
                    <a:pt x="1333" y="175"/>
                  </a:cubicBezTo>
                  <a:cubicBezTo>
                    <a:pt x="1562" y="175"/>
                    <a:pt x="1768" y="318"/>
                    <a:pt x="1930" y="504"/>
                  </a:cubicBezTo>
                  <a:cubicBezTo>
                    <a:pt x="2106" y="679"/>
                    <a:pt x="2256" y="930"/>
                    <a:pt x="2306" y="1181"/>
                  </a:cubicBezTo>
                  <a:cubicBezTo>
                    <a:pt x="2331" y="905"/>
                    <a:pt x="2206" y="629"/>
                    <a:pt x="2030" y="404"/>
                  </a:cubicBezTo>
                  <a:cubicBezTo>
                    <a:pt x="1865" y="191"/>
                    <a:pt x="1610" y="0"/>
                    <a:pt x="1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72;p43">
              <a:extLst>
                <a:ext uri="{FF2B5EF4-FFF2-40B4-BE49-F238E27FC236}">
                  <a16:creationId xmlns:a16="http://schemas.microsoft.com/office/drawing/2014/main" id="{20B69B2E-17E2-3B4D-AB4A-91D172D661D6}"/>
                </a:ext>
              </a:extLst>
            </p:cNvPr>
            <p:cNvSpPr/>
            <p:nvPr/>
          </p:nvSpPr>
          <p:spPr>
            <a:xfrm>
              <a:off x="7214478" y="1694613"/>
              <a:ext cx="69858" cy="16967"/>
            </a:xfrm>
            <a:custGeom>
              <a:avLst/>
              <a:gdLst/>
              <a:ahLst/>
              <a:cxnLst/>
              <a:rect l="l" t="t" r="r" b="b"/>
              <a:pathLst>
                <a:path w="3685" h="895" extrusionOk="0">
                  <a:moveTo>
                    <a:pt x="0" y="1"/>
                  </a:moveTo>
                  <a:lnTo>
                    <a:pt x="0" y="1"/>
                  </a:lnTo>
                  <a:cubicBezTo>
                    <a:pt x="201" y="251"/>
                    <a:pt x="477" y="452"/>
                    <a:pt x="777" y="602"/>
                  </a:cubicBezTo>
                  <a:cubicBezTo>
                    <a:pt x="1078" y="752"/>
                    <a:pt x="1404" y="828"/>
                    <a:pt x="1730" y="878"/>
                  </a:cubicBezTo>
                  <a:cubicBezTo>
                    <a:pt x="1875" y="888"/>
                    <a:pt x="2016" y="894"/>
                    <a:pt x="2155" y="894"/>
                  </a:cubicBezTo>
                  <a:cubicBezTo>
                    <a:pt x="2350" y="894"/>
                    <a:pt x="2541" y="882"/>
                    <a:pt x="2732" y="853"/>
                  </a:cubicBezTo>
                  <a:cubicBezTo>
                    <a:pt x="2908" y="828"/>
                    <a:pt x="3058" y="777"/>
                    <a:pt x="3208" y="727"/>
                  </a:cubicBezTo>
                  <a:cubicBezTo>
                    <a:pt x="3384" y="677"/>
                    <a:pt x="3534" y="627"/>
                    <a:pt x="3685" y="552"/>
                  </a:cubicBezTo>
                  <a:lnTo>
                    <a:pt x="3685" y="552"/>
                  </a:lnTo>
                  <a:cubicBezTo>
                    <a:pt x="3359" y="627"/>
                    <a:pt x="3033" y="677"/>
                    <a:pt x="2707" y="727"/>
                  </a:cubicBezTo>
                  <a:cubicBezTo>
                    <a:pt x="2557" y="740"/>
                    <a:pt x="2400" y="746"/>
                    <a:pt x="2240" y="746"/>
                  </a:cubicBezTo>
                  <a:cubicBezTo>
                    <a:pt x="2081" y="746"/>
                    <a:pt x="1918" y="740"/>
                    <a:pt x="1755" y="727"/>
                  </a:cubicBezTo>
                  <a:cubicBezTo>
                    <a:pt x="1429" y="677"/>
                    <a:pt x="1128" y="602"/>
                    <a:pt x="827" y="477"/>
                  </a:cubicBezTo>
                  <a:cubicBezTo>
                    <a:pt x="527" y="351"/>
                    <a:pt x="251" y="2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73;p43">
              <a:extLst>
                <a:ext uri="{FF2B5EF4-FFF2-40B4-BE49-F238E27FC236}">
                  <a16:creationId xmlns:a16="http://schemas.microsoft.com/office/drawing/2014/main" id="{2635D304-B97B-B140-A330-B54DBBBC972E}"/>
                </a:ext>
              </a:extLst>
            </p:cNvPr>
            <p:cNvSpPr/>
            <p:nvPr/>
          </p:nvSpPr>
          <p:spPr>
            <a:xfrm>
              <a:off x="7230157" y="1716946"/>
              <a:ext cx="28531" cy="13327"/>
            </a:xfrm>
            <a:custGeom>
              <a:avLst/>
              <a:gdLst/>
              <a:ahLst/>
              <a:cxnLst/>
              <a:rect l="l" t="t" r="r" b="b"/>
              <a:pathLst>
                <a:path w="1505" h="703" extrusionOk="0">
                  <a:moveTo>
                    <a:pt x="0" y="0"/>
                  </a:moveTo>
                  <a:lnTo>
                    <a:pt x="0" y="0"/>
                  </a:lnTo>
                  <a:cubicBezTo>
                    <a:pt x="25" y="151"/>
                    <a:pt x="126" y="276"/>
                    <a:pt x="226" y="376"/>
                  </a:cubicBezTo>
                  <a:cubicBezTo>
                    <a:pt x="351" y="477"/>
                    <a:pt x="477" y="552"/>
                    <a:pt x="627" y="602"/>
                  </a:cubicBezTo>
                  <a:cubicBezTo>
                    <a:pt x="777" y="652"/>
                    <a:pt x="928" y="677"/>
                    <a:pt x="1053" y="702"/>
                  </a:cubicBezTo>
                  <a:cubicBezTo>
                    <a:pt x="1203" y="702"/>
                    <a:pt x="1354" y="702"/>
                    <a:pt x="1504" y="677"/>
                  </a:cubicBezTo>
                  <a:cubicBezTo>
                    <a:pt x="1354" y="627"/>
                    <a:pt x="1229" y="602"/>
                    <a:pt x="1078" y="552"/>
                  </a:cubicBezTo>
                  <a:cubicBezTo>
                    <a:pt x="953" y="527"/>
                    <a:pt x="802" y="502"/>
                    <a:pt x="677" y="452"/>
                  </a:cubicBezTo>
                  <a:cubicBezTo>
                    <a:pt x="552" y="401"/>
                    <a:pt x="426" y="351"/>
                    <a:pt x="326" y="276"/>
                  </a:cubicBezTo>
                  <a:cubicBezTo>
                    <a:pt x="201" y="201"/>
                    <a:pt x="76" y="1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74;p43">
              <a:extLst>
                <a:ext uri="{FF2B5EF4-FFF2-40B4-BE49-F238E27FC236}">
                  <a16:creationId xmlns:a16="http://schemas.microsoft.com/office/drawing/2014/main" id="{B3C35225-8F37-0F47-B891-1FD657BE06CB}"/>
                </a:ext>
              </a:extLst>
            </p:cNvPr>
            <p:cNvSpPr/>
            <p:nvPr/>
          </p:nvSpPr>
          <p:spPr>
            <a:xfrm>
              <a:off x="7239655" y="1662309"/>
              <a:ext cx="38503" cy="12095"/>
            </a:xfrm>
            <a:custGeom>
              <a:avLst/>
              <a:gdLst/>
              <a:ahLst/>
              <a:cxnLst/>
              <a:rect l="l" t="t" r="r" b="b"/>
              <a:pathLst>
                <a:path w="2031" h="638" extrusionOk="0">
                  <a:moveTo>
                    <a:pt x="1" y="0"/>
                  </a:moveTo>
                  <a:lnTo>
                    <a:pt x="1" y="0"/>
                  </a:lnTo>
                  <a:cubicBezTo>
                    <a:pt x="51" y="75"/>
                    <a:pt x="126" y="151"/>
                    <a:pt x="201" y="226"/>
                  </a:cubicBezTo>
                  <a:cubicBezTo>
                    <a:pt x="276" y="276"/>
                    <a:pt x="352" y="351"/>
                    <a:pt x="427" y="401"/>
                  </a:cubicBezTo>
                  <a:cubicBezTo>
                    <a:pt x="577" y="502"/>
                    <a:pt x="778" y="577"/>
                    <a:pt x="978" y="627"/>
                  </a:cubicBezTo>
                  <a:cubicBezTo>
                    <a:pt x="1031" y="634"/>
                    <a:pt x="1086" y="637"/>
                    <a:pt x="1141" y="637"/>
                  </a:cubicBezTo>
                  <a:cubicBezTo>
                    <a:pt x="1477" y="637"/>
                    <a:pt x="1837" y="506"/>
                    <a:pt x="2031" y="226"/>
                  </a:cubicBezTo>
                  <a:lnTo>
                    <a:pt x="2031" y="226"/>
                  </a:lnTo>
                  <a:cubicBezTo>
                    <a:pt x="1778" y="381"/>
                    <a:pt x="1511" y="476"/>
                    <a:pt x="1240" y="476"/>
                  </a:cubicBezTo>
                  <a:cubicBezTo>
                    <a:pt x="1161" y="476"/>
                    <a:pt x="1082" y="468"/>
                    <a:pt x="1003" y="451"/>
                  </a:cubicBezTo>
                  <a:cubicBezTo>
                    <a:pt x="828" y="426"/>
                    <a:pt x="652" y="351"/>
                    <a:pt x="477" y="276"/>
                  </a:cubicBezTo>
                  <a:cubicBezTo>
                    <a:pt x="326" y="201"/>
                    <a:pt x="176" y="10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75;p43">
              <a:extLst>
                <a:ext uri="{FF2B5EF4-FFF2-40B4-BE49-F238E27FC236}">
                  <a16:creationId xmlns:a16="http://schemas.microsoft.com/office/drawing/2014/main" id="{45137E0F-B303-FF4A-93DB-87EB4230D7B9}"/>
                </a:ext>
              </a:extLst>
            </p:cNvPr>
            <p:cNvSpPr/>
            <p:nvPr/>
          </p:nvSpPr>
          <p:spPr>
            <a:xfrm>
              <a:off x="7337537" y="1583956"/>
              <a:ext cx="47053" cy="28000"/>
            </a:xfrm>
            <a:custGeom>
              <a:avLst/>
              <a:gdLst/>
              <a:ahLst/>
              <a:cxnLst/>
              <a:rect l="l" t="t" r="r" b="b"/>
              <a:pathLst>
                <a:path w="2482" h="1477" extrusionOk="0">
                  <a:moveTo>
                    <a:pt x="342" y="1"/>
                  </a:moveTo>
                  <a:cubicBezTo>
                    <a:pt x="227" y="1"/>
                    <a:pt x="114" y="14"/>
                    <a:pt x="1" y="48"/>
                  </a:cubicBezTo>
                  <a:lnTo>
                    <a:pt x="1" y="73"/>
                  </a:lnTo>
                  <a:cubicBezTo>
                    <a:pt x="502" y="73"/>
                    <a:pt x="978" y="223"/>
                    <a:pt x="1404" y="474"/>
                  </a:cubicBezTo>
                  <a:cubicBezTo>
                    <a:pt x="1605" y="599"/>
                    <a:pt x="1830" y="725"/>
                    <a:pt x="2006" y="900"/>
                  </a:cubicBezTo>
                  <a:cubicBezTo>
                    <a:pt x="2181" y="1076"/>
                    <a:pt x="2331" y="1276"/>
                    <a:pt x="2482" y="1477"/>
                  </a:cubicBezTo>
                  <a:lnTo>
                    <a:pt x="2482" y="1452"/>
                  </a:lnTo>
                  <a:cubicBezTo>
                    <a:pt x="2432" y="1326"/>
                    <a:pt x="2382" y="1226"/>
                    <a:pt x="2331" y="1101"/>
                  </a:cubicBezTo>
                  <a:cubicBezTo>
                    <a:pt x="2256" y="1000"/>
                    <a:pt x="2181" y="900"/>
                    <a:pt x="2106" y="800"/>
                  </a:cubicBezTo>
                  <a:cubicBezTo>
                    <a:pt x="1930" y="599"/>
                    <a:pt x="1705" y="449"/>
                    <a:pt x="1504" y="299"/>
                  </a:cubicBezTo>
                  <a:cubicBezTo>
                    <a:pt x="1254" y="198"/>
                    <a:pt x="1028" y="98"/>
                    <a:pt x="778" y="48"/>
                  </a:cubicBezTo>
                  <a:cubicBezTo>
                    <a:pt x="626" y="21"/>
                    <a:pt x="483"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76;p43">
              <a:extLst>
                <a:ext uri="{FF2B5EF4-FFF2-40B4-BE49-F238E27FC236}">
                  <a16:creationId xmlns:a16="http://schemas.microsoft.com/office/drawing/2014/main" id="{314234F2-816B-D64A-A7EB-EC769982D2BF}"/>
                </a:ext>
              </a:extLst>
            </p:cNvPr>
            <p:cNvSpPr/>
            <p:nvPr/>
          </p:nvSpPr>
          <p:spPr>
            <a:xfrm>
              <a:off x="7162684" y="1571861"/>
              <a:ext cx="51337" cy="19185"/>
            </a:xfrm>
            <a:custGeom>
              <a:avLst/>
              <a:gdLst/>
              <a:ahLst/>
              <a:cxnLst/>
              <a:rect l="l" t="t" r="r" b="b"/>
              <a:pathLst>
                <a:path w="2708" h="1012" extrusionOk="0">
                  <a:moveTo>
                    <a:pt x="2257" y="1"/>
                  </a:moveTo>
                  <a:cubicBezTo>
                    <a:pt x="1908" y="1"/>
                    <a:pt x="1562" y="62"/>
                    <a:pt x="1229" y="185"/>
                  </a:cubicBezTo>
                  <a:cubicBezTo>
                    <a:pt x="1003" y="260"/>
                    <a:pt x="777" y="385"/>
                    <a:pt x="577" y="511"/>
                  </a:cubicBezTo>
                  <a:cubicBezTo>
                    <a:pt x="351" y="661"/>
                    <a:pt x="176" y="836"/>
                    <a:pt x="1" y="1012"/>
                  </a:cubicBezTo>
                  <a:lnTo>
                    <a:pt x="26" y="1012"/>
                  </a:lnTo>
                  <a:cubicBezTo>
                    <a:pt x="251" y="887"/>
                    <a:pt x="427" y="761"/>
                    <a:pt x="652" y="636"/>
                  </a:cubicBezTo>
                  <a:cubicBezTo>
                    <a:pt x="853" y="536"/>
                    <a:pt x="1078" y="435"/>
                    <a:pt x="1304" y="360"/>
                  </a:cubicBezTo>
                  <a:cubicBezTo>
                    <a:pt x="1504" y="260"/>
                    <a:pt x="1730" y="210"/>
                    <a:pt x="1980" y="160"/>
                  </a:cubicBezTo>
                  <a:cubicBezTo>
                    <a:pt x="2206" y="110"/>
                    <a:pt x="2432" y="85"/>
                    <a:pt x="2682" y="59"/>
                  </a:cubicBezTo>
                  <a:lnTo>
                    <a:pt x="2707" y="34"/>
                  </a:lnTo>
                  <a:cubicBezTo>
                    <a:pt x="2557" y="12"/>
                    <a:pt x="2407"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77;p43">
              <a:extLst>
                <a:ext uri="{FF2B5EF4-FFF2-40B4-BE49-F238E27FC236}">
                  <a16:creationId xmlns:a16="http://schemas.microsoft.com/office/drawing/2014/main" id="{CE9FD4EB-2549-CE4C-A2FC-FEDE373F0446}"/>
                </a:ext>
              </a:extLst>
            </p:cNvPr>
            <p:cNvSpPr/>
            <p:nvPr/>
          </p:nvSpPr>
          <p:spPr>
            <a:xfrm>
              <a:off x="7274823" y="1416653"/>
              <a:ext cx="173689" cy="205746"/>
            </a:xfrm>
            <a:custGeom>
              <a:avLst/>
              <a:gdLst/>
              <a:ahLst/>
              <a:cxnLst/>
              <a:rect l="l" t="t" r="r" b="b"/>
              <a:pathLst>
                <a:path w="9162" h="10853" extrusionOk="0">
                  <a:moveTo>
                    <a:pt x="2864" y="1"/>
                  </a:moveTo>
                  <a:cubicBezTo>
                    <a:pt x="2544" y="1"/>
                    <a:pt x="2208" y="25"/>
                    <a:pt x="1855" y="76"/>
                  </a:cubicBezTo>
                  <a:cubicBezTo>
                    <a:pt x="1855" y="76"/>
                    <a:pt x="0" y="3510"/>
                    <a:pt x="2807" y="5966"/>
                  </a:cubicBezTo>
                  <a:cubicBezTo>
                    <a:pt x="5614" y="8422"/>
                    <a:pt x="6191" y="8798"/>
                    <a:pt x="7569" y="10853"/>
                  </a:cubicBezTo>
                  <a:lnTo>
                    <a:pt x="9048" y="9399"/>
                  </a:lnTo>
                  <a:cubicBezTo>
                    <a:pt x="9048" y="9399"/>
                    <a:pt x="9162" y="1"/>
                    <a:pt x="2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78;p43">
              <a:extLst>
                <a:ext uri="{FF2B5EF4-FFF2-40B4-BE49-F238E27FC236}">
                  <a16:creationId xmlns:a16="http://schemas.microsoft.com/office/drawing/2014/main" id="{0FFB27B3-5FFD-F741-BFD5-748E78E31025}"/>
                </a:ext>
              </a:extLst>
            </p:cNvPr>
            <p:cNvSpPr/>
            <p:nvPr/>
          </p:nvSpPr>
          <p:spPr>
            <a:xfrm>
              <a:off x="7088556" y="1407875"/>
              <a:ext cx="229518" cy="193158"/>
            </a:xfrm>
            <a:custGeom>
              <a:avLst/>
              <a:gdLst/>
              <a:ahLst/>
              <a:cxnLst/>
              <a:rect l="l" t="t" r="r" b="b"/>
              <a:pathLst>
                <a:path w="12107" h="10189" extrusionOk="0">
                  <a:moveTo>
                    <a:pt x="9028" y="0"/>
                  </a:moveTo>
                  <a:cubicBezTo>
                    <a:pt x="2389" y="0"/>
                    <a:pt x="1" y="8058"/>
                    <a:pt x="1" y="8058"/>
                  </a:cubicBezTo>
                  <a:lnTo>
                    <a:pt x="1103" y="10188"/>
                  </a:lnTo>
                  <a:cubicBezTo>
                    <a:pt x="3359" y="8434"/>
                    <a:pt x="4136" y="8233"/>
                    <a:pt x="8121" y="6554"/>
                  </a:cubicBezTo>
                  <a:cubicBezTo>
                    <a:pt x="12106" y="4875"/>
                    <a:pt x="11981" y="489"/>
                    <a:pt x="11981" y="489"/>
                  </a:cubicBezTo>
                  <a:cubicBezTo>
                    <a:pt x="10915" y="149"/>
                    <a:pt x="9932" y="0"/>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2680;p43">
            <a:extLst>
              <a:ext uri="{FF2B5EF4-FFF2-40B4-BE49-F238E27FC236}">
                <a16:creationId xmlns:a16="http://schemas.microsoft.com/office/drawing/2014/main" id="{ABED4D39-0C96-A242-9144-3E51B9B3B22D}"/>
              </a:ext>
            </a:extLst>
          </p:cNvPr>
          <p:cNvGrpSpPr/>
          <p:nvPr/>
        </p:nvGrpSpPr>
        <p:grpSpPr>
          <a:xfrm>
            <a:off x="477671" y="1437549"/>
            <a:ext cx="1708348" cy="2398714"/>
            <a:chOff x="1569250" y="1488116"/>
            <a:chExt cx="1053299" cy="1255924"/>
          </a:xfrm>
        </p:grpSpPr>
        <p:sp>
          <p:nvSpPr>
            <p:cNvPr id="144" name="Google Shape;2681;p43">
              <a:extLst>
                <a:ext uri="{FF2B5EF4-FFF2-40B4-BE49-F238E27FC236}">
                  <a16:creationId xmlns:a16="http://schemas.microsoft.com/office/drawing/2014/main" id="{C10377E0-54BD-A343-9C08-A8AB8DD7B6D1}"/>
                </a:ext>
              </a:extLst>
            </p:cNvPr>
            <p:cNvSpPr/>
            <p:nvPr/>
          </p:nvSpPr>
          <p:spPr>
            <a:xfrm>
              <a:off x="1569250" y="1702871"/>
              <a:ext cx="449857" cy="348641"/>
            </a:xfrm>
            <a:custGeom>
              <a:avLst/>
              <a:gdLst/>
              <a:ahLst/>
              <a:cxnLst/>
              <a:rect l="l" t="t" r="r" b="b"/>
              <a:pathLst>
                <a:path w="24238" h="18782" extrusionOk="0">
                  <a:moveTo>
                    <a:pt x="5240" y="2365"/>
                  </a:moveTo>
                  <a:cubicBezTo>
                    <a:pt x="5240" y="2365"/>
                    <a:pt x="5240" y="2391"/>
                    <a:pt x="5165" y="2466"/>
                  </a:cubicBezTo>
                  <a:cubicBezTo>
                    <a:pt x="5215" y="2391"/>
                    <a:pt x="5240" y="2365"/>
                    <a:pt x="5240" y="2365"/>
                  </a:cubicBezTo>
                  <a:close/>
                  <a:moveTo>
                    <a:pt x="4491" y="0"/>
                  </a:moveTo>
                  <a:cubicBezTo>
                    <a:pt x="4408" y="0"/>
                    <a:pt x="4318" y="68"/>
                    <a:pt x="4263" y="235"/>
                  </a:cubicBezTo>
                  <a:cubicBezTo>
                    <a:pt x="4137" y="586"/>
                    <a:pt x="4413" y="1112"/>
                    <a:pt x="4363" y="1238"/>
                  </a:cubicBezTo>
                  <a:cubicBezTo>
                    <a:pt x="4357" y="1246"/>
                    <a:pt x="4340" y="1250"/>
                    <a:pt x="4314" y="1250"/>
                  </a:cubicBezTo>
                  <a:cubicBezTo>
                    <a:pt x="4029" y="1250"/>
                    <a:pt x="2636" y="778"/>
                    <a:pt x="2107" y="686"/>
                  </a:cubicBezTo>
                  <a:cubicBezTo>
                    <a:pt x="2072" y="680"/>
                    <a:pt x="2033" y="677"/>
                    <a:pt x="1992" y="677"/>
                  </a:cubicBezTo>
                  <a:cubicBezTo>
                    <a:pt x="1345" y="677"/>
                    <a:pt x="0" y="1408"/>
                    <a:pt x="1531" y="2892"/>
                  </a:cubicBezTo>
                  <a:cubicBezTo>
                    <a:pt x="2088" y="3430"/>
                    <a:pt x="3207" y="3615"/>
                    <a:pt x="3890" y="3615"/>
                  </a:cubicBezTo>
                  <a:cubicBezTo>
                    <a:pt x="4097" y="3615"/>
                    <a:pt x="4264" y="3598"/>
                    <a:pt x="4363" y="3568"/>
                  </a:cubicBezTo>
                  <a:cubicBezTo>
                    <a:pt x="8623" y="11188"/>
                    <a:pt x="14914" y="15724"/>
                    <a:pt x="20904" y="18782"/>
                  </a:cubicBezTo>
                  <a:cubicBezTo>
                    <a:pt x="23385" y="16626"/>
                    <a:pt x="24238" y="13142"/>
                    <a:pt x="23160" y="11163"/>
                  </a:cubicBezTo>
                  <a:cubicBezTo>
                    <a:pt x="13085" y="7929"/>
                    <a:pt x="5240" y="2365"/>
                    <a:pt x="5240" y="2365"/>
                  </a:cubicBezTo>
                  <a:cubicBezTo>
                    <a:pt x="5240" y="2365"/>
                    <a:pt x="5290" y="1739"/>
                    <a:pt x="5165" y="1413"/>
                  </a:cubicBezTo>
                  <a:cubicBezTo>
                    <a:pt x="5039" y="1062"/>
                    <a:pt x="4689" y="536"/>
                    <a:pt x="4689" y="260"/>
                  </a:cubicBezTo>
                  <a:cubicBezTo>
                    <a:pt x="4689" y="107"/>
                    <a:pt x="4596" y="0"/>
                    <a:pt x="449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82;p43">
              <a:extLst>
                <a:ext uri="{FF2B5EF4-FFF2-40B4-BE49-F238E27FC236}">
                  <a16:creationId xmlns:a16="http://schemas.microsoft.com/office/drawing/2014/main" id="{CD59B592-6AC8-7644-9B1D-AB73A8595153}"/>
                </a:ext>
              </a:extLst>
            </p:cNvPr>
            <p:cNvSpPr/>
            <p:nvPr/>
          </p:nvSpPr>
          <p:spPr>
            <a:xfrm>
              <a:off x="2198676" y="1682026"/>
              <a:ext cx="423873" cy="377858"/>
            </a:xfrm>
            <a:custGeom>
              <a:avLst/>
              <a:gdLst/>
              <a:ahLst/>
              <a:cxnLst/>
              <a:rect l="l" t="t" r="r" b="b"/>
              <a:pathLst>
                <a:path w="22838" h="20356" extrusionOk="0">
                  <a:moveTo>
                    <a:pt x="17770" y="2436"/>
                  </a:moveTo>
                  <a:cubicBezTo>
                    <a:pt x="17770" y="2436"/>
                    <a:pt x="17820" y="2461"/>
                    <a:pt x="17871" y="2536"/>
                  </a:cubicBezTo>
                  <a:cubicBezTo>
                    <a:pt x="17795" y="2461"/>
                    <a:pt x="17770" y="2436"/>
                    <a:pt x="17770" y="2436"/>
                  </a:cubicBezTo>
                  <a:close/>
                  <a:moveTo>
                    <a:pt x="18306" y="1"/>
                  </a:moveTo>
                  <a:cubicBezTo>
                    <a:pt x="18195" y="1"/>
                    <a:pt x="18107" y="119"/>
                    <a:pt x="18121" y="280"/>
                  </a:cubicBezTo>
                  <a:cubicBezTo>
                    <a:pt x="18146" y="556"/>
                    <a:pt x="17845" y="1133"/>
                    <a:pt x="17770" y="1458"/>
                  </a:cubicBezTo>
                  <a:cubicBezTo>
                    <a:pt x="17695" y="1809"/>
                    <a:pt x="17770" y="2436"/>
                    <a:pt x="17770" y="2436"/>
                  </a:cubicBezTo>
                  <a:cubicBezTo>
                    <a:pt x="17770" y="2436"/>
                    <a:pt x="10577" y="8777"/>
                    <a:pt x="853" y="12987"/>
                  </a:cubicBezTo>
                  <a:cubicBezTo>
                    <a:pt x="1" y="15067"/>
                    <a:pt x="1179" y="18476"/>
                    <a:pt x="3860" y="20356"/>
                  </a:cubicBezTo>
                  <a:cubicBezTo>
                    <a:pt x="9525" y="16722"/>
                    <a:pt x="15314" y="11559"/>
                    <a:pt x="18773" y="3539"/>
                  </a:cubicBezTo>
                  <a:cubicBezTo>
                    <a:pt x="18832" y="3552"/>
                    <a:pt x="18911" y="3558"/>
                    <a:pt x="19007" y="3558"/>
                  </a:cubicBezTo>
                  <a:cubicBezTo>
                    <a:pt x="19644" y="3558"/>
                    <a:pt x="20985" y="3262"/>
                    <a:pt x="21530" y="2586"/>
                  </a:cubicBezTo>
                  <a:cubicBezTo>
                    <a:pt x="22837" y="1031"/>
                    <a:pt x="21610" y="408"/>
                    <a:pt x="20931" y="408"/>
                  </a:cubicBezTo>
                  <a:cubicBezTo>
                    <a:pt x="20855" y="408"/>
                    <a:pt x="20786" y="416"/>
                    <a:pt x="20728" y="431"/>
                  </a:cubicBezTo>
                  <a:cubicBezTo>
                    <a:pt x="20213" y="595"/>
                    <a:pt x="18845" y="1218"/>
                    <a:pt x="18606" y="1218"/>
                  </a:cubicBezTo>
                  <a:cubicBezTo>
                    <a:pt x="18589" y="1218"/>
                    <a:pt x="18577" y="1214"/>
                    <a:pt x="18572" y="1208"/>
                  </a:cubicBezTo>
                  <a:cubicBezTo>
                    <a:pt x="18472" y="1108"/>
                    <a:pt x="18723" y="556"/>
                    <a:pt x="18547" y="205"/>
                  </a:cubicBezTo>
                  <a:cubicBezTo>
                    <a:pt x="18475" y="60"/>
                    <a:pt x="18385" y="1"/>
                    <a:pt x="18306"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83;p43">
              <a:extLst>
                <a:ext uri="{FF2B5EF4-FFF2-40B4-BE49-F238E27FC236}">
                  <a16:creationId xmlns:a16="http://schemas.microsoft.com/office/drawing/2014/main" id="{446C83D0-1763-F240-B59A-9614760DE394}"/>
                </a:ext>
              </a:extLst>
            </p:cNvPr>
            <p:cNvSpPr/>
            <p:nvPr/>
          </p:nvSpPr>
          <p:spPr>
            <a:xfrm>
              <a:off x="2295436" y="1692810"/>
              <a:ext cx="314481" cy="318235"/>
            </a:xfrm>
            <a:custGeom>
              <a:avLst/>
              <a:gdLst/>
              <a:ahLst/>
              <a:cxnLst/>
              <a:rect l="l" t="t" r="r" b="b"/>
              <a:pathLst>
                <a:path w="16944" h="17144" extrusionOk="0">
                  <a:moveTo>
                    <a:pt x="16417" y="0"/>
                  </a:moveTo>
                  <a:cubicBezTo>
                    <a:pt x="16693" y="376"/>
                    <a:pt x="16693" y="953"/>
                    <a:pt x="15916" y="1755"/>
                  </a:cubicBezTo>
                  <a:cubicBezTo>
                    <a:pt x="15364" y="2331"/>
                    <a:pt x="14211" y="2557"/>
                    <a:pt x="13535" y="2557"/>
                  </a:cubicBezTo>
                  <a:cubicBezTo>
                    <a:pt x="13334" y="2557"/>
                    <a:pt x="13184" y="2532"/>
                    <a:pt x="13109" y="2506"/>
                  </a:cubicBezTo>
                  <a:cubicBezTo>
                    <a:pt x="8547" y="8045"/>
                    <a:pt x="4337" y="10577"/>
                    <a:pt x="1" y="12857"/>
                  </a:cubicBezTo>
                  <a:cubicBezTo>
                    <a:pt x="477" y="13860"/>
                    <a:pt x="1053" y="14887"/>
                    <a:pt x="1505" y="15689"/>
                  </a:cubicBezTo>
                  <a:cubicBezTo>
                    <a:pt x="1931" y="16441"/>
                    <a:pt x="2257" y="16993"/>
                    <a:pt x="2357" y="17143"/>
                  </a:cubicBezTo>
                  <a:cubicBezTo>
                    <a:pt x="6718" y="13735"/>
                    <a:pt x="10853" y="9223"/>
                    <a:pt x="13560" y="2958"/>
                  </a:cubicBezTo>
                  <a:cubicBezTo>
                    <a:pt x="13635" y="2958"/>
                    <a:pt x="13710" y="2983"/>
                    <a:pt x="13810" y="2983"/>
                  </a:cubicBezTo>
                  <a:cubicBezTo>
                    <a:pt x="14437" y="2983"/>
                    <a:pt x="15765" y="2682"/>
                    <a:pt x="16317" y="2005"/>
                  </a:cubicBezTo>
                  <a:lnTo>
                    <a:pt x="16342" y="2005"/>
                  </a:lnTo>
                  <a:cubicBezTo>
                    <a:pt x="16668" y="1604"/>
                    <a:pt x="16818" y="1253"/>
                    <a:pt x="16868" y="978"/>
                  </a:cubicBezTo>
                  <a:lnTo>
                    <a:pt x="16893" y="978"/>
                  </a:lnTo>
                  <a:cubicBezTo>
                    <a:pt x="16893" y="978"/>
                    <a:pt x="16893" y="953"/>
                    <a:pt x="16893" y="953"/>
                  </a:cubicBezTo>
                  <a:cubicBezTo>
                    <a:pt x="16893" y="953"/>
                    <a:pt x="16893" y="953"/>
                    <a:pt x="16893" y="928"/>
                  </a:cubicBezTo>
                  <a:cubicBezTo>
                    <a:pt x="16943" y="476"/>
                    <a:pt x="16718" y="176"/>
                    <a:pt x="16417" y="0"/>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84;p43">
              <a:extLst>
                <a:ext uri="{FF2B5EF4-FFF2-40B4-BE49-F238E27FC236}">
                  <a16:creationId xmlns:a16="http://schemas.microsoft.com/office/drawing/2014/main" id="{3DECB834-88C0-6B4C-B588-392EC82006F4}"/>
                </a:ext>
              </a:extLst>
            </p:cNvPr>
            <p:cNvSpPr/>
            <p:nvPr/>
          </p:nvSpPr>
          <p:spPr>
            <a:xfrm>
              <a:off x="2019580" y="1793747"/>
              <a:ext cx="207482" cy="207993"/>
            </a:xfrm>
            <a:custGeom>
              <a:avLst/>
              <a:gdLst/>
              <a:ahLst/>
              <a:cxnLst/>
              <a:rect l="l" t="t" r="r" b="b"/>
              <a:pathLst>
                <a:path w="11179" h="11205" extrusionOk="0">
                  <a:moveTo>
                    <a:pt x="7093" y="1"/>
                  </a:moveTo>
                  <a:lnTo>
                    <a:pt x="1956" y="302"/>
                  </a:lnTo>
                  <a:lnTo>
                    <a:pt x="2256" y="5740"/>
                  </a:lnTo>
                  <a:cubicBezTo>
                    <a:pt x="2306" y="6317"/>
                    <a:pt x="1830" y="6793"/>
                    <a:pt x="1254" y="6793"/>
                  </a:cubicBezTo>
                  <a:cubicBezTo>
                    <a:pt x="502" y="6818"/>
                    <a:pt x="1" y="6818"/>
                    <a:pt x="1" y="6818"/>
                  </a:cubicBezTo>
                  <a:cubicBezTo>
                    <a:pt x="1" y="6818"/>
                    <a:pt x="2206" y="10703"/>
                    <a:pt x="2231" y="11028"/>
                  </a:cubicBezTo>
                  <a:cubicBezTo>
                    <a:pt x="2243" y="11167"/>
                    <a:pt x="3119" y="11205"/>
                    <a:pt x="4060" y="11205"/>
                  </a:cubicBezTo>
                  <a:cubicBezTo>
                    <a:pt x="5157" y="11205"/>
                    <a:pt x="6341" y="11154"/>
                    <a:pt x="6341" y="11154"/>
                  </a:cubicBezTo>
                  <a:cubicBezTo>
                    <a:pt x="6341" y="11154"/>
                    <a:pt x="11179" y="7169"/>
                    <a:pt x="9951" y="6918"/>
                  </a:cubicBezTo>
                  <a:cubicBezTo>
                    <a:pt x="9700" y="6868"/>
                    <a:pt x="9149" y="6843"/>
                    <a:pt x="8422" y="6818"/>
                  </a:cubicBezTo>
                  <a:cubicBezTo>
                    <a:pt x="7895" y="6793"/>
                    <a:pt x="7469" y="6392"/>
                    <a:pt x="7444" y="5866"/>
                  </a:cubicBezTo>
                  <a:lnTo>
                    <a:pt x="7093"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85;p43">
              <a:extLst>
                <a:ext uri="{FF2B5EF4-FFF2-40B4-BE49-F238E27FC236}">
                  <a16:creationId xmlns:a16="http://schemas.microsoft.com/office/drawing/2014/main" id="{5E5A45D8-459F-C947-A4F9-F7DA3DBC4FB0}"/>
                </a:ext>
              </a:extLst>
            </p:cNvPr>
            <p:cNvSpPr/>
            <p:nvPr/>
          </p:nvSpPr>
          <p:spPr>
            <a:xfrm>
              <a:off x="2060062" y="1873765"/>
              <a:ext cx="947" cy="15370"/>
            </a:xfrm>
            <a:custGeom>
              <a:avLst/>
              <a:gdLst/>
              <a:ahLst/>
              <a:cxnLst/>
              <a:rect l="l" t="t" r="r" b="b"/>
              <a:pathLst>
                <a:path w="51" h="828" extrusionOk="0">
                  <a:moveTo>
                    <a:pt x="50" y="828"/>
                  </a:moveTo>
                  <a:cubicBezTo>
                    <a:pt x="50" y="828"/>
                    <a:pt x="50" y="828"/>
                    <a:pt x="50" y="828"/>
                  </a:cubicBezTo>
                  <a:lnTo>
                    <a:pt x="0" y="1"/>
                  </a:lnTo>
                  <a:cubicBezTo>
                    <a:pt x="0" y="1"/>
                    <a:pt x="0" y="1"/>
                    <a:pt x="0" y="1"/>
                  </a:cubicBezTo>
                  <a:lnTo>
                    <a:pt x="50" y="828"/>
                  </a:lnTo>
                  <a:close/>
                </a:path>
              </a:pathLst>
            </a:custGeom>
            <a:solidFill>
              <a:srgbClr val="F7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86;p43">
              <a:extLst>
                <a:ext uri="{FF2B5EF4-FFF2-40B4-BE49-F238E27FC236}">
                  <a16:creationId xmlns:a16="http://schemas.microsoft.com/office/drawing/2014/main" id="{E563AEB3-18DB-CE48-BA8D-08DC22D60BF7}"/>
                </a:ext>
              </a:extLst>
            </p:cNvPr>
            <p:cNvSpPr/>
            <p:nvPr/>
          </p:nvSpPr>
          <p:spPr>
            <a:xfrm>
              <a:off x="2060062" y="1871909"/>
              <a:ext cx="96772" cy="25134"/>
            </a:xfrm>
            <a:custGeom>
              <a:avLst/>
              <a:gdLst/>
              <a:ahLst/>
              <a:cxnLst/>
              <a:rect l="l" t="t" r="r" b="b"/>
              <a:pathLst>
                <a:path w="5214" h="1354" extrusionOk="0">
                  <a:moveTo>
                    <a:pt x="5163" y="0"/>
                  </a:moveTo>
                  <a:cubicBezTo>
                    <a:pt x="4286" y="351"/>
                    <a:pt x="3358" y="502"/>
                    <a:pt x="2431" y="502"/>
                  </a:cubicBezTo>
                  <a:cubicBezTo>
                    <a:pt x="1604" y="502"/>
                    <a:pt x="777" y="376"/>
                    <a:pt x="0" y="101"/>
                  </a:cubicBezTo>
                  <a:lnTo>
                    <a:pt x="0" y="101"/>
                  </a:lnTo>
                  <a:lnTo>
                    <a:pt x="50" y="928"/>
                  </a:lnTo>
                  <a:cubicBezTo>
                    <a:pt x="852" y="1203"/>
                    <a:pt x="1704" y="1354"/>
                    <a:pt x="2531" y="1354"/>
                  </a:cubicBezTo>
                  <a:cubicBezTo>
                    <a:pt x="3434" y="1354"/>
                    <a:pt x="4361" y="1178"/>
                    <a:pt x="5213" y="853"/>
                  </a:cubicBezTo>
                  <a:lnTo>
                    <a:pt x="5163"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87;p43">
              <a:extLst>
                <a:ext uri="{FF2B5EF4-FFF2-40B4-BE49-F238E27FC236}">
                  <a16:creationId xmlns:a16="http://schemas.microsoft.com/office/drawing/2014/main" id="{9ADF77A6-7035-5F4E-8F7F-69608CDA1EDE}"/>
                </a:ext>
              </a:extLst>
            </p:cNvPr>
            <p:cNvSpPr/>
            <p:nvPr/>
          </p:nvSpPr>
          <p:spPr>
            <a:xfrm>
              <a:off x="1927016" y="1553804"/>
              <a:ext cx="356259" cy="327591"/>
            </a:xfrm>
            <a:custGeom>
              <a:avLst/>
              <a:gdLst/>
              <a:ahLst/>
              <a:cxnLst/>
              <a:rect l="l" t="t" r="r" b="b"/>
              <a:pathLst>
                <a:path w="19195" h="17648" extrusionOk="0">
                  <a:moveTo>
                    <a:pt x="9945" y="0"/>
                  </a:moveTo>
                  <a:cubicBezTo>
                    <a:pt x="9675" y="0"/>
                    <a:pt x="9400" y="15"/>
                    <a:pt x="9123" y="46"/>
                  </a:cubicBezTo>
                  <a:cubicBezTo>
                    <a:pt x="9095" y="45"/>
                    <a:pt x="9066" y="45"/>
                    <a:pt x="9038" y="45"/>
                  </a:cubicBezTo>
                  <a:cubicBezTo>
                    <a:pt x="4495" y="45"/>
                    <a:pt x="1156" y="4037"/>
                    <a:pt x="1604" y="9043"/>
                  </a:cubicBezTo>
                  <a:cubicBezTo>
                    <a:pt x="1629" y="9294"/>
                    <a:pt x="1654" y="9544"/>
                    <a:pt x="1679" y="9795"/>
                  </a:cubicBezTo>
                  <a:cubicBezTo>
                    <a:pt x="1529" y="9770"/>
                    <a:pt x="1354" y="9770"/>
                    <a:pt x="1128" y="9770"/>
                  </a:cubicBezTo>
                  <a:cubicBezTo>
                    <a:pt x="426" y="9795"/>
                    <a:pt x="0" y="10572"/>
                    <a:pt x="301" y="11800"/>
                  </a:cubicBezTo>
                  <a:cubicBezTo>
                    <a:pt x="623" y="12987"/>
                    <a:pt x="1575" y="13334"/>
                    <a:pt x="2288" y="13334"/>
                  </a:cubicBezTo>
                  <a:cubicBezTo>
                    <a:pt x="2463" y="13334"/>
                    <a:pt x="2624" y="13313"/>
                    <a:pt x="2757" y="13279"/>
                  </a:cubicBezTo>
                  <a:lnTo>
                    <a:pt x="2782" y="13279"/>
                  </a:lnTo>
                  <a:cubicBezTo>
                    <a:pt x="2932" y="13554"/>
                    <a:pt x="3083" y="13855"/>
                    <a:pt x="3258" y="14106"/>
                  </a:cubicBezTo>
                  <a:cubicBezTo>
                    <a:pt x="4752" y="16484"/>
                    <a:pt x="7174" y="17648"/>
                    <a:pt x="9588" y="17648"/>
                  </a:cubicBezTo>
                  <a:cubicBezTo>
                    <a:pt x="12237" y="17648"/>
                    <a:pt x="14876" y="16245"/>
                    <a:pt x="16266" y="13504"/>
                  </a:cubicBezTo>
                  <a:cubicBezTo>
                    <a:pt x="16416" y="13229"/>
                    <a:pt x="16542" y="12928"/>
                    <a:pt x="16667" y="12627"/>
                  </a:cubicBezTo>
                  <a:lnTo>
                    <a:pt x="16692" y="12627"/>
                  </a:lnTo>
                  <a:cubicBezTo>
                    <a:pt x="16774" y="12639"/>
                    <a:pt x="16866" y="12645"/>
                    <a:pt x="16963" y="12645"/>
                  </a:cubicBezTo>
                  <a:cubicBezTo>
                    <a:pt x="17696" y="12645"/>
                    <a:pt x="18776" y="12272"/>
                    <a:pt x="18998" y="10923"/>
                  </a:cubicBezTo>
                  <a:cubicBezTo>
                    <a:pt x="19195" y="9691"/>
                    <a:pt x="18714" y="8967"/>
                    <a:pt x="18030" y="8967"/>
                  </a:cubicBezTo>
                  <a:cubicBezTo>
                    <a:pt x="18019" y="8967"/>
                    <a:pt x="18007" y="8967"/>
                    <a:pt x="17995" y="8968"/>
                  </a:cubicBezTo>
                  <a:cubicBezTo>
                    <a:pt x="17770" y="8993"/>
                    <a:pt x="17594" y="9018"/>
                    <a:pt x="17444" y="9068"/>
                  </a:cubicBezTo>
                  <a:cubicBezTo>
                    <a:pt x="17444" y="8818"/>
                    <a:pt x="17469" y="8542"/>
                    <a:pt x="17469" y="8291"/>
                  </a:cubicBezTo>
                  <a:cubicBezTo>
                    <a:pt x="17445" y="3560"/>
                    <a:pt x="14128" y="0"/>
                    <a:pt x="9945"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88;p43">
              <a:extLst>
                <a:ext uri="{FF2B5EF4-FFF2-40B4-BE49-F238E27FC236}">
                  <a16:creationId xmlns:a16="http://schemas.microsoft.com/office/drawing/2014/main" id="{EFA8BDEB-5C4B-E04A-AC38-42592AB5464E}"/>
                </a:ext>
              </a:extLst>
            </p:cNvPr>
            <p:cNvSpPr/>
            <p:nvPr/>
          </p:nvSpPr>
          <p:spPr>
            <a:xfrm>
              <a:off x="2199604" y="2393390"/>
              <a:ext cx="223778" cy="342905"/>
            </a:xfrm>
            <a:custGeom>
              <a:avLst/>
              <a:gdLst/>
              <a:ahLst/>
              <a:cxnLst/>
              <a:rect l="l" t="t" r="r" b="b"/>
              <a:pathLst>
                <a:path w="12057" h="18473" extrusionOk="0">
                  <a:moveTo>
                    <a:pt x="8021" y="1"/>
                  </a:moveTo>
                  <a:cubicBezTo>
                    <a:pt x="8021" y="1"/>
                    <a:pt x="2532" y="703"/>
                    <a:pt x="1" y="4387"/>
                  </a:cubicBezTo>
                  <a:cubicBezTo>
                    <a:pt x="5540" y="13058"/>
                    <a:pt x="11304" y="18472"/>
                    <a:pt x="11304" y="18472"/>
                  </a:cubicBezTo>
                  <a:lnTo>
                    <a:pt x="12056" y="17845"/>
                  </a:lnTo>
                  <a:lnTo>
                    <a:pt x="8021"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89;p43">
              <a:extLst>
                <a:ext uri="{FF2B5EF4-FFF2-40B4-BE49-F238E27FC236}">
                  <a16:creationId xmlns:a16="http://schemas.microsoft.com/office/drawing/2014/main" id="{99434983-93E3-3C47-A40C-4DB72FE82674}"/>
                </a:ext>
              </a:extLst>
            </p:cNvPr>
            <p:cNvSpPr/>
            <p:nvPr/>
          </p:nvSpPr>
          <p:spPr>
            <a:xfrm>
              <a:off x="2218221" y="2488758"/>
              <a:ext cx="205162" cy="247531"/>
            </a:xfrm>
            <a:custGeom>
              <a:avLst/>
              <a:gdLst/>
              <a:ahLst/>
              <a:cxnLst/>
              <a:rect l="l" t="t" r="r" b="b"/>
              <a:pathLst>
                <a:path w="11054" h="13335" extrusionOk="0">
                  <a:moveTo>
                    <a:pt x="2457" y="1"/>
                  </a:moveTo>
                  <a:cubicBezTo>
                    <a:pt x="1655" y="326"/>
                    <a:pt x="827" y="577"/>
                    <a:pt x="0" y="778"/>
                  </a:cubicBezTo>
                  <a:cubicBezTo>
                    <a:pt x="5213" y="8572"/>
                    <a:pt x="10301" y="13334"/>
                    <a:pt x="10301" y="13334"/>
                  </a:cubicBezTo>
                  <a:lnTo>
                    <a:pt x="11053" y="12707"/>
                  </a:lnTo>
                  <a:lnTo>
                    <a:pt x="11003" y="12482"/>
                  </a:lnTo>
                  <a:lnTo>
                    <a:pt x="10577" y="12758"/>
                  </a:lnTo>
                  <a:cubicBezTo>
                    <a:pt x="10577" y="12758"/>
                    <a:pt x="6492" y="7820"/>
                    <a:pt x="2457"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90;p43">
              <a:extLst>
                <a:ext uri="{FF2B5EF4-FFF2-40B4-BE49-F238E27FC236}">
                  <a16:creationId xmlns:a16="http://schemas.microsoft.com/office/drawing/2014/main" id="{79D2567E-DB30-2E4A-BFA0-190BC6872438}"/>
                </a:ext>
              </a:extLst>
            </p:cNvPr>
            <p:cNvSpPr/>
            <p:nvPr/>
          </p:nvSpPr>
          <p:spPr>
            <a:xfrm>
              <a:off x="2297774" y="2561537"/>
              <a:ext cx="125614" cy="174747"/>
            </a:xfrm>
            <a:custGeom>
              <a:avLst/>
              <a:gdLst/>
              <a:ahLst/>
              <a:cxnLst/>
              <a:rect l="l" t="t" r="r" b="b"/>
              <a:pathLst>
                <a:path w="6768" h="9414" extrusionOk="0">
                  <a:moveTo>
                    <a:pt x="4533" y="0"/>
                  </a:moveTo>
                  <a:cubicBezTo>
                    <a:pt x="3860" y="0"/>
                    <a:pt x="1955" y="243"/>
                    <a:pt x="0" y="2721"/>
                  </a:cubicBezTo>
                  <a:cubicBezTo>
                    <a:pt x="2256" y="5629"/>
                    <a:pt x="4762" y="8461"/>
                    <a:pt x="6015" y="9413"/>
                  </a:cubicBezTo>
                  <a:cubicBezTo>
                    <a:pt x="6466" y="9037"/>
                    <a:pt x="6767" y="8786"/>
                    <a:pt x="6767" y="8786"/>
                  </a:cubicBezTo>
                  <a:lnTo>
                    <a:pt x="4787" y="14"/>
                  </a:lnTo>
                  <a:cubicBezTo>
                    <a:pt x="4787" y="14"/>
                    <a:pt x="4697" y="0"/>
                    <a:pt x="4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91;p43">
              <a:extLst>
                <a:ext uri="{FF2B5EF4-FFF2-40B4-BE49-F238E27FC236}">
                  <a16:creationId xmlns:a16="http://schemas.microsoft.com/office/drawing/2014/main" id="{AFF18160-82F6-8649-A1FD-24A62176A382}"/>
                </a:ext>
              </a:extLst>
            </p:cNvPr>
            <p:cNvSpPr/>
            <p:nvPr/>
          </p:nvSpPr>
          <p:spPr>
            <a:xfrm>
              <a:off x="2393605" y="2614270"/>
              <a:ext cx="125132" cy="129770"/>
            </a:xfrm>
            <a:custGeom>
              <a:avLst/>
              <a:gdLst/>
              <a:ahLst/>
              <a:cxnLst/>
              <a:rect l="l" t="t" r="r" b="b"/>
              <a:pathLst>
                <a:path w="6742" h="6991" extrusionOk="0">
                  <a:moveTo>
                    <a:pt x="5189" y="1"/>
                  </a:moveTo>
                  <a:cubicBezTo>
                    <a:pt x="4860" y="1"/>
                    <a:pt x="4522" y="103"/>
                    <a:pt x="4236" y="382"/>
                  </a:cubicBezTo>
                  <a:cubicBezTo>
                    <a:pt x="4236" y="382"/>
                    <a:pt x="0" y="3865"/>
                    <a:pt x="276" y="6046"/>
                  </a:cubicBezTo>
                  <a:cubicBezTo>
                    <a:pt x="296" y="6248"/>
                    <a:pt x="1102" y="6991"/>
                    <a:pt x="2151" y="6991"/>
                  </a:cubicBezTo>
                  <a:cubicBezTo>
                    <a:pt x="2400" y="6991"/>
                    <a:pt x="2663" y="6949"/>
                    <a:pt x="2932" y="6848"/>
                  </a:cubicBezTo>
                  <a:cubicBezTo>
                    <a:pt x="4311" y="6321"/>
                    <a:pt x="6742" y="983"/>
                    <a:pt x="6567" y="632"/>
                  </a:cubicBezTo>
                  <a:cubicBezTo>
                    <a:pt x="6450" y="399"/>
                    <a:pt x="5837" y="1"/>
                    <a:pt x="5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92;p43">
              <a:extLst>
                <a:ext uri="{FF2B5EF4-FFF2-40B4-BE49-F238E27FC236}">
                  <a16:creationId xmlns:a16="http://schemas.microsoft.com/office/drawing/2014/main" id="{B7283D19-179A-CC45-BA14-685F639E6625}"/>
                </a:ext>
              </a:extLst>
            </p:cNvPr>
            <p:cNvSpPr/>
            <p:nvPr/>
          </p:nvSpPr>
          <p:spPr>
            <a:xfrm>
              <a:off x="1786063" y="2379431"/>
              <a:ext cx="239572" cy="338246"/>
            </a:xfrm>
            <a:custGeom>
              <a:avLst/>
              <a:gdLst/>
              <a:ahLst/>
              <a:cxnLst/>
              <a:rect l="l" t="t" r="r" b="b"/>
              <a:pathLst>
                <a:path w="12908" h="18222" extrusionOk="0">
                  <a:moveTo>
                    <a:pt x="5188" y="1"/>
                  </a:moveTo>
                  <a:lnTo>
                    <a:pt x="0" y="17545"/>
                  </a:lnTo>
                  <a:lnTo>
                    <a:pt x="727" y="18222"/>
                  </a:lnTo>
                  <a:cubicBezTo>
                    <a:pt x="727" y="18222"/>
                    <a:pt x="6817" y="13209"/>
                    <a:pt x="12907" y="4888"/>
                  </a:cubicBezTo>
                  <a:cubicBezTo>
                    <a:pt x="10627" y="1054"/>
                    <a:pt x="5188" y="1"/>
                    <a:pt x="518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93;p43">
              <a:extLst>
                <a:ext uri="{FF2B5EF4-FFF2-40B4-BE49-F238E27FC236}">
                  <a16:creationId xmlns:a16="http://schemas.microsoft.com/office/drawing/2014/main" id="{04649660-A8BA-C049-A8D5-18830EADFDDE}"/>
                </a:ext>
              </a:extLst>
            </p:cNvPr>
            <p:cNvSpPr/>
            <p:nvPr/>
          </p:nvSpPr>
          <p:spPr>
            <a:xfrm>
              <a:off x="1786063" y="2448294"/>
              <a:ext cx="103750" cy="267523"/>
            </a:xfrm>
            <a:custGeom>
              <a:avLst/>
              <a:gdLst/>
              <a:ahLst/>
              <a:cxnLst/>
              <a:rect l="l" t="t" r="r" b="b"/>
              <a:pathLst>
                <a:path w="5590" h="14412" extrusionOk="0">
                  <a:moveTo>
                    <a:pt x="4110" y="0"/>
                  </a:moveTo>
                  <a:lnTo>
                    <a:pt x="0" y="13835"/>
                  </a:lnTo>
                  <a:lnTo>
                    <a:pt x="526" y="14336"/>
                  </a:lnTo>
                  <a:lnTo>
                    <a:pt x="602" y="14411"/>
                  </a:lnTo>
                  <a:lnTo>
                    <a:pt x="125" y="13835"/>
                  </a:lnTo>
                  <a:lnTo>
                    <a:pt x="5589" y="1003"/>
                  </a:lnTo>
                  <a:cubicBezTo>
                    <a:pt x="5088" y="702"/>
                    <a:pt x="4587" y="351"/>
                    <a:pt x="4110" y="0"/>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94;p43">
              <a:extLst>
                <a:ext uri="{FF2B5EF4-FFF2-40B4-BE49-F238E27FC236}">
                  <a16:creationId xmlns:a16="http://schemas.microsoft.com/office/drawing/2014/main" id="{FFD48B80-15D2-494E-B195-9C29EDF939A7}"/>
                </a:ext>
              </a:extLst>
            </p:cNvPr>
            <p:cNvSpPr/>
            <p:nvPr/>
          </p:nvSpPr>
          <p:spPr>
            <a:xfrm>
              <a:off x="1841876" y="2190106"/>
              <a:ext cx="536829" cy="324287"/>
            </a:xfrm>
            <a:custGeom>
              <a:avLst/>
              <a:gdLst/>
              <a:ahLst/>
              <a:cxnLst/>
              <a:rect l="l" t="t" r="r" b="b"/>
              <a:pathLst>
                <a:path w="28924" h="17470" extrusionOk="0">
                  <a:moveTo>
                    <a:pt x="24662" y="0"/>
                  </a:moveTo>
                  <a:lnTo>
                    <a:pt x="4487" y="1855"/>
                  </a:lnTo>
                  <a:cubicBezTo>
                    <a:pt x="4487" y="1855"/>
                    <a:pt x="2933" y="6141"/>
                    <a:pt x="1" y="13008"/>
                  </a:cubicBezTo>
                  <a:cubicBezTo>
                    <a:pt x="4161" y="16767"/>
                    <a:pt x="9499" y="17469"/>
                    <a:pt x="9499" y="17469"/>
                  </a:cubicBezTo>
                  <a:cubicBezTo>
                    <a:pt x="9499" y="17469"/>
                    <a:pt x="12707" y="11805"/>
                    <a:pt x="14161" y="11404"/>
                  </a:cubicBezTo>
                  <a:cubicBezTo>
                    <a:pt x="14250" y="11379"/>
                    <a:pt x="14340" y="11367"/>
                    <a:pt x="14432" y="11367"/>
                  </a:cubicBezTo>
                  <a:cubicBezTo>
                    <a:pt x="15803" y="11367"/>
                    <a:pt x="17418" y="14107"/>
                    <a:pt x="19274" y="17068"/>
                  </a:cubicBezTo>
                  <a:cubicBezTo>
                    <a:pt x="24236" y="16291"/>
                    <a:pt x="28923" y="12657"/>
                    <a:pt x="28923" y="12657"/>
                  </a:cubicBezTo>
                  <a:lnTo>
                    <a:pt x="24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95;p43">
              <a:extLst>
                <a:ext uri="{FF2B5EF4-FFF2-40B4-BE49-F238E27FC236}">
                  <a16:creationId xmlns:a16="http://schemas.microsoft.com/office/drawing/2014/main" id="{61D307F5-68B1-AF47-8CF4-CD5D0CEB74DD}"/>
                </a:ext>
              </a:extLst>
            </p:cNvPr>
            <p:cNvSpPr/>
            <p:nvPr/>
          </p:nvSpPr>
          <p:spPr>
            <a:xfrm>
              <a:off x="1995859" y="2400833"/>
              <a:ext cx="113977" cy="113547"/>
            </a:xfrm>
            <a:custGeom>
              <a:avLst/>
              <a:gdLst/>
              <a:ahLst/>
              <a:cxnLst/>
              <a:rect l="l" t="t" r="r" b="b"/>
              <a:pathLst>
                <a:path w="6141" h="6117" extrusionOk="0">
                  <a:moveTo>
                    <a:pt x="1203" y="6116"/>
                  </a:moveTo>
                  <a:cubicBezTo>
                    <a:pt x="1203" y="6116"/>
                    <a:pt x="752" y="6041"/>
                    <a:pt x="0" y="5865"/>
                  </a:cubicBezTo>
                  <a:lnTo>
                    <a:pt x="0" y="5865"/>
                  </a:lnTo>
                  <a:cubicBezTo>
                    <a:pt x="752" y="6041"/>
                    <a:pt x="1203" y="6116"/>
                    <a:pt x="1203" y="6116"/>
                  </a:cubicBezTo>
                  <a:cubicBezTo>
                    <a:pt x="1203" y="6116"/>
                    <a:pt x="4411" y="452"/>
                    <a:pt x="5865" y="51"/>
                  </a:cubicBezTo>
                  <a:cubicBezTo>
                    <a:pt x="5940" y="26"/>
                    <a:pt x="6041" y="1"/>
                    <a:pt x="6141" y="1"/>
                  </a:cubicBezTo>
                  <a:cubicBezTo>
                    <a:pt x="6041" y="1"/>
                    <a:pt x="5940" y="26"/>
                    <a:pt x="5865" y="51"/>
                  </a:cubicBezTo>
                  <a:cubicBezTo>
                    <a:pt x="4411" y="452"/>
                    <a:pt x="1203" y="6116"/>
                    <a:pt x="1203" y="6116"/>
                  </a:cubicBezTo>
                  <a:close/>
                </a:path>
              </a:pathLst>
            </a:custGeom>
            <a:solidFill>
              <a:srgbClr val="34B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96;p43">
              <a:extLst>
                <a:ext uri="{FF2B5EF4-FFF2-40B4-BE49-F238E27FC236}">
                  <a16:creationId xmlns:a16="http://schemas.microsoft.com/office/drawing/2014/main" id="{C5B80101-CEE6-2C4A-8EBF-8410332381A0}"/>
                </a:ext>
              </a:extLst>
            </p:cNvPr>
            <p:cNvSpPr/>
            <p:nvPr/>
          </p:nvSpPr>
          <p:spPr>
            <a:xfrm>
              <a:off x="1841876" y="2245920"/>
              <a:ext cx="536829" cy="268469"/>
            </a:xfrm>
            <a:custGeom>
              <a:avLst/>
              <a:gdLst/>
              <a:ahLst/>
              <a:cxnLst/>
              <a:rect l="l" t="t" r="r" b="b"/>
              <a:pathLst>
                <a:path w="28924" h="14463" extrusionOk="0">
                  <a:moveTo>
                    <a:pt x="25665" y="1"/>
                  </a:moveTo>
                  <a:cubicBezTo>
                    <a:pt x="25590" y="51"/>
                    <a:pt x="25464" y="101"/>
                    <a:pt x="25339" y="176"/>
                  </a:cubicBezTo>
                  <a:lnTo>
                    <a:pt x="25540" y="753"/>
                  </a:lnTo>
                  <a:cubicBezTo>
                    <a:pt x="27319" y="6016"/>
                    <a:pt x="24011" y="11680"/>
                    <a:pt x="18547" y="12607"/>
                  </a:cubicBezTo>
                  <a:cubicBezTo>
                    <a:pt x="18497" y="12607"/>
                    <a:pt x="18447" y="12632"/>
                    <a:pt x="18397" y="12632"/>
                  </a:cubicBezTo>
                  <a:cubicBezTo>
                    <a:pt x="16567" y="9675"/>
                    <a:pt x="14938" y="6918"/>
                    <a:pt x="13560" y="6918"/>
                  </a:cubicBezTo>
                  <a:cubicBezTo>
                    <a:pt x="13484" y="6918"/>
                    <a:pt x="13384" y="6943"/>
                    <a:pt x="13284" y="6968"/>
                  </a:cubicBezTo>
                  <a:cubicBezTo>
                    <a:pt x="12783" y="7119"/>
                    <a:pt x="12006" y="7946"/>
                    <a:pt x="11254" y="8948"/>
                  </a:cubicBezTo>
                  <a:cubicBezTo>
                    <a:pt x="9925" y="10753"/>
                    <a:pt x="7845" y="11730"/>
                    <a:pt x="5715" y="11730"/>
                  </a:cubicBezTo>
                  <a:cubicBezTo>
                    <a:pt x="4612" y="11730"/>
                    <a:pt x="3509" y="11480"/>
                    <a:pt x="2507" y="10928"/>
                  </a:cubicBezTo>
                  <a:cubicBezTo>
                    <a:pt x="1755" y="10502"/>
                    <a:pt x="978" y="10026"/>
                    <a:pt x="226" y="9475"/>
                  </a:cubicBezTo>
                  <a:cubicBezTo>
                    <a:pt x="151" y="9650"/>
                    <a:pt x="76" y="9825"/>
                    <a:pt x="1" y="10001"/>
                  </a:cubicBezTo>
                  <a:cubicBezTo>
                    <a:pt x="352" y="10327"/>
                    <a:pt x="727" y="10602"/>
                    <a:pt x="1103" y="10903"/>
                  </a:cubicBezTo>
                  <a:cubicBezTo>
                    <a:pt x="1580" y="11254"/>
                    <a:pt x="2081" y="11605"/>
                    <a:pt x="2582" y="11906"/>
                  </a:cubicBezTo>
                  <a:cubicBezTo>
                    <a:pt x="4813" y="13234"/>
                    <a:pt x="6993" y="13911"/>
                    <a:pt x="8296" y="14211"/>
                  </a:cubicBezTo>
                  <a:cubicBezTo>
                    <a:pt x="9048" y="14387"/>
                    <a:pt x="9499" y="14462"/>
                    <a:pt x="9499" y="14462"/>
                  </a:cubicBezTo>
                  <a:cubicBezTo>
                    <a:pt x="9499" y="14462"/>
                    <a:pt x="12707" y="8798"/>
                    <a:pt x="14161" y="8397"/>
                  </a:cubicBezTo>
                  <a:cubicBezTo>
                    <a:pt x="14236" y="8372"/>
                    <a:pt x="14337" y="8347"/>
                    <a:pt x="14437" y="8347"/>
                  </a:cubicBezTo>
                  <a:cubicBezTo>
                    <a:pt x="15765" y="8347"/>
                    <a:pt x="17319" y="10928"/>
                    <a:pt x="19073" y="13760"/>
                  </a:cubicBezTo>
                  <a:lnTo>
                    <a:pt x="19098" y="13760"/>
                  </a:lnTo>
                  <a:cubicBezTo>
                    <a:pt x="19098" y="13810"/>
                    <a:pt x="19124" y="13861"/>
                    <a:pt x="19149" y="13886"/>
                  </a:cubicBezTo>
                  <a:lnTo>
                    <a:pt x="19174" y="13886"/>
                  </a:lnTo>
                  <a:cubicBezTo>
                    <a:pt x="19174" y="13911"/>
                    <a:pt x="19174" y="13911"/>
                    <a:pt x="19174" y="13911"/>
                  </a:cubicBezTo>
                  <a:cubicBezTo>
                    <a:pt x="19174" y="13936"/>
                    <a:pt x="19174" y="13936"/>
                    <a:pt x="19174" y="13936"/>
                  </a:cubicBezTo>
                  <a:cubicBezTo>
                    <a:pt x="19199" y="13961"/>
                    <a:pt x="19224" y="13986"/>
                    <a:pt x="19224" y="14011"/>
                  </a:cubicBezTo>
                  <a:lnTo>
                    <a:pt x="19249" y="14011"/>
                  </a:lnTo>
                  <a:cubicBezTo>
                    <a:pt x="19249" y="14011"/>
                    <a:pt x="19249" y="14011"/>
                    <a:pt x="19249" y="14036"/>
                  </a:cubicBezTo>
                  <a:cubicBezTo>
                    <a:pt x="19249" y="14036"/>
                    <a:pt x="19249" y="14036"/>
                    <a:pt x="19274" y="14061"/>
                  </a:cubicBezTo>
                  <a:cubicBezTo>
                    <a:pt x="19600" y="14011"/>
                    <a:pt x="19926" y="13936"/>
                    <a:pt x="20276" y="13861"/>
                  </a:cubicBezTo>
                  <a:cubicBezTo>
                    <a:pt x="21103" y="13660"/>
                    <a:pt x="21931" y="13409"/>
                    <a:pt x="22733" y="13084"/>
                  </a:cubicBezTo>
                  <a:cubicBezTo>
                    <a:pt x="26216" y="11730"/>
                    <a:pt x="28923" y="9650"/>
                    <a:pt x="28923" y="9650"/>
                  </a:cubicBezTo>
                  <a:lnTo>
                    <a:pt x="256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97;p43">
              <a:extLst>
                <a:ext uri="{FF2B5EF4-FFF2-40B4-BE49-F238E27FC236}">
                  <a16:creationId xmlns:a16="http://schemas.microsoft.com/office/drawing/2014/main" id="{D3F85B4C-3C3B-734D-885E-A986942E3B98}"/>
                </a:ext>
              </a:extLst>
            </p:cNvPr>
            <p:cNvSpPr/>
            <p:nvPr/>
          </p:nvSpPr>
          <p:spPr>
            <a:xfrm>
              <a:off x="1786063" y="2544999"/>
              <a:ext cx="132574" cy="172668"/>
            </a:xfrm>
            <a:custGeom>
              <a:avLst/>
              <a:gdLst/>
              <a:ahLst/>
              <a:cxnLst/>
              <a:rect l="l" t="t" r="r" b="b"/>
              <a:pathLst>
                <a:path w="7143" h="9302" extrusionOk="0">
                  <a:moveTo>
                    <a:pt x="2641" y="1"/>
                  </a:moveTo>
                  <a:cubicBezTo>
                    <a:pt x="2586" y="1"/>
                    <a:pt x="2556" y="3"/>
                    <a:pt x="2556" y="3"/>
                  </a:cubicBezTo>
                  <a:lnTo>
                    <a:pt x="0" y="8625"/>
                  </a:lnTo>
                  <a:cubicBezTo>
                    <a:pt x="0" y="8625"/>
                    <a:pt x="276" y="8901"/>
                    <a:pt x="727" y="9302"/>
                  </a:cubicBezTo>
                  <a:cubicBezTo>
                    <a:pt x="2005" y="8424"/>
                    <a:pt x="4712" y="5768"/>
                    <a:pt x="7143" y="3011"/>
                  </a:cubicBezTo>
                  <a:cubicBezTo>
                    <a:pt x="5183" y="159"/>
                    <a:pt x="3083" y="1"/>
                    <a:pt x="2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98;p43">
              <a:extLst>
                <a:ext uri="{FF2B5EF4-FFF2-40B4-BE49-F238E27FC236}">
                  <a16:creationId xmlns:a16="http://schemas.microsoft.com/office/drawing/2014/main" id="{B57CDAF1-9202-A04E-A883-21758EFBB036}"/>
                </a:ext>
              </a:extLst>
            </p:cNvPr>
            <p:cNvSpPr/>
            <p:nvPr/>
          </p:nvSpPr>
          <p:spPr>
            <a:xfrm>
              <a:off x="1704654" y="2598437"/>
              <a:ext cx="113049" cy="123886"/>
            </a:xfrm>
            <a:custGeom>
              <a:avLst/>
              <a:gdLst/>
              <a:ahLst/>
              <a:cxnLst/>
              <a:rect l="l" t="t" r="r" b="b"/>
              <a:pathLst>
                <a:path w="6091" h="6674" extrusionOk="0">
                  <a:moveTo>
                    <a:pt x="1412" y="1"/>
                  </a:moveTo>
                  <a:cubicBezTo>
                    <a:pt x="844" y="1"/>
                    <a:pt x="311" y="303"/>
                    <a:pt x="201" y="508"/>
                  </a:cubicBezTo>
                  <a:cubicBezTo>
                    <a:pt x="0" y="834"/>
                    <a:pt x="1930" y="5921"/>
                    <a:pt x="3183" y="6498"/>
                  </a:cubicBezTo>
                  <a:cubicBezTo>
                    <a:pt x="3473" y="6623"/>
                    <a:pt x="3759" y="6673"/>
                    <a:pt x="4029" y="6673"/>
                  </a:cubicBezTo>
                  <a:cubicBezTo>
                    <a:pt x="4948" y="6673"/>
                    <a:pt x="5676" y="6090"/>
                    <a:pt x="5714" y="5896"/>
                  </a:cubicBezTo>
                  <a:cubicBezTo>
                    <a:pt x="6090" y="3891"/>
                    <a:pt x="2381" y="407"/>
                    <a:pt x="2381" y="407"/>
                  </a:cubicBezTo>
                  <a:cubicBezTo>
                    <a:pt x="2100" y="108"/>
                    <a:pt x="1750"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99;p43">
              <a:extLst>
                <a:ext uri="{FF2B5EF4-FFF2-40B4-BE49-F238E27FC236}">
                  <a16:creationId xmlns:a16="http://schemas.microsoft.com/office/drawing/2014/main" id="{F297C569-1180-B941-8B4D-8A2CEF86EBA4}"/>
                </a:ext>
              </a:extLst>
            </p:cNvPr>
            <p:cNvSpPr/>
            <p:nvPr/>
          </p:nvSpPr>
          <p:spPr>
            <a:xfrm>
              <a:off x="1888390" y="1885867"/>
              <a:ext cx="451231" cy="431541"/>
            </a:xfrm>
            <a:custGeom>
              <a:avLst/>
              <a:gdLst/>
              <a:ahLst/>
              <a:cxnLst/>
              <a:rect l="l" t="t" r="r" b="b"/>
              <a:pathLst>
                <a:path w="24312" h="23248" extrusionOk="0">
                  <a:moveTo>
                    <a:pt x="20928" y="0"/>
                  </a:moveTo>
                  <a:cubicBezTo>
                    <a:pt x="19650" y="953"/>
                    <a:pt x="14362" y="2331"/>
                    <a:pt x="14362" y="2331"/>
                  </a:cubicBezTo>
                  <a:cubicBezTo>
                    <a:pt x="14362" y="2331"/>
                    <a:pt x="13313" y="2504"/>
                    <a:pt x="11920" y="2504"/>
                  </a:cubicBezTo>
                  <a:cubicBezTo>
                    <a:pt x="11003" y="2504"/>
                    <a:pt x="9938" y="2429"/>
                    <a:pt x="8923" y="2181"/>
                  </a:cubicBezTo>
                  <a:cubicBezTo>
                    <a:pt x="6392" y="1579"/>
                    <a:pt x="3059" y="176"/>
                    <a:pt x="3059" y="176"/>
                  </a:cubicBezTo>
                  <a:cubicBezTo>
                    <a:pt x="3059" y="176"/>
                    <a:pt x="2482" y="2005"/>
                    <a:pt x="2056" y="3434"/>
                  </a:cubicBezTo>
                  <a:cubicBezTo>
                    <a:pt x="1630" y="4862"/>
                    <a:pt x="1" y="7193"/>
                    <a:pt x="1" y="7193"/>
                  </a:cubicBezTo>
                  <a:lnTo>
                    <a:pt x="3911" y="9725"/>
                  </a:lnTo>
                  <a:lnTo>
                    <a:pt x="602" y="21354"/>
                  </a:lnTo>
                  <a:cubicBezTo>
                    <a:pt x="602" y="21354"/>
                    <a:pt x="4227" y="23248"/>
                    <a:pt x="9271" y="23248"/>
                  </a:cubicBezTo>
                  <a:cubicBezTo>
                    <a:pt x="10144" y="23248"/>
                    <a:pt x="11059" y="23191"/>
                    <a:pt x="12006" y="23058"/>
                  </a:cubicBezTo>
                  <a:cubicBezTo>
                    <a:pt x="18422" y="22156"/>
                    <a:pt x="23435" y="19248"/>
                    <a:pt x="23435" y="19248"/>
                  </a:cubicBezTo>
                  <a:lnTo>
                    <a:pt x="20427" y="9599"/>
                  </a:lnTo>
                  <a:lnTo>
                    <a:pt x="24312" y="6792"/>
                  </a:lnTo>
                  <a:cubicBezTo>
                    <a:pt x="24312" y="6792"/>
                    <a:pt x="21630" y="2431"/>
                    <a:pt x="20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00;p43">
              <a:extLst>
                <a:ext uri="{FF2B5EF4-FFF2-40B4-BE49-F238E27FC236}">
                  <a16:creationId xmlns:a16="http://schemas.microsoft.com/office/drawing/2014/main" id="{07ADCD05-F7E8-DD4D-B5BE-61C47580AD49}"/>
                </a:ext>
              </a:extLst>
            </p:cNvPr>
            <p:cNvSpPr/>
            <p:nvPr/>
          </p:nvSpPr>
          <p:spPr>
            <a:xfrm>
              <a:off x="1931656" y="1744912"/>
              <a:ext cx="340520" cy="56764"/>
            </a:xfrm>
            <a:custGeom>
              <a:avLst/>
              <a:gdLst/>
              <a:ahLst/>
              <a:cxnLst/>
              <a:rect l="l" t="t" r="r" b="b"/>
              <a:pathLst>
                <a:path w="18347" h="3058" extrusionOk="0">
                  <a:moveTo>
                    <a:pt x="51" y="0"/>
                  </a:moveTo>
                  <a:cubicBezTo>
                    <a:pt x="26" y="75"/>
                    <a:pt x="26" y="176"/>
                    <a:pt x="1" y="276"/>
                  </a:cubicBezTo>
                  <a:cubicBezTo>
                    <a:pt x="26" y="201"/>
                    <a:pt x="51" y="126"/>
                    <a:pt x="76" y="75"/>
                  </a:cubicBezTo>
                  <a:cubicBezTo>
                    <a:pt x="76" y="50"/>
                    <a:pt x="51" y="25"/>
                    <a:pt x="51" y="0"/>
                  </a:cubicBezTo>
                  <a:close/>
                  <a:moveTo>
                    <a:pt x="18347" y="1579"/>
                  </a:moveTo>
                  <a:cubicBezTo>
                    <a:pt x="17921" y="2156"/>
                    <a:pt x="17219" y="2356"/>
                    <a:pt x="16693" y="2356"/>
                  </a:cubicBezTo>
                  <a:cubicBezTo>
                    <a:pt x="16617" y="2356"/>
                    <a:pt x="16517" y="2356"/>
                    <a:pt x="16442" y="2331"/>
                  </a:cubicBezTo>
                  <a:lnTo>
                    <a:pt x="16417" y="2331"/>
                  </a:lnTo>
                  <a:cubicBezTo>
                    <a:pt x="16392" y="2356"/>
                    <a:pt x="16392" y="2381"/>
                    <a:pt x="16392" y="2406"/>
                  </a:cubicBezTo>
                  <a:cubicBezTo>
                    <a:pt x="16467" y="2431"/>
                    <a:pt x="16542" y="2431"/>
                    <a:pt x="16642" y="2431"/>
                  </a:cubicBezTo>
                  <a:cubicBezTo>
                    <a:pt x="17194" y="2431"/>
                    <a:pt x="17921" y="2231"/>
                    <a:pt x="18347" y="1579"/>
                  </a:cubicBezTo>
                  <a:close/>
                  <a:moveTo>
                    <a:pt x="652" y="2532"/>
                  </a:moveTo>
                  <a:lnTo>
                    <a:pt x="652" y="2532"/>
                  </a:lnTo>
                  <a:cubicBezTo>
                    <a:pt x="1078" y="2933"/>
                    <a:pt x="1630" y="3058"/>
                    <a:pt x="2081" y="3058"/>
                  </a:cubicBezTo>
                  <a:cubicBezTo>
                    <a:pt x="2231" y="3058"/>
                    <a:pt x="2357" y="3058"/>
                    <a:pt x="2482" y="3033"/>
                  </a:cubicBezTo>
                  <a:lnTo>
                    <a:pt x="2482" y="3008"/>
                  </a:lnTo>
                  <a:cubicBezTo>
                    <a:pt x="2357" y="3033"/>
                    <a:pt x="2206" y="3033"/>
                    <a:pt x="2056" y="3033"/>
                  </a:cubicBezTo>
                  <a:cubicBezTo>
                    <a:pt x="1605" y="3033"/>
                    <a:pt x="1078" y="2908"/>
                    <a:pt x="652" y="2532"/>
                  </a:cubicBez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01;p43">
              <a:extLst>
                <a:ext uri="{FF2B5EF4-FFF2-40B4-BE49-F238E27FC236}">
                  <a16:creationId xmlns:a16="http://schemas.microsoft.com/office/drawing/2014/main" id="{0A259202-5F00-F045-9B99-56DF2D4696CB}"/>
                </a:ext>
              </a:extLst>
            </p:cNvPr>
            <p:cNvSpPr/>
            <p:nvPr/>
          </p:nvSpPr>
          <p:spPr>
            <a:xfrm>
              <a:off x="1945169" y="1889134"/>
              <a:ext cx="61396" cy="23259"/>
            </a:xfrm>
            <a:custGeom>
              <a:avLst/>
              <a:gdLst/>
              <a:ahLst/>
              <a:cxnLst/>
              <a:rect l="l" t="t" r="r" b="b"/>
              <a:pathLst>
                <a:path w="3308" h="1253" extrusionOk="0">
                  <a:moveTo>
                    <a:pt x="1" y="0"/>
                  </a:moveTo>
                  <a:lnTo>
                    <a:pt x="1" y="0"/>
                  </a:lnTo>
                  <a:cubicBezTo>
                    <a:pt x="73" y="34"/>
                    <a:pt x="1567" y="656"/>
                    <a:pt x="3283" y="1253"/>
                  </a:cubicBezTo>
                  <a:lnTo>
                    <a:pt x="3308" y="1253"/>
                  </a:lnTo>
                  <a:cubicBezTo>
                    <a:pt x="1567" y="656"/>
                    <a:pt x="73" y="34"/>
                    <a:pt x="1" y="0"/>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02;p43">
              <a:extLst>
                <a:ext uri="{FF2B5EF4-FFF2-40B4-BE49-F238E27FC236}">
                  <a16:creationId xmlns:a16="http://schemas.microsoft.com/office/drawing/2014/main" id="{62922051-7D9D-B649-BBC7-85BDD1F99D25}"/>
                </a:ext>
              </a:extLst>
            </p:cNvPr>
            <p:cNvSpPr/>
            <p:nvPr/>
          </p:nvSpPr>
          <p:spPr>
            <a:xfrm>
              <a:off x="1944222" y="1890971"/>
              <a:ext cx="483" cy="1429"/>
            </a:xfrm>
            <a:custGeom>
              <a:avLst/>
              <a:gdLst/>
              <a:ahLst/>
              <a:cxnLst/>
              <a:rect l="l" t="t" r="r" b="b"/>
              <a:pathLst>
                <a:path w="26" h="77" extrusionOk="0">
                  <a:moveTo>
                    <a:pt x="0" y="76"/>
                  </a:moveTo>
                  <a:lnTo>
                    <a:pt x="0" y="76"/>
                  </a:lnTo>
                  <a:cubicBezTo>
                    <a:pt x="0" y="51"/>
                    <a:pt x="26" y="26"/>
                    <a:pt x="26" y="1"/>
                  </a:cubicBezTo>
                  <a:lnTo>
                    <a:pt x="26" y="1"/>
                  </a:lnTo>
                  <a:cubicBezTo>
                    <a:pt x="26" y="26"/>
                    <a:pt x="0" y="51"/>
                    <a:pt x="0" y="76"/>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03;p43">
              <a:extLst>
                <a:ext uri="{FF2B5EF4-FFF2-40B4-BE49-F238E27FC236}">
                  <a16:creationId xmlns:a16="http://schemas.microsoft.com/office/drawing/2014/main" id="{5CC42CDD-A0C6-0047-BBB0-222C53B7E357}"/>
                </a:ext>
              </a:extLst>
            </p:cNvPr>
            <p:cNvSpPr/>
            <p:nvPr/>
          </p:nvSpPr>
          <p:spPr>
            <a:xfrm>
              <a:off x="1944222" y="1889115"/>
              <a:ext cx="61879" cy="23277"/>
            </a:xfrm>
            <a:custGeom>
              <a:avLst/>
              <a:gdLst/>
              <a:ahLst/>
              <a:cxnLst/>
              <a:rect l="l" t="t" r="r" b="b"/>
              <a:pathLst>
                <a:path w="3334" h="1254" extrusionOk="0">
                  <a:moveTo>
                    <a:pt x="51" y="1"/>
                  </a:moveTo>
                  <a:cubicBezTo>
                    <a:pt x="51" y="1"/>
                    <a:pt x="51" y="26"/>
                    <a:pt x="51" y="51"/>
                  </a:cubicBezTo>
                  <a:cubicBezTo>
                    <a:pt x="26" y="51"/>
                    <a:pt x="26" y="76"/>
                    <a:pt x="26" y="101"/>
                  </a:cubicBezTo>
                  <a:cubicBezTo>
                    <a:pt x="26" y="126"/>
                    <a:pt x="0" y="151"/>
                    <a:pt x="0" y="176"/>
                  </a:cubicBezTo>
                  <a:cubicBezTo>
                    <a:pt x="1028" y="552"/>
                    <a:pt x="2231" y="953"/>
                    <a:pt x="3334" y="1254"/>
                  </a:cubicBezTo>
                  <a:cubicBezTo>
                    <a:pt x="1604" y="652"/>
                    <a:pt x="101" y="26"/>
                    <a:pt x="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04;p43">
              <a:extLst>
                <a:ext uri="{FF2B5EF4-FFF2-40B4-BE49-F238E27FC236}">
                  <a16:creationId xmlns:a16="http://schemas.microsoft.com/office/drawing/2014/main" id="{1F634721-F002-144A-BF37-15546055A060}"/>
                </a:ext>
              </a:extLst>
            </p:cNvPr>
            <p:cNvSpPr/>
            <p:nvPr/>
          </p:nvSpPr>
          <p:spPr>
            <a:xfrm>
              <a:off x="1999571" y="2312444"/>
              <a:ext cx="106089" cy="4678"/>
            </a:xfrm>
            <a:custGeom>
              <a:avLst/>
              <a:gdLst/>
              <a:ahLst/>
              <a:cxnLst/>
              <a:rect l="l" t="t" r="r" b="b"/>
              <a:pathLst>
                <a:path w="5716" h="252" extrusionOk="0">
                  <a:moveTo>
                    <a:pt x="3284" y="251"/>
                  </a:moveTo>
                  <a:cubicBezTo>
                    <a:pt x="2106" y="251"/>
                    <a:pt x="1003" y="151"/>
                    <a:pt x="1" y="1"/>
                  </a:cubicBezTo>
                  <a:cubicBezTo>
                    <a:pt x="1003" y="151"/>
                    <a:pt x="2106" y="251"/>
                    <a:pt x="3284" y="251"/>
                  </a:cubicBezTo>
                  <a:cubicBezTo>
                    <a:pt x="4061" y="251"/>
                    <a:pt x="4863" y="226"/>
                    <a:pt x="5715" y="101"/>
                  </a:cubicBezTo>
                  <a:cubicBezTo>
                    <a:pt x="4863" y="226"/>
                    <a:pt x="4061" y="251"/>
                    <a:pt x="3284" y="251"/>
                  </a:cubicBezTo>
                  <a:close/>
                </a:path>
              </a:pathLst>
            </a:custGeom>
            <a:solidFill>
              <a:srgbClr val="30A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05;p43">
              <a:extLst>
                <a:ext uri="{FF2B5EF4-FFF2-40B4-BE49-F238E27FC236}">
                  <a16:creationId xmlns:a16="http://schemas.microsoft.com/office/drawing/2014/main" id="{1829ED8E-B977-E446-AFB2-6A5249C7ADC5}"/>
                </a:ext>
              </a:extLst>
            </p:cNvPr>
            <p:cNvSpPr/>
            <p:nvPr/>
          </p:nvSpPr>
          <p:spPr>
            <a:xfrm>
              <a:off x="1999107" y="2312444"/>
              <a:ext cx="19" cy="19"/>
            </a:xfrm>
            <a:custGeom>
              <a:avLst/>
              <a:gdLst/>
              <a:ahLst/>
              <a:cxnLst/>
              <a:rect l="l" t="t" r="r" b="b"/>
              <a:pathLst>
                <a:path w="1" h="1" extrusionOk="0">
                  <a:moveTo>
                    <a:pt x="1" y="1"/>
                  </a:moveTo>
                  <a:cubicBezTo>
                    <a:pt x="1" y="1"/>
                    <a:pt x="1" y="1"/>
                    <a:pt x="1" y="1"/>
                  </a:cubicBezTo>
                  <a:cubicBezTo>
                    <a:pt x="1" y="1"/>
                    <a:pt x="1" y="1"/>
                    <a:pt x="1" y="1"/>
                  </a:cubicBezTo>
                  <a:close/>
                  <a:moveTo>
                    <a:pt x="1" y="1"/>
                  </a:moveTo>
                  <a:cubicBezTo>
                    <a:pt x="1" y="1"/>
                    <a:pt x="1" y="1"/>
                    <a:pt x="1" y="1"/>
                  </a:cubicBezTo>
                  <a:cubicBezTo>
                    <a:pt x="1" y="1"/>
                    <a:pt x="1" y="1"/>
                    <a:pt x="1" y="1"/>
                  </a:cubicBezTo>
                  <a:close/>
                </a:path>
              </a:pathLst>
            </a:custGeom>
            <a:solidFill>
              <a:srgbClr val="30A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06;p43">
              <a:extLst>
                <a:ext uri="{FF2B5EF4-FFF2-40B4-BE49-F238E27FC236}">
                  <a16:creationId xmlns:a16="http://schemas.microsoft.com/office/drawing/2014/main" id="{CFC8403C-B61C-0445-8FC0-0AF1FB4FF859}"/>
                </a:ext>
              </a:extLst>
            </p:cNvPr>
            <p:cNvSpPr/>
            <p:nvPr/>
          </p:nvSpPr>
          <p:spPr>
            <a:xfrm>
              <a:off x="2339166" y="2011007"/>
              <a:ext cx="483" cy="947"/>
            </a:xfrm>
            <a:custGeom>
              <a:avLst/>
              <a:gdLst/>
              <a:ahLst/>
              <a:cxnLst/>
              <a:rect l="l" t="t" r="r" b="b"/>
              <a:pathLst>
                <a:path w="26" h="51" extrusionOk="0">
                  <a:moveTo>
                    <a:pt x="26" y="50"/>
                  </a:moveTo>
                  <a:lnTo>
                    <a:pt x="26" y="50"/>
                  </a:lnTo>
                  <a:lnTo>
                    <a:pt x="26" y="50"/>
                  </a:ln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1" y="50"/>
                    <a:pt x="1" y="25"/>
                    <a:pt x="1" y="0"/>
                  </a:cubicBezTo>
                  <a:lnTo>
                    <a:pt x="1" y="0"/>
                  </a:lnTo>
                  <a:cubicBezTo>
                    <a:pt x="1" y="25"/>
                    <a:pt x="1" y="50"/>
                    <a:pt x="26" y="50"/>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07;p43">
              <a:extLst>
                <a:ext uri="{FF2B5EF4-FFF2-40B4-BE49-F238E27FC236}">
                  <a16:creationId xmlns:a16="http://schemas.microsoft.com/office/drawing/2014/main" id="{1E8CFEBC-F7EC-FE4C-8A96-D70055780BE5}"/>
                </a:ext>
              </a:extLst>
            </p:cNvPr>
            <p:cNvSpPr/>
            <p:nvPr/>
          </p:nvSpPr>
          <p:spPr>
            <a:xfrm>
              <a:off x="2323351" y="1984019"/>
              <a:ext cx="15832" cy="27008"/>
            </a:xfrm>
            <a:custGeom>
              <a:avLst/>
              <a:gdLst/>
              <a:ahLst/>
              <a:cxnLst/>
              <a:rect l="l" t="t" r="r" b="b"/>
              <a:pathLst>
                <a:path w="853" h="1455" extrusionOk="0">
                  <a:moveTo>
                    <a:pt x="853" y="1454"/>
                  </a:moveTo>
                  <a:cubicBezTo>
                    <a:pt x="753" y="1304"/>
                    <a:pt x="427" y="752"/>
                    <a:pt x="1" y="0"/>
                  </a:cubicBezTo>
                  <a:lnTo>
                    <a:pt x="1" y="0"/>
                  </a:lnTo>
                  <a:cubicBezTo>
                    <a:pt x="427" y="752"/>
                    <a:pt x="753" y="1304"/>
                    <a:pt x="853" y="1454"/>
                  </a:cubicBezTo>
                  <a:lnTo>
                    <a:pt x="853" y="1454"/>
                  </a:lnTo>
                  <a:close/>
                </a:path>
              </a:pathLst>
            </a:custGeom>
            <a:solidFill>
              <a:srgbClr val="F03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08;p43">
              <a:extLst>
                <a:ext uri="{FF2B5EF4-FFF2-40B4-BE49-F238E27FC236}">
                  <a16:creationId xmlns:a16="http://schemas.microsoft.com/office/drawing/2014/main" id="{F87D3BBE-58E0-8B4E-A33A-9CA765047148}"/>
                </a:ext>
              </a:extLst>
            </p:cNvPr>
            <p:cNvSpPr/>
            <p:nvPr/>
          </p:nvSpPr>
          <p:spPr>
            <a:xfrm>
              <a:off x="1925605" y="1984019"/>
              <a:ext cx="414018" cy="333123"/>
            </a:xfrm>
            <a:custGeom>
              <a:avLst/>
              <a:gdLst/>
              <a:ahLst/>
              <a:cxnLst/>
              <a:rect l="l" t="t" r="r" b="b"/>
              <a:pathLst>
                <a:path w="22307" h="17946" extrusionOk="0">
                  <a:moveTo>
                    <a:pt x="21430" y="0"/>
                  </a:moveTo>
                  <a:lnTo>
                    <a:pt x="18798" y="1780"/>
                  </a:lnTo>
                  <a:cubicBezTo>
                    <a:pt x="17219" y="2883"/>
                    <a:pt x="16517" y="4888"/>
                    <a:pt x="17094" y="6717"/>
                  </a:cubicBezTo>
                  <a:lnTo>
                    <a:pt x="17520" y="8096"/>
                  </a:lnTo>
                  <a:cubicBezTo>
                    <a:pt x="18497" y="11229"/>
                    <a:pt x="16793" y="14562"/>
                    <a:pt x="13685" y="15615"/>
                  </a:cubicBezTo>
                  <a:cubicBezTo>
                    <a:pt x="11956" y="16216"/>
                    <a:pt x="9926" y="16768"/>
                    <a:pt x="7720" y="17068"/>
                  </a:cubicBezTo>
                  <a:cubicBezTo>
                    <a:pt x="6768" y="17194"/>
                    <a:pt x="5841" y="17269"/>
                    <a:pt x="4988" y="17269"/>
                  </a:cubicBezTo>
                  <a:cubicBezTo>
                    <a:pt x="3084" y="17269"/>
                    <a:pt x="1379" y="16993"/>
                    <a:pt x="1" y="16667"/>
                  </a:cubicBezTo>
                  <a:lnTo>
                    <a:pt x="1" y="16667"/>
                  </a:lnTo>
                  <a:cubicBezTo>
                    <a:pt x="928" y="16993"/>
                    <a:pt x="2307" y="17419"/>
                    <a:pt x="3961" y="17695"/>
                  </a:cubicBezTo>
                  <a:lnTo>
                    <a:pt x="3986" y="17695"/>
                  </a:lnTo>
                  <a:cubicBezTo>
                    <a:pt x="4988" y="17845"/>
                    <a:pt x="6091" y="17945"/>
                    <a:pt x="7269" y="17945"/>
                  </a:cubicBezTo>
                  <a:cubicBezTo>
                    <a:pt x="8046" y="17945"/>
                    <a:pt x="8848" y="17920"/>
                    <a:pt x="9700" y="17795"/>
                  </a:cubicBezTo>
                  <a:cubicBezTo>
                    <a:pt x="9800" y="17795"/>
                    <a:pt x="9901" y="17770"/>
                    <a:pt x="10001" y="17770"/>
                  </a:cubicBezTo>
                  <a:cubicBezTo>
                    <a:pt x="15114" y="17043"/>
                    <a:pt x="19324" y="15063"/>
                    <a:pt x="20828" y="14286"/>
                  </a:cubicBezTo>
                  <a:cubicBezTo>
                    <a:pt x="20953" y="14211"/>
                    <a:pt x="21079" y="14161"/>
                    <a:pt x="21154" y="14111"/>
                  </a:cubicBezTo>
                  <a:cubicBezTo>
                    <a:pt x="21354" y="14011"/>
                    <a:pt x="21430" y="13960"/>
                    <a:pt x="21430" y="13960"/>
                  </a:cubicBezTo>
                  <a:lnTo>
                    <a:pt x="18422" y="4311"/>
                  </a:lnTo>
                  <a:lnTo>
                    <a:pt x="22307" y="1504"/>
                  </a:lnTo>
                  <a:cubicBezTo>
                    <a:pt x="22282" y="1504"/>
                    <a:pt x="22282" y="1479"/>
                    <a:pt x="22282" y="1454"/>
                  </a:cubicBezTo>
                  <a:cubicBezTo>
                    <a:pt x="22182" y="1304"/>
                    <a:pt x="21856" y="752"/>
                    <a:pt x="21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09;p43">
              <a:extLst>
                <a:ext uri="{FF2B5EF4-FFF2-40B4-BE49-F238E27FC236}">
                  <a16:creationId xmlns:a16="http://schemas.microsoft.com/office/drawing/2014/main" id="{D8A918C0-2F51-CF49-BB21-3C2866BB3A3D}"/>
                </a:ext>
              </a:extLst>
            </p:cNvPr>
            <p:cNvSpPr/>
            <p:nvPr/>
          </p:nvSpPr>
          <p:spPr>
            <a:xfrm>
              <a:off x="2151234" y="1720244"/>
              <a:ext cx="42354" cy="21885"/>
            </a:xfrm>
            <a:custGeom>
              <a:avLst/>
              <a:gdLst/>
              <a:ahLst/>
              <a:cxnLst/>
              <a:rect l="l" t="t"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10;p43">
              <a:extLst>
                <a:ext uri="{FF2B5EF4-FFF2-40B4-BE49-F238E27FC236}">
                  <a16:creationId xmlns:a16="http://schemas.microsoft.com/office/drawing/2014/main" id="{AEE71546-DB5D-3540-91DA-64BCE64BDF68}"/>
                </a:ext>
              </a:extLst>
            </p:cNvPr>
            <p:cNvSpPr/>
            <p:nvPr/>
          </p:nvSpPr>
          <p:spPr>
            <a:xfrm>
              <a:off x="2018652" y="1718332"/>
              <a:ext cx="41890" cy="21941"/>
            </a:xfrm>
            <a:custGeom>
              <a:avLst/>
              <a:gdLst/>
              <a:ahLst/>
              <a:cxnLst/>
              <a:rect l="l" t="t"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11;p43">
              <a:extLst>
                <a:ext uri="{FF2B5EF4-FFF2-40B4-BE49-F238E27FC236}">
                  <a16:creationId xmlns:a16="http://schemas.microsoft.com/office/drawing/2014/main" id="{3E3BD494-E14E-6A43-8F5F-8163CA604630}"/>
                </a:ext>
              </a:extLst>
            </p:cNvPr>
            <p:cNvSpPr/>
            <p:nvPr/>
          </p:nvSpPr>
          <p:spPr>
            <a:xfrm>
              <a:off x="2061918" y="1811436"/>
              <a:ext cx="67930" cy="13031"/>
            </a:xfrm>
            <a:custGeom>
              <a:avLst/>
              <a:gdLst/>
              <a:ahLst/>
              <a:cxnLst/>
              <a:rect l="l" t="t"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lnTo>
                    <a:pt x="3659" y="176"/>
                  </a:ln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12;p43">
              <a:extLst>
                <a:ext uri="{FF2B5EF4-FFF2-40B4-BE49-F238E27FC236}">
                  <a16:creationId xmlns:a16="http://schemas.microsoft.com/office/drawing/2014/main" id="{E197C7F4-A1B9-0946-8313-F0F6C3D6F276}"/>
                </a:ext>
              </a:extLst>
            </p:cNvPr>
            <p:cNvSpPr/>
            <p:nvPr/>
          </p:nvSpPr>
          <p:spPr>
            <a:xfrm>
              <a:off x="2079124" y="1831426"/>
              <a:ext cx="28861" cy="10729"/>
            </a:xfrm>
            <a:custGeom>
              <a:avLst/>
              <a:gdLst/>
              <a:ahLst/>
              <a:cxnLst/>
              <a:rect l="l" t="t"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713;p43">
              <a:extLst>
                <a:ext uri="{FF2B5EF4-FFF2-40B4-BE49-F238E27FC236}">
                  <a16:creationId xmlns:a16="http://schemas.microsoft.com/office/drawing/2014/main" id="{BF7FAA59-8986-F942-B15C-BC746804219B}"/>
                </a:ext>
              </a:extLst>
            </p:cNvPr>
            <p:cNvSpPr/>
            <p:nvPr/>
          </p:nvSpPr>
          <p:spPr>
            <a:xfrm>
              <a:off x="2082855" y="1777933"/>
              <a:ext cx="37231" cy="9374"/>
            </a:xfrm>
            <a:custGeom>
              <a:avLst/>
              <a:gdLst/>
              <a:ahLst/>
              <a:cxnLst/>
              <a:rect l="l" t="t"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lnTo>
                    <a:pt x="2005" y="1"/>
                  </a:ln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714;p43">
              <a:extLst>
                <a:ext uri="{FF2B5EF4-FFF2-40B4-BE49-F238E27FC236}">
                  <a16:creationId xmlns:a16="http://schemas.microsoft.com/office/drawing/2014/main" id="{32FEB742-17A5-E842-912F-3B8DA502350A}"/>
                </a:ext>
              </a:extLst>
            </p:cNvPr>
            <p:cNvSpPr/>
            <p:nvPr/>
          </p:nvSpPr>
          <p:spPr>
            <a:xfrm>
              <a:off x="2169368" y="1692161"/>
              <a:ext cx="47940" cy="22999"/>
            </a:xfrm>
            <a:custGeom>
              <a:avLst/>
              <a:gdLst/>
              <a:ahLst/>
              <a:cxnLst/>
              <a:rect l="l" t="t"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15;p43">
              <a:extLst>
                <a:ext uri="{FF2B5EF4-FFF2-40B4-BE49-F238E27FC236}">
                  <a16:creationId xmlns:a16="http://schemas.microsoft.com/office/drawing/2014/main" id="{69C180C5-1FCB-D442-A8DE-82B3E57D6942}"/>
                </a:ext>
              </a:extLst>
            </p:cNvPr>
            <p:cNvSpPr/>
            <p:nvPr/>
          </p:nvSpPr>
          <p:spPr>
            <a:xfrm>
              <a:off x="2002374" y="1694128"/>
              <a:ext cx="46994" cy="22888"/>
            </a:xfrm>
            <a:custGeom>
              <a:avLst/>
              <a:gdLst/>
              <a:ahLst/>
              <a:cxnLst/>
              <a:rect l="l" t="t"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16;p43">
              <a:extLst>
                <a:ext uri="{FF2B5EF4-FFF2-40B4-BE49-F238E27FC236}">
                  <a16:creationId xmlns:a16="http://schemas.microsoft.com/office/drawing/2014/main" id="{CAF14B75-FEA9-0949-A5EB-1F58D85A1FE6}"/>
                </a:ext>
              </a:extLst>
            </p:cNvPr>
            <p:cNvSpPr/>
            <p:nvPr/>
          </p:nvSpPr>
          <p:spPr>
            <a:xfrm>
              <a:off x="2186129" y="1564403"/>
              <a:ext cx="90257" cy="171703"/>
            </a:xfrm>
            <a:custGeom>
              <a:avLst/>
              <a:gdLst/>
              <a:ahLst/>
              <a:cxnLst/>
              <a:rect l="l" t="t" r="r" b="b"/>
              <a:pathLst>
                <a:path w="4863" h="9250" extrusionOk="0">
                  <a:moveTo>
                    <a:pt x="877" y="1"/>
                  </a:moveTo>
                  <a:lnTo>
                    <a:pt x="0" y="1455"/>
                  </a:lnTo>
                  <a:cubicBezTo>
                    <a:pt x="0" y="1455"/>
                    <a:pt x="451" y="2006"/>
                    <a:pt x="978" y="2908"/>
                  </a:cubicBezTo>
                  <a:cubicBezTo>
                    <a:pt x="1855" y="4437"/>
                    <a:pt x="2907" y="6893"/>
                    <a:pt x="2155" y="9249"/>
                  </a:cubicBezTo>
                  <a:cubicBezTo>
                    <a:pt x="2155" y="9249"/>
                    <a:pt x="4010" y="9074"/>
                    <a:pt x="4436" y="7294"/>
                  </a:cubicBezTo>
                  <a:cubicBezTo>
                    <a:pt x="4862" y="5515"/>
                    <a:pt x="4311" y="577"/>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17;p43">
              <a:extLst>
                <a:ext uri="{FF2B5EF4-FFF2-40B4-BE49-F238E27FC236}">
                  <a16:creationId xmlns:a16="http://schemas.microsoft.com/office/drawing/2014/main" id="{57BF6F71-B3BF-2348-BF6B-5F7029DA68EE}"/>
                </a:ext>
              </a:extLst>
            </p:cNvPr>
            <p:cNvSpPr/>
            <p:nvPr/>
          </p:nvSpPr>
          <p:spPr>
            <a:xfrm>
              <a:off x="2226128" y="1704430"/>
              <a:ext cx="4677" cy="31668"/>
            </a:xfrm>
            <a:custGeom>
              <a:avLst/>
              <a:gdLst/>
              <a:ahLst/>
              <a:cxnLst/>
              <a:rect l="l" t="t" r="r" b="b"/>
              <a:pathLst>
                <a:path w="252" h="1706" extrusionOk="0">
                  <a:moveTo>
                    <a:pt x="0" y="1705"/>
                  </a:moveTo>
                  <a:lnTo>
                    <a:pt x="0" y="1705"/>
                  </a:lnTo>
                  <a:lnTo>
                    <a:pt x="0" y="1705"/>
                  </a:lnTo>
                  <a:lnTo>
                    <a:pt x="0" y="1705"/>
                  </a:lnTo>
                  <a:close/>
                  <a:moveTo>
                    <a:pt x="26" y="1655"/>
                  </a:moveTo>
                  <a:cubicBezTo>
                    <a:pt x="176" y="1104"/>
                    <a:pt x="251" y="552"/>
                    <a:pt x="251" y="1"/>
                  </a:cubicBezTo>
                  <a:cubicBezTo>
                    <a:pt x="251" y="552"/>
                    <a:pt x="176" y="1104"/>
                    <a:pt x="26" y="1655"/>
                  </a:cubicBezTo>
                  <a:close/>
                </a:path>
              </a:pathLst>
            </a:custGeom>
            <a:solidFill>
              <a:srgbClr val="F1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18;p43">
              <a:extLst>
                <a:ext uri="{FF2B5EF4-FFF2-40B4-BE49-F238E27FC236}">
                  <a16:creationId xmlns:a16="http://schemas.microsoft.com/office/drawing/2014/main" id="{22B13E9B-B15D-EC4F-B4CC-7DE4AD82CFE9}"/>
                </a:ext>
              </a:extLst>
            </p:cNvPr>
            <p:cNvSpPr/>
            <p:nvPr/>
          </p:nvSpPr>
          <p:spPr>
            <a:xfrm>
              <a:off x="2218221" y="1642101"/>
              <a:ext cx="25594" cy="94001"/>
            </a:xfrm>
            <a:custGeom>
              <a:avLst/>
              <a:gdLst/>
              <a:ahLst/>
              <a:cxnLst/>
              <a:rect l="l" t="t" r="r" b="b"/>
              <a:pathLst>
                <a:path w="1379" h="5064" extrusionOk="0">
                  <a:moveTo>
                    <a:pt x="677" y="0"/>
                  </a:moveTo>
                  <a:lnTo>
                    <a:pt x="677" y="0"/>
                  </a:lnTo>
                  <a:cubicBezTo>
                    <a:pt x="477" y="101"/>
                    <a:pt x="276" y="176"/>
                    <a:pt x="0" y="251"/>
                  </a:cubicBezTo>
                  <a:cubicBezTo>
                    <a:pt x="376" y="1178"/>
                    <a:pt x="677" y="2256"/>
                    <a:pt x="677" y="3359"/>
                  </a:cubicBezTo>
                  <a:cubicBezTo>
                    <a:pt x="677" y="3910"/>
                    <a:pt x="602" y="4462"/>
                    <a:pt x="452" y="5013"/>
                  </a:cubicBezTo>
                  <a:cubicBezTo>
                    <a:pt x="452" y="5038"/>
                    <a:pt x="426" y="5038"/>
                    <a:pt x="426" y="5063"/>
                  </a:cubicBezTo>
                  <a:cubicBezTo>
                    <a:pt x="426" y="5063"/>
                    <a:pt x="627" y="5038"/>
                    <a:pt x="903" y="4963"/>
                  </a:cubicBezTo>
                  <a:lnTo>
                    <a:pt x="903" y="4963"/>
                  </a:lnTo>
                  <a:cubicBezTo>
                    <a:pt x="752" y="4988"/>
                    <a:pt x="652" y="4988"/>
                    <a:pt x="652" y="4988"/>
                  </a:cubicBezTo>
                  <a:cubicBezTo>
                    <a:pt x="1379" y="3309"/>
                    <a:pt x="1128" y="1479"/>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19;p43">
              <a:extLst>
                <a:ext uri="{FF2B5EF4-FFF2-40B4-BE49-F238E27FC236}">
                  <a16:creationId xmlns:a16="http://schemas.microsoft.com/office/drawing/2014/main" id="{E389CB5B-6B24-DD4D-8E16-7C0A2DC230F7}"/>
                </a:ext>
              </a:extLst>
            </p:cNvPr>
            <p:cNvSpPr/>
            <p:nvPr/>
          </p:nvSpPr>
          <p:spPr>
            <a:xfrm>
              <a:off x="1934923" y="1577897"/>
              <a:ext cx="81423" cy="173559"/>
            </a:xfrm>
            <a:custGeom>
              <a:avLst/>
              <a:gdLst/>
              <a:ahLst/>
              <a:cxnLst/>
              <a:rect l="l" t="t" r="r" b="b"/>
              <a:pathLst>
                <a:path w="4387" h="9350" extrusionOk="0">
                  <a:moveTo>
                    <a:pt x="3334" y="1"/>
                  </a:moveTo>
                  <a:cubicBezTo>
                    <a:pt x="0" y="1003"/>
                    <a:pt x="75" y="5991"/>
                    <a:pt x="752" y="7695"/>
                  </a:cubicBezTo>
                  <a:cubicBezTo>
                    <a:pt x="1367" y="9305"/>
                    <a:pt x="3056" y="9349"/>
                    <a:pt x="3242" y="9349"/>
                  </a:cubicBezTo>
                  <a:cubicBezTo>
                    <a:pt x="3253" y="9349"/>
                    <a:pt x="3258" y="9349"/>
                    <a:pt x="3258" y="9349"/>
                  </a:cubicBezTo>
                  <a:cubicBezTo>
                    <a:pt x="2231" y="7093"/>
                    <a:pt x="2933" y="4512"/>
                    <a:pt x="3609" y="2908"/>
                  </a:cubicBezTo>
                  <a:cubicBezTo>
                    <a:pt x="4010" y="1931"/>
                    <a:pt x="4386" y="1329"/>
                    <a:pt x="4386" y="1329"/>
                  </a:cubicBezTo>
                  <a:lnTo>
                    <a:pt x="3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20;p43">
              <a:extLst>
                <a:ext uri="{FF2B5EF4-FFF2-40B4-BE49-F238E27FC236}">
                  <a16:creationId xmlns:a16="http://schemas.microsoft.com/office/drawing/2014/main" id="{151F8A37-37DD-E349-A26F-144649AD9F9B}"/>
                </a:ext>
              </a:extLst>
            </p:cNvPr>
            <p:cNvSpPr/>
            <p:nvPr/>
          </p:nvSpPr>
          <p:spPr>
            <a:xfrm>
              <a:off x="1967943" y="1610936"/>
              <a:ext cx="39087" cy="140518"/>
            </a:xfrm>
            <a:custGeom>
              <a:avLst/>
              <a:gdLst/>
              <a:ahLst/>
              <a:cxnLst/>
              <a:rect l="l" t="t" r="r" b="b"/>
              <a:pathLst>
                <a:path w="2106" h="7570" extrusionOk="0">
                  <a:moveTo>
                    <a:pt x="1454" y="0"/>
                  </a:moveTo>
                  <a:cubicBezTo>
                    <a:pt x="1329" y="276"/>
                    <a:pt x="1204" y="652"/>
                    <a:pt x="1053" y="1078"/>
                  </a:cubicBezTo>
                  <a:cubicBezTo>
                    <a:pt x="502" y="2732"/>
                    <a:pt x="1" y="5364"/>
                    <a:pt x="1229" y="7519"/>
                  </a:cubicBezTo>
                  <a:cubicBezTo>
                    <a:pt x="1229" y="7519"/>
                    <a:pt x="1179" y="7519"/>
                    <a:pt x="1078" y="7544"/>
                  </a:cubicBezTo>
                  <a:cubicBezTo>
                    <a:pt x="1279" y="7569"/>
                    <a:pt x="1404" y="7569"/>
                    <a:pt x="1454" y="7569"/>
                  </a:cubicBezTo>
                  <a:lnTo>
                    <a:pt x="1479" y="7569"/>
                  </a:lnTo>
                  <a:cubicBezTo>
                    <a:pt x="1103" y="6742"/>
                    <a:pt x="953" y="5865"/>
                    <a:pt x="953" y="5013"/>
                  </a:cubicBezTo>
                  <a:cubicBezTo>
                    <a:pt x="953" y="3559"/>
                    <a:pt x="1404" y="2156"/>
                    <a:pt x="1830" y="1128"/>
                  </a:cubicBezTo>
                  <a:cubicBezTo>
                    <a:pt x="1905" y="902"/>
                    <a:pt x="2006" y="677"/>
                    <a:pt x="2106" y="501"/>
                  </a:cubicBezTo>
                  <a:cubicBezTo>
                    <a:pt x="1855" y="351"/>
                    <a:pt x="1655" y="176"/>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21;p43">
              <a:extLst>
                <a:ext uri="{FF2B5EF4-FFF2-40B4-BE49-F238E27FC236}">
                  <a16:creationId xmlns:a16="http://schemas.microsoft.com/office/drawing/2014/main" id="{D70835C6-F741-894D-8A29-CC64B6F89A75}"/>
                </a:ext>
              </a:extLst>
            </p:cNvPr>
            <p:cNvSpPr/>
            <p:nvPr/>
          </p:nvSpPr>
          <p:spPr>
            <a:xfrm>
              <a:off x="1938654" y="1488116"/>
              <a:ext cx="306556" cy="167508"/>
            </a:xfrm>
            <a:custGeom>
              <a:avLst/>
              <a:gdLst/>
              <a:ahLst/>
              <a:cxnLst/>
              <a:rect l="l" t="t" r="r" b="b"/>
              <a:pathLst>
                <a:path w="16517" h="9024" extrusionOk="0">
                  <a:moveTo>
                    <a:pt x="200" y="1"/>
                  </a:moveTo>
                  <a:cubicBezTo>
                    <a:pt x="200" y="1"/>
                    <a:pt x="0" y="7545"/>
                    <a:pt x="7844" y="8722"/>
                  </a:cubicBezTo>
                  <a:cubicBezTo>
                    <a:pt x="9272" y="8938"/>
                    <a:pt x="10483" y="9024"/>
                    <a:pt x="11505" y="9024"/>
                  </a:cubicBezTo>
                  <a:cubicBezTo>
                    <a:pt x="15344" y="9024"/>
                    <a:pt x="16516" y="7820"/>
                    <a:pt x="16516" y="7820"/>
                  </a:cubicBezTo>
                  <a:cubicBezTo>
                    <a:pt x="16516" y="7820"/>
                    <a:pt x="16449" y="1441"/>
                    <a:pt x="10828" y="1441"/>
                  </a:cubicBezTo>
                  <a:cubicBezTo>
                    <a:pt x="10511" y="1441"/>
                    <a:pt x="10177" y="1462"/>
                    <a:pt x="9824" y="1504"/>
                  </a:cubicBezTo>
                  <a:cubicBezTo>
                    <a:pt x="8210" y="1697"/>
                    <a:pt x="6865" y="1776"/>
                    <a:pt x="5746" y="1776"/>
                  </a:cubicBezTo>
                  <a:cubicBezTo>
                    <a:pt x="457" y="1776"/>
                    <a:pt x="200"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22;p43">
              <a:extLst>
                <a:ext uri="{FF2B5EF4-FFF2-40B4-BE49-F238E27FC236}">
                  <a16:creationId xmlns:a16="http://schemas.microsoft.com/office/drawing/2014/main" id="{09403B90-56F1-A946-B856-7E217911B1E5}"/>
                </a:ext>
              </a:extLst>
            </p:cNvPr>
            <p:cNvSpPr/>
            <p:nvPr/>
          </p:nvSpPr>
          <p:spPr>
            <a:xfrm>
              <a:off x="2158677" y="1646741"/>
              <a:ext cx="59559" cy="8873"/>
            </a:xfrm>
            <a:custGeom>
              <a:avLst/>
              <a:gdLst/>
              <a:ahLst/>
              <a:cxnLst/>
              <a:rect l="l" t="t" r="r" b="b"/>
              <a:pathLst>
                <a:path w="3209" h="478" extrusionOk="0">
                  <a:moveTo>
                    <a:pt x="0" y="477"/>
                  </a:moveTo>
                  <a:lnTo>
                    <a:pt x="0" y="477"/>
                  </a:lnTo>
                  <a:lnTo>
                    <a:pt x="0" y="477"/>
                  </a:lnTo>
                  <a:close/>
                  <a:moveTo>
                    <a:pt x="0" y="477"/>
                  </a:moveTo>
                  <a:lnTo>
                    <a:pt x="25" y="477"/>
                  </a:lnTo>
                  <a:lnTo>
                    <a:pt x="0" y="477"/>
                  </a:lnTo>
                  <a:close/>
                  <a:moveTo>
                    <a:pt x="25" y="477"/>
                  </a:moveTo>
                  <a:cubicBezTo>
                    <a:pt x="1454" y="452"/>
                    <a:pt x="2507" y="252"/>
                    <a:pt x="3208" y="1"/>
                  </a:cubicBezTo>
                  <a:lnTo>
                    <a:pt x="3208" y="1"/>
                  </a:lnTo>
                  <a:cubicBezTo>
                    <a:pt x="2507" y="252"/>
                    <a:pt x="1454" y="452"/>
                    <a:pt x="25" y="477"/>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23;p43">
              <a:extLst>
                <a:ext uri="{FF2B5EF4-FFF2-40B4-BE49-F238E27FC236}">
                  <a16:creationId xmlns:a16="http://schemas.microsoft.com/office/drawing/2014/main" id="{11707FEE-F83A-A844-AE50-C54B9D1A5868}"/>
                </a:ext>
              </a:extLst>
            </p:cNvPr>
            <p:cNvSpPr/>
            <p:nvPr/>
          </p:nvSpPr>
          <p:spPr>
            <a:xfrm>
              <a:off x="2218221" y="1638370"/>
              <a:ext cx="20490" cy="8390"/>
            </a:xfrm>
            <a:custGeom>
              <a:avLst/>
              <a:gdLst/>
              <a:ahLst/>
              <a:cxnLst/>
              <a:rect l="l" t="t" r="r" b="b"/>
              <a:pathLst>
                <a:path w="1104" h="452" extrusionOk="0">
                  <a:moveTo>
                    <a:pt x="0" y="452"/>
                  </a:moveTo>
                  <a:lnTo>
                    <a:pt x="0" y="452"/>
                  </a:lnTo>
                  <a:lnTo>
                    <a:pt x="0" y="452"/>
                  </a:lnTo>
                  <a:lnTo>
                    <a:pt x="0" y="452"/>
                  </a:lnTo>
                  <a:lnTo>
                    <a:pt x="0" y="452"/>
                  </a:lnTo>
                  <a:close/>
                  <a:moveTo>
                    <a:pt x="677" y="201"/>
                  </a:moveTo>
                  <a:lnTo>
                    <a:pt x="677" y="201"/>
                  </a:lnTo>
                  <a:cubicBezTo>
                    <a:pt x="853" y="126"/>
                    <a:pt x="978" y="51"/>
                    <a:pt x="1103" y="1"/>
                  </a:cubicBezTo>
                  <a:cubicBezTo>
                    <a:pt x="978" y="51"/>
                    <a:pt x="853" y="126"/>
                    <a:pt x="677" y="201"/>
                  </a:cubicBezTo>
                  <a:close/>
                </a:path>
              </a:pathLst>
            </a:custGeom>
            <a:solidFill>
              <a:srgbClr val="F46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24;p43">
              <a:extLst>
                <a:ext uri="{FF2B5EF4-FFF2-40B4-BE49-F238E27FC236}">
                  <a16:creationId xmlns:a16="http://schemas.microsoft.com/office/drawing/2014/main" id="{F6CACB3B-E996-3F42-B11E-8FB4CBC0F643}"/>
                </a:ext>
              </a:extLst>
            </p:cNvPr>
            <p:cNvSpPr/>
            <p:nvPr/>
          </p:nvSpPr>
          <p:spPr>
            <a:xfrm>
              <a:off x="2218221" y="1642101"/>
              <a:ext cx="12584" cy="4659"/>
            </a:xfrm>
            <a:custGeom>
              <a:avLst/>
              <a:gdLst/>
              <a:ahLst/>
              <a:cxnLst/>
              <a:rect l="l" t="t" r="r" b="b"/>
              <a:pathLst>
                <a:path w="678" h="251" extrusionOk="0">
                  <a:moveTo>
                    <a:pt x="0" y="251"/>
                  </a:moveTo>
                  <a:lnTo>
                    <a:pt x="0" y="251"/>
                  </a:lnTo>
                  <a:cubicBezTo>
                    <a:pt x="276" y="176"/>
                    <a:pt x="477" y="101"/>
                    <a:pt x="677" y="0"/>
                  </a:cubicBezTo>
                  <a:lnTo>
                    <a:pt x="677" y="0"/>
                  </a:lnTo>
                  <a:cubicBezTo>
                    <a:pt x="477" y="101"/>
                    <a:pt x="276" y="176"/>
                    <a:pt x="0" y="251"/>
                  </a:cubicBezTo>
                  <a:close/>
                </a:path>
              </a:pathLst>
            </a:custGeom>
            <a:solidFill>
              <a:srgbClr val="F36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25;p43">
              <a:extLst>
                <a:ext uri="{FF2B5EF4-FFF2-40B4-BE49-F238E27FC236}">
                  <a16:creationId xmlns:a16="http://schemas.microsoft.com/office/drawing/2014/main" id="{4950284B-56E2-B248-AF97-D436152A3259}"/>
                </a:ext>
              </a:extLst>
            </p:cNvPr>
            <p:cNvSpPr/>
            <p:nvPr/>
          </p:nvSpPr>
          <p:spPr>
            <a:xfrm>
              <a:off x="2238694" y="1637906"/>
              <a:ext cx="19" cy="19"/>
            </a:xfrm>
            <a:custGeom>
              <a:avLst/>
              <a:gdLst/>
              <a:ahLst/>
              <a:cxnLst/>
              <a:rect l="l" t="t" r="r" b="b"/>
              <a:pathLst>
                <a:path w="1" h="1" extrusionOk="0">
                  <a:moveTo>
                    <a:pt x="0" y="1"/>
                  </a:moveTo>
                  <a:lnTo>
                    <a:pt x="0" y="1"/>
                  </a:lnTo>
                  <a:lnTo>
                    <a:pt x="0" y="1"/>
                  </a:lnTo>
                  <a:close/>
                </a:path>
              </a:pathLst>
            </a:custGeom>
            <a:solidFill>
              <a:srgbClr val="F46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26;p43">
              <a:extLst>
                <a:ext uri="{FF2B5EF4-FFF2-40B4-BE49-F238E27FC236}">
                  <a16:creationId xmlns:a16="http://schemas.microsoft.com/office/drawing/2014/main" id="{3E845404-02D2-4C48-8BEC-8EB603F7543A}"/>
                </a:ext>
              </a:extLst>
            </p:cNvPr>
            <p:cNvSpPr/>
            <p:nvPr/>
          </p:nvSpPr>
          <p:spPr>
            <a:xfrm>
              <a:off x="1942366" y="1488116"/>
              <a:ext cx="301897" cy="167508"/>
            </a:xfrm>
            <a:custGeom>
              <a:avLst/>
              <a:gdLst/>
              <a:ahLst/>
              <a:cxnLst/>
              <a:rect l="l" t="t" r="r" b="b"/>
              <a:pathLst>
                <a:path w="16266" h="9024" extrusionOk="0">
                  <a:moveTo>
                    <a:pt x="0" y="1"/>
                  </a:moveTo>
                  <a:cubicBezTo>
                    <a:pt x="0" y="1"/>
                    <a:pt x="0" y="26"/>
                    <a:pt x="0" y="76"/>
                  </a:cubicBezTo>
                  <a:cubicBezTo>
                    <a:pt x="0" y="552"/>
                    <a:pt x="75" y="4161"/>
                    <a:pt x="2832" y="6617"/>
                  </a:cubicBezTo>
                  <a:cubicBezTo>
                    <a:pt x="3033" y="6793"/>
                    <a:pt x="3233" y="6968"/>
                    <a:pt x="3484" y="7118"/>
                  </a:cubicBezTo>
                  <a:cubicBezTo>
                    <a:pt x="4511" y="7870"/>
                    <a:pt x="5865" y="8447"/>
                    <a:pt x="7644" y="8722"/>
                  </a:cubicBezTo>
                  <a:cubicBezTo>
                    <a:pt x="9073" y="8948"/>
                    <a:pt x="10276" y="9023"/>
                    <a:pt x="11304" y="9023"/>
                  </a:cubicBezTo>
                  <a:lnTo>
                    <a:pt x="11679" y="9023"/>
                  </a:lnTo>
                  <a:cubicBezTo>
                    <a:pt x="13108" y="8998"/>
                    <a:pt x="14161" y="8798"/>
                    <a:pt x="14862" y="8547"/>
                  </a:cubicBezTo>
                  <a:cubicBezTo>
                    <a:pt x="15138" y="8472"/>
                    <a:pt x="15339" y="8397"/>
                    <a:pt x="15539" y="8296"/>
                  </a:cubicBezTo>
                  <a:cubicBezTo>
                    <a:pt x="15715" y="8221"/>
                    <a:pt x="15840" y="8146"/>
                    <a:pt x="15965" y="8096"/>
                  </a:cubicBezTo>
                  <a:cubicBezTo>
                    <a:pt x="15965" y="8096"/>
                    <a:pt x="15965" y="8096"/>
                    <a:pt x="15965" y="8071"/>
                  </a:cubicBezTo>
                  <a:cubicBezTo>
                    <a:pt x="16116" y="7996"/>
                    <a:pt x="16191" y="7920"/>
                    <a:pt x="16266" y="7870"/>
                  </a:cubicBezTo>
                  <a:lnTo>
                    <a:pt x="16266" y="7870"/>
                  </a:lnTo>
                  <a:cubicBezTo>
                    <a:pt x="16040" y="8021"/>
                    <a:pt x="15163" y="8447"/>
                    <a:pt x="13359" y="8447"/>
                  </a:cubicBezTo>
                  <a:cubicBezTo>
                    <a:pt x="12005" y="8447"/>
                    <a:pt x="10126" y="8221"/>
                    <a:pt x="7594" y="7444"/>
                  </a:cubicBezTo>
                  <a:cubicBezTo>
                    <a:pt x="3534" y="6191"/>
                    <a:pt x="2030" y="3484"/>
                    <a:pt x="1504" y="1229"/>
                  </a:cubicBezTo>
                  <a:cubicBezTo>
                    <a:pt x="100" y="727"/>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2637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A55FA831-F4E6-3147-9E4C-6F3DD5391BFC}"/>
              </a:ext>
            </a:extLst>
          </p:cNvPr>
          <p:cNvGraphicFramePr>
            <a:graphicFrameLocks noGrp="1"/>
          </p:cNvGraphicFramePr>
          <p:nvPr>
            <p:extLst>
              <p:ext uri="{D42A27DB-BD31-4B8C-83A1-F6EECF244321}">
                <p14:modId xmlns:p14="http://schemas.microsoft.com/office/powerpoint/2010/main" val="3823996177"/>
              </p:ext>
            </p:extLst>
          </p:nvPr>
        </p:nvGraphicFramePr>
        <p:xfrm>
          <a:off x="1111045" y="756058"/>
          <a:ext cx="6921909" cy="4026566"/>
        </p:xfrm>
        <a:graphic>
          <a:graphicData uri="http://schemas.openxmlformats.org/drawingml/2006/table">
            <a:tbl>
              <a:tblPr firstRow="1" bandRow="1">
                <a:tableStyleId>{D8C1763E-7884-4FF5-8E07-5028283A75D2}</a:tableStyleId>
              </a:tblPr>
              <a:tblGrid>
                <a:gridCol w="1572114">
                  <a:extLst>
                    <a:ext uri="{9D8B030D-6E8A-4147-A177-3AD203B41FA5}">
                      <a16:colId xmlns:a16="http://schemas.microsoft.com/office/drawing/2014/main" val="4233455331"/>
                    </a:ext>
                  </a:extLst>
                </a:gridCol>
                <a:gridCol w="5349795">
                  <a:extLst>
                    <a:ext uri="{9D8B030D-6E8A-4147-A177-3AD203B41FA5}">
                      <a16:colId xmlns:a16="http://schemas.microsoft.com/office/drawing/2014/main" val="4153536353"/>
                    </a:ext>
                  </a:extLst>
                </a:gridCol>
              </a:tblGrid>
              <a:tr h="826166">
                <a:tc>
                  <a:txBody>
                    <a:bodyPr/>
                    <a:lstStyle/>
                    <a:p>
                      <a:pPr algn="ctr"/>
                      <a:r>
                        <a:rPr lang="x-none" sz="1600" b="1">
                          <a:latin typeface="Verdana" panose="020B0604030504040204" pitchFamily="34" charset="0"/>
                          <a:ea typeface="Verdana" panose="020B0604030504040204" pitchFamily="34" charset="0"/>
                          <a:cs typeface="Verdana" panose="020B0604030504040204" pitchFamily="34" charset="0"/>
                        </a:rPr>
                        <a:t>HÌNH THỨC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x-none" sz="1600" b="1">
                          <a:latin typeface="Verdana" panose="020B0604030504040204" pitchFamily="34" charset="0"/>
                          <a:ea typeface="Verdana" panose="020B0604030504040204" pitchFamily="34" charset="0"/>
                          <a:cs typeface="Verdana" panose="020B0604030504040204" pitchFamily="34" charset="0"/>
                        </a:rPr>
                        <a:t>BIỂU HIỆN CỦA </a:t>
                      </a:r>
                    </a:p>
                    <a:p>
                      <a:pPr algn="ctr"/>
                      <a:r>
                        <a:rPr lang="x-none" sz="1600" b="1">
                          <a:latin typeface="Verdana" panose="020B0604030504040204" pitchFamily="34" charset="0"/>
                          <a:ea typeface="Verdana" panose="020B0604030504040204" pitchFamily="34" charset="0"/>
                          <a:cs typeface="Verdana" panose="020B0604030504040204" pitchFamily="34" charset="0"/>
                        </a:rPr>
                        <a:t>TÌNH YÊU THƯƠNG CON NGƯỜI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518596452"/>
                  </a:ext>
                </a:extLst>
              </a:tr>
              <a:tr h="826166">
                <a:tc>
                  <a:txBody>
                    <a:bodyPr/>
                    <a:lstStyle/>
                    <a:p>
                      <a:pPr algn="ctr"/>
                      <a:r>
                        <a:rPr lang="x-none" sz="1600" b="1">
                          <a:latin typeface="Verdana" panose="020B0604030504040204" pitchFamily="34" charset="0"/>
                          <a:ea typeface="Verdana" panose="020B0604030504040204" pitchFamily="34" charset="0"/>
                          <a:cs typeface="Verdana" panose="020B0604030504040204" pitchFamily="34" charset="0"/>
                        </a:rPr>
                        <a:t>LỜI NÓI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Tx/>
                        <a:buChar char="-"/>
                      </a:pPr>
                      <a:r>
                        <a:rPr lang="x-none" sz="1600">
                          <a:latin typeface="Verdana" panose="020B0604030504040204" pitchFamily="34" charset="0"/>
                          <a:ea typeface="Verdana" panose="020B0604030504040204" pitchFamily="34" charset="0"/>
                          <a:cs typeface="Verdana" panose="020B0604030504040204" pitchFamily="34" charset="0"/>
                        </a:rPr>
                        <a:t>Không sao đâu, mọi chuyện rồi sẽ qua thôi, mình sẽ luôn bên bạn!</a:t>
                      </a:r>
                    </a:p>
                    <a:p>
                      <a:pPr marL="285750" indent="-285750">
                        <a:buFontTx/>
                        <a:buChar char="-"/>
                      </a:pPr>
                      <a:r>
                        <a:rPr lang="x-none" sz="1600">
                          <a:latin typeface="Verdana" panose="020B0604030504040204" pitchFamily="34" charset="0"/>
                          <a:ea typeface="Verdana" panose="020B0604030504040204" pitchFamily="34" charset="0"/>
                          <a:cs typeface="Verdana" panose="020B0604030504040204" pitchFamily="34" charset="0"/>
                        </a:rPr>
                        <a:t>Hãy cứ để mình giúp bạn nhé!</a:t>
                      </a:r>
                    </a:p>
                    <a:p>
                      <a:pPr marL="285750" indent="-285750">
                        <a:buFontTx/>
                        <a:buChar char="-"/>
                      </a:pPr>
                      <a:r>
                        <a:rPr lang="x-none" sz="1600">
                          <a:latin typeface="Verdana" panose="020B0604030504040204" pitchFamily="34" charset="0"/>
                          <a:ea typeface="Verdana" panose="020B0604030504040204" pitchFamily="34" charset="0"/>
                          <a:cs typeface="Verdana" panose="020B0604030504040204" pitchFamily="34" charset="0"/>
                        </a:rPr>
                        <a:t>Cháu có thể giúp gì được cho bác không ạ?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93002"/>
                  </a:ext>
                </a:extLst>
              </a:tr>
              <a:tr h="826166">
                <a:tc>
                  <a:txBody>
                    <a:bodyPr/>
                    <a:lstStyle/>
                    <a:p>
                      <a:pPr algn="ctr"/>
                      <a:r>
                        <a:rPr lang="x-none" sz="1600" b="1">
                          <a:latin typeface="Verdana" panose="020B0604030504040204" pitchFamily="34" charset="0"/>
                          <a:ea typeface="Verdana" panose="020B0604030504040204" pitchFamily="34" charset="0"/>
                          <a:cs typeface="Verdana" panose="020B0604030504040204" pitchFamily="34" charset="0"/>
                        </a:rPr>
                        <a:t>VIỆC LÀM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Tx/>
                        <a:buChar char="-"/>
                      </a:pPr>
                      <a:r>
                        <a:rPr lang="en-US" sz="1600">
                          <a:latin typeface="Verdana" panose="020B0604030504040204" pitchFamily="34" charset="0"/>
                          <a:ea typeface="Verdana" panose="020B0604030504040204" pitchFamily="34" charset="0"/>
                          <a:cs typeface="Verdana" panose="020B0604030504040204" pitchFamily="34" charset="0"/>
                        </a:rPr>
                        <a:t>G</a:t>
                      </a:r>
                      <a:r>
                        <a:rPr lang="x-none" sz="1600">
                          <a:latin typeface="Verdana" panose="020B0604030504040204" pitchFamily="34" charset="0"/>
                          <a:ea typeface="Verdana" panose="020B0604030504040204" pitchFamily="34" charset="0"/>
                          <a:cs typeface="Verdana" panose="020B0604030504040204" pitchFamily="34" charset="0"/>
                        </a:rPr>
                        <a:t>iúp đỡ nguời nghèo</a:t>
                      </a:r>
                    </a:p>
                    <a:p>
                      <a:pPr marL="285750" indent="-285750">
                        <a:buFontTx/>
                        <a:buChar char="-"/>
                      </a:pPr>
                      <a:r>
                        <a:rPr lang="en-US" sz="1600">
                          <a:latin typeface="Verdana" panose="020B0604030504040204" pitchFamily="34" charset="0"/>
                          <a:ea typeface="Verdana" panose="020B0604030504040204" pitchFamily="34" charset="0"/>
                          <a:cs typeface="Verdana" panose="020B0604030504040204" pitchFamily="34" charset="0"/>
                        </a:rPr>
                        <a:t>G</a:t>
                      </a:r>
                      <a:r>
                        <a:rPr lang="x-none" sz="1600">
                          <a:latin typeface="Verdana" panose="020B0604030504040204" pitchFamily="34" charset="0"/>
                          <a:ea typeface="Verdana" panose="020B0604030504040204" pitchFamily="34" charset="0"/>
                          <a:cs typeface="Verdana" panose="020B0604030504040204" pitchFamily="34" charset="0"/>
                        </a:rPr>
                        <a:t>iúp đỡ các bạn có hoàn cảnh khó khăn</a:t>
                      </a:r>
                    </a:p>
                    <a:p>
                      <a:pPr marL="285750" indent="-285750">
                        <a:buFontTx/>
                        <a:buChar char="-"/>
                      </a:pPr>
                      <a:r>
                        <a:rPr lang="en-US" sz="1600">
                          <a:latin typeface="Verdana" panose="020B0604030504040204" pitchFamily="34" charset="0"/>
                          <a:ea typeface="Verdana" panose="020B0604030504040204" pitchFamily="34" charset="0"/>
                          <a:cs typeface="Verdana" panose="020B0604030504040204" pitchFamily="34" charset="0"/>
                        </a:rPr>
                        <a:t>Q</a:t>
                      </a:r>
                      <a:r>
                        <a:rPr lang="x-none" sz="1600">
                          <a:latin typeface="Verdana" panose="020B0604030504040204" pitchFamily="34" charset="0"/>
                          <a:ea typeface="Verdana" panose="020B0604030504040204" pitchFamily="34" charset="0"/>
                          <a:cs typeface="Verdana" panose="020B0604030504040204" pitchFamily="34" charset="0"/>
                        </a:rPr>
                        <a:t>uyên góp, ủng hộ quần áo, sách vở cho các bạn vùng bão lũ, vùng sâu vùng xa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55697"/>
                  </a:ext>
                </a:extLst>
              </a:tr>
              <a:tr h="826166">
                <a:tc>
                  <a:txBody>
                    <a:bodyPr/>
                    <a:lstStyle/>
                    <a:p>
                      <a:pPr algn="ctr"/>
                      <a:r>
                        <a:rPr lang="x-none" sz="1600" b="1">
                          <a:latin typeface="Verdana" panose="020B0604030504040204" pitchFamily="34" charset="0"/>
                          <a:ea typeface="Verdana" panose="020B0604030504040204" pitchFamily="34" charset="0"/>
                          <a:cs typeface="Verdana" panose="020B0604030504040204" pitchFamily="34" charset="0"/>
                        </a:rPr>
                        <a:t>THÁI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Tx/>
                        <a:buChar char="-"/>
                      </a:pPr>
                      <a:r>
                        <a:rPr lang="x-none" sz="1600">
                          <a:latin typeface="Verdana" panose="020B0604030504040204" pitchFamily="34" charset="0"/>
                          <a:ea typeface="Verdana" panose="020B0604030504040204" pitchFamily="34" charset="0"/>
                          <a:cs typeface="Verdana" panose="020B0604030504040204" pitchFamily="34" charset="0"/>
                        </a:rPr>
                        <a:t>Quan tâm</a:t>
                      </a:r>
                    </a:p>
                    <a:p>
                      <a:pPr marL="285750" indent="-285750">
                        <a:buFontTx/>
                        <a:buChar char="-"/>
                      </a:pPr>
                      <a:r>
                        <a:rPr lang="x-none" sz="1600">
                          <a:latin typeface="Verdana" panose="020B0604030504040204" pitchFamily="34" charset="0"/>
                          <a:ea typeface="Verdana" panose="020B0604030504040204" pitchFamily="34" charset="0"/>
                          <a:cs typeface="Verdana" panose="020B0604030504040204" pitchFamily="34" charset="0"/>
                        </a:rPr>
                        <a:t>Cảm thông</a:t>
                      </a:r>
                    </a:p>
                    <a:p>
                      <a:pPr marL="285750" indent="-285750">
                        <a:buFontTx/>
                        <a:buChar char="-"/>
                      </a:pPr>
                      <a:r>
                        <a:rPr lang="x-none" sz="1600">
                          <a:latin typeface="Verdana" panose="020B0604030504040204" pitchFamily="34" charset="0"/>
                          <a:ea typeface="Verdana" panose="020B0604030504040204" pitchFamily="34" charset="0"/>
                          <a:cs typeface="Verdana" panose="020B0604030504040204" pitchFamily="34" charset="0"/>
                        </a:rPr>
                        <a:t>Lo lắng và đồng cảm</a:t>
                      </a:r>
                    </a:p>
                    <a:p>
                      <a:pPr marL="285750" indent="-285750">
                        <a:buFontTx/>
                        <a:buChar char="-"/>
                      </a:pPr>
                      <a:r>
                        <a:rPr lang="x-none" sz="1600">
                          <a:latin typeface="Verdana" panose="020B0604030504040204" pitchFamily="34" charset="0"/>
                          <a:ea typeface="Verdana" panose="020B0604030504040204" pitchFamily="34" charset="0"/>
                          <a:cs typeface="Verdana" panose="020B0604030504040204" pitchFamily="34" charset="0"/>
                        </a:rPr>
                        <a:t>Chia sẽ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342410"/>
                  </a:ext>
                </a:extLst>
              </a:tr>
            </a:tbl>
          </a:graphicData>
        </a:graphic>
      </p:graphicFrame>
      <p:sp>
        <p:nvSpPr>
          <p:cNvPr id="10" name="Rectangle 9">
            <a:extLst>
              <a:ext uri="{FF2B5EF4-FFF2-40B4-BE49-F238E27FC236}">
                <a16:creationId xmlns:a16="http://schemas.microsoft.com/office/drawing/2014/main" id="{9EC38C32-5E15-6E44-9A33-CB3BC0B95003}"/>
              </a:ext>
            </a:extLst>
          </p:cNvPr>
          <p:cNvSpPr/>
          <p:nvPr/>
        </p:nvSpPr>
        <p:spPr>
          <a:xfrm>
            <a:off x="2723536" y="1602659"/>
            <a:ext cx="5230762" cy="10225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Rectangle 10">
            <a:extLst>
              <a:ext uri="{FF2B5EF4-FFF2-40B4-BE49-F238E27FC236}">
                <a16:creationId xmlns:a16="http://schemas.microsoft.com/office/drawing/2014/main" id="{BD3206FC-BD26-6C4B-BCA4-5ACECC396B10}"/>
              </a:ext>
            </a:extLst>
          </p:cNvPr>
          <p:cNvSpPr/>
          <p:nvPr/>
        </p:nvSpPr>
        <p:spPr>
          <a:xfrm>
            <a:off x="2723536" y="2681364"/>
            <a:ext cx="5230762" cy="10225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Rectangle 11">
            <a:extLst>
              <a:ext uri="{FF2B5EF4-FFF2-40B4-BE49-F238E27FC236}">
                <a16:creationId xmlns:a16="http://schemas.microsoft.com/office/drawing/2014/main" id="{D7B530C9-EF70-3947-B7E6-B6F8D3E2E8A7}"/>
              </a:ext>
            </a:extLst>
          </p:cNvPr>
          <p:cNvSpPr/>
          <p:nvPr/>
        </p:nvSpPr>
        <p:spPr>
          <a:xfrm>
            <a:off x="2723536" y="3750237"/>
            <a:ext cx="5230762" cy="10225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8431475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BE8E-0631-5746-847E-934F88A22889}"/>
              </a:ext>
            </a:extLst>
          </p:cNvPr>
          <p:cNvSpPr>
            <a:spLocks noGrp="1"/>
          </p:cNvSpPr>
          <p:nvPr>
            <p:ph type="title"/>
          </p:nvPr>
        </p:nvSpPr>
        <p:spPr>
          <a:xfrm>
            <a:off x="572517" y="147520"/>
            <a:ext cx="7704000" cy="572700"/>
          </a:xfrm>
        </p:spPr>
        <p:txBody>
          <a:bodyPr/>
          <a:lstStyle/>
          <a:p>
            <a:r>
              <a:rPr lang="x-none"/>
              <a:t>QUAN SÁT CÁC HÌNH SAU?</a:t>
            </a:r>
          </a:p>
        </p:txBody>
      </p:sp>
      <p:pic>
        <p:nvPicPr>
          <p:cNvPr id="8" name="Picture 7" descr="A picture containing diagram&#10;&#10;Description automatically generated">
            <a:extLst>
              <a:ext uri="{FF2B5EF4-FFF2-40B4-BE49-F238E27FC236}">
                <a16:creationId xmlns:a16="http://schemas.microsoft.com/office/drawing/2014/main" id="{865515FF-F3D9-4A42-B83D-053FFDDF0F67}"/>
              </a:ext>
            </a:extLst>
          </p:cNvPr>
          <p:cNvPicPr>
            <a:picLocks noChangeAspect="1"/>
          </p:cNvPicPr>
          <p:nvPr/>
        </p:nvPicPr>
        <p:blipFill>
          <a:blip r:embed="rId2"/>
          <a:stretch>
            <a:fillRect/>
          </a:stretch>
        </p:blipFill>
        <p:spPr>
          <a:xfrm>
            <a:off x="100774" y="720220"/>
            <a:ext cx="3234528" cy="2542538"/>
          </a:xfrm>
          <a:prstGeom prst="rect">
            <a:avLst/>
          </a:prstGeom>
        </p:spPr>
      </p:pic>
      <p:pic>
        <p:nvPicPr>
          <p:cNvPr id="10" name="Picture 9" descr="A group of children in a classroom&#10;&#10;Description automatically generated with low confidence">
            <a:extLst>
              <a:ext uri="{FF2B5EF4-FFF2-40B4-BE49-F238E27FC236}">
                <a16:creationId xmlns:a16="http://schemas.microsoft.com/office/drawing/2014/main" id="{3742C7BD-4680-E046-BCA5-A86F414E0F97}"/>
              </a:ext>
            </a:extLst>
          </p:cNvPr>
          <p:cNvPicPr>
            <a:picLocks noChangeAspect="1"/>
          </p:cNvPicPr>
          <p:nvPr/>
        </p:nvPicPr>
        <p:blipFill>
          <a:blip r:embed="rId3"/>
          <a:stretch>
            <a:fillRect/>
          </a:stretch>
        </p:blipFill>
        <p:spPr>
          <a:xfrm>
            <a:off x="5232928" y="634511"/>
            <a:ext cx="3680901" cy="2542538"/>
          </a:xfrm>
          <a:prstGeom prst="rect">
            <a:avLst/>
          </a:prstGeom>
        </p:spPr>
      </p:pic>
      <p:pic>
        <p:nvPicPr>
          <p:cNvPr id="13" name="Picture 12" descr="A group of children standing in front of a sign&#10;&#10;Description automatically generated with low confidence">
            <a:extLst>
              <a:ext uri="{FF2B5EF4-FFF2-40B4-BE49-F238E27FC236}">
                <a16:creationId xmlns:a16="http://schemas.microsoft.com/office/drawing/2014/main" id="{231CBDBE-AD07-E542-98BC-1D8984F37901}"/>
              </a:ext>
            </a:extLst>
          </p:cNvPr>
          <p:cNvPicPr>
            <a:picLocks noChangeAspect="1"/>
          </p:cNvPicPr>
          <p:nvPr/>
        </p:nvPicPr>
        <p:blipFill rotWithShape="1">
          <a:blip r:embed="rId4"/>
          <a:srcRect t="9871"/>
          <a:stretch/>
        </p:blipFill>
        <p:spPr>
          <a:xfrm>
            <a:off x="2586990" y="3064504"/>
            <a:ext cx="3675053" cy="2215420"/>
          </a:xfrm>
          <a:prstGeom prst="rect">
            <a:avLst/>
          </a:prstGeom>
        </p:spPr>
      </p:pic>
      <p:sp>
        <p:nvSpPr>
          <p:cNvPr id="14" name="Oval 13">
            <a:extLst>
              <a:ext uri="{FF2B5EF4-FFF2-40B4-BE49-F238E27FC236}">
                <a16:creationId xmlns:a16="http://schemas.microsoft.com/office/drawing/2014/main" id="{F85BB65D-CD71-3A4E-B94E-D0C620B14672}"/>
              </a:ext>
            </a:extLst>
          </p:cNvPr>
          <p:cNvSpPr/>
          <p:nvPr/>
        </p:nvSpPr>
        <p:spPr>
          <a:xfrm>
            <a:off x="3419432" y="1515397"/>
            <a:ext cx="2010167" cy="1942166"/>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500" b="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TÌNH YÊU THƯƠNG CON NGƯỜI ĐƯỢC BIỂU HIỆN NTN?</a:t>
            </a:r>
          </a:p>
        </p:txBody>
      </p:sp>
      <p:sp>
        <p:nvSpPr>
          <p:cNvPr id="15" name="Rectangle 14">
            <a:extLst>
              <a:ext uri="{FF2B5EF4-FFF2-40B4-BE49-F238E27FC236}">
                <a16:creationId xmlns:a16="http://schemas.microsoft.com/office/drawing/2014/main" id="{BF7E4066-F0D5-C64B-99FE-B9368828CAD5}"/>
              </a:ext>
            </a:extLst>
          </p:cNvPr>
          <p:cNvSpPr/>
          <p:nvPr/>
        </p:nvSpPr>
        <p:spPr>
          <a:xfrm>
            <a:off x="538028" y="3379782"/>
            <a:ext cx="1809135" cy="45567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a:solidFill>
                  <a:schemeClr val="accent1">
                    <a:lumMod val="50000"/>
                  </a:schemeClr>
                </a:solidFill>
              </a:rPr>
              <a:t>Ở GIA ĐÌNH</a:t>
            </a:r>
          </a:p>
        </p:txBody>
      </p:sp>
      <p:sp>
        <p:nvSpPr>
          <p:cNvPr id="16" name="Rectangle 15">
            <a:extLst>
              <a:ext uri="{FF2B5EF4-FFF2-40B4-BE49-F238E27FC236}">
                <a16:creationId xmlns:a16="http://schemas.microsoft.com/office/drawing/2014/main" id="{A772B18A-2EEB-1443-90AA-CC40B89443C5}"/>
              </a:ext>
            </a:extLst>
          </p:cNvPr>
          <p:cNvSpPr/>
          <p:nvPr/>
        </p:nvSpPr>
        <p:spPr>
          <a:xfrm>
            <a:off x="3519947" y="2542540"/>
            <a:ext cx="1809135" cy="45567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a:solidFill>
                  <a:schemeClr val="accent1">
                    <a:lumMod val="50000"/>
                  </a:schemeClr>
                </a:solidFill>
              </a:rPr>
              <a:t>Ở XÃ HỘI</a:t>
            </a:r>
          </a:p>
        </p:txBody>
      </p:sp>
      <p:sp>
        <p:nvSpPr>
          <p:cNvPr id="17" name="Rectangle 16">
            <a:extLst>
              <a:ext uri="{FF2B5EF4-FFF2-40B4-BE49-F238E27FC236}">
                <a16:creationId xmlns:a16="http://schemas.microsoft.com/office/drawing/2014/main" id="{1A6FE60B-DD17-034A-ABC2-1FCA46B75687}"/>
              </a:ext>
            </a:extLst>
          </p:cNvPr>
          <p:cNvSpPr/>
          <p:nvPr/>
        </p:nvSpPr>
        <p:spPr>
          <a:xfrm>
            <a:off x="6597446" y="3290559"/>
            <a:ext cx="1809135" cy="45567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a:solidFill>
                  <a:schemeClr val="accent1">
                    <a:lumMod val="50000"/>
                  </a:schemeClr>
                </a:solidFill>
              </a:rPr>
              <a:t>Ở NHÀ TRƯỜNG</a:t>
            </a:r>
          </a:p>
        </p:txBody>
      </p:sp>
    </p:spTree>
    <p:extLst>
      <p:ext uri="{BB962C8B-B14F-4D97-AF65-F5344CB8AC3E}">
        <p14:creationId xmlns:p14="http://schemas.microsoft.com/office/powerpoint/2010/main" val="6050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1"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5" grpId="0" animBg="1"/>
      <p:bldP spid="16" grpId="1"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EF73-3CE0-D147-9237-0972A48467FB}"/>
              </a:ext>
            </a:extLst>
          </p:cNvPr>
          <p:cNvSpPr>
            <a:spLocks noGrp="1"/>
          </p:cNvSpPr>
          <p:nvPr>
            <p:ph type="title"/>
          </p:nvPr>
        </p:nvSpPr>
        <p:spPr>
          <a:xfrm>
            <a:off x="720000" y="86665"/>
            <a:ext cx="7704000" cy="572700"/>
          </a:xfrm>
        </p:spPr>
        <p:txBody>
          <a:bodyPr/>
          <a:lstStyle/>
          <a:p>
            <a:r>
              <a:rPr lang="x-none">
                <a:latin typeface="Calibri Light" panose="020F0302020204030204" pitchFamily="34" charset="0"/>
                <a:cs typeface="Calibri Light" panose="020F0302020204030204" pitchFamily="34" charset="0"/>
              </a:rPr>
              <a:t>BIỂU HIỆN YÊU THƯƠNG CON NGƯỜI</a:t>
            </a:r>
          </a:p>
        </p:txBody>
      </p:sp>
      <p:graphicFrame>
        <p:nvGraphicFramePr>
          <p:cNvPr id="7" name="Table 7">
            <a:extLst>
              <a:ext uri="{FF2B5EF4-FFF2-40B4-BE49-F238E27FC236}">
                <a16:creationId xmlns:a16="http://schemas.microsoft.com/office/drawing/2014/main" id="{FB369AA9-847E-5346-9842-0C339D7F4FCF}"/>
              </a:ext>
            </a:extLst>
          </p:cNvPr>
          <p:cNvGraphicFramePr>
            <a:graphicFrameLocks noGrp="1"/>
          </p:cNvGraphicFramePr>
          <p:nvPr>
            <p:extLst>
              <p:ext uri="{D42A27DB-BD31-4B8C-83A1-F6EECF244321}">
                <p14:modId xmlns:p14="http://schemas.microsoft.com/office/powerpoint/2010/main" val="3362183223"/>
              </p:ext>
            </p:extLst>
          </p:nvPr>
        </p:nvGraphicFramePr>
        <p:xfrm>
          <a:off x="254000" y="285750"/>
          <a:ext cx="8636000" cy="4572000"/>
        </p:xfrm>
        <a:graphic>
          <a:graphicData uri="http://schemas.openxmlformats.org/drawingml/2006/table">
            <a:tbl>
              <a:tblPr firstRow="1" bandRow="1">
                <a:tableStyleId>{D8C1763E-7884-4FF5-8E07-5028283A75D2}</a:tableStyleId>
              </a:tblPr>
              <a:tblGrid>
                <a:gridCol w="1188720">
                  <a:extLst>
                    <a:ext uri="{9D8B030D-6E8A-4147-A177-3AD203B41FA5}">
                      <a16:colId xmlns:a16="http://schemas.microsoft.com/office/drawing/2014/main" val="3809818293"/>
                    </a:ext>
                  </a:extLst>
                </a:gridCol>
                <a:gridCol w="3386818">
                  <a:extLst>
                    <a:ext uri="{9D8B030D-6E8A-4147-A177-3AD203B41FA5}">
                      <a16:colId xmlns:a16="http://schemas.microsoft.com/office/drawing/2014/main" val="2027063166"/>
                    </a:ext>
                  </a:extLst>
                </a:gridCol>
                <a:gridCol w="4060462">
                  <a:extLst>
                    <a:ext uri="{9D8B030D-6E8A-4147-A177-3AD203B41FA5}">
                      <a16:colId xmlns:a16="http://schemas.microsoft.com/office/drawing/2014/main" val="2867961226"/>
                    </a:ext>
                  </a:extLst>
                </a:gridCol>
              </a:tblGrid>
              <a:tr h="515640">
                <a:tc>
                  <a:txBody>
                    <a:bodyPr/>
                    <a:lstStyle/>
                    <a:p>
                      <a:pPr algn="ctr"/>
                      <a:r>
                        <a:rPr lang="x-none" sz="1800">
                          <a:latin typeface="Verdana" panose="020B0604030504040204" pitchFamily="34" charset="0"/>
                          <a:ea typeface="Verdana" panose="020B0604030504040204" pitchFamily="34" charset="0"/>
                          <a:cs typeface="Verdana" panose="020B0604030504040204" pitchFamily="34" charset="0"/>
                        </a:rPr>
                        <a:t>MQH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x-none" sz="1800">
                          <a:latin typeface="Verdana" panose="020B0604030504040204" pitchFamily="34" charset="0"/>
                          <a:ea typeface="Verdana" panose="020B0604030504040204" pitchFamily="34" charset="0"/>
                          <a:cs typeface="Verdana" panose="020B0604030504040204" pitchFamily="34" charset="0"/>
                        </a:rPr>
                        <a:t>BIỂU HIỆN CỦA </a:t>
                      </a:r>
                    </a:p>
                    <a:p>
                      <a:pPr algn="ctr"/>
                      <a:r>
                        <a:rPr lang="x-none" sz="1800">
                          <a:latin typeface="Verdana" panose="020B0604030504040204" pitchFamily="34" charset="0"/>
                          <a:ea typeface="Verdana" panose="020B0604030504040204" pitchFamily="34" charset="0"/>
                          <a:cs typeface="Verdana" panose="020B0604030504040204" pitchFamily="34" charset="0"/>
                        </a:rPr>
                        <a:t>TÌNH YÊU THƯƠNG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x-none" sz="1800">
                          <a:latin typeface="Verdana" panose="020B0604030504040204" pitchFamily="34" charset="0"/>
                          <a:ea typeface="Verdana" panose="020B0604030504040204" pitchFamily="34" charset="0"/>
                          <a:cs typeface="Verdana" panose="020B0604030504040204" pitchFamily="34" charset="0"/>
                        </a:rPr>
                        <a:t>VÍ DỤ MINH HOẠ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389885967"/>
                  </a:ext>
                </a:extLst>
              </a:tr>
              <a:tr h="1030932">
                <a:tc>
                  <a:txBody>
                    <a:bodyPr/>
                    <a:lstStyle/>
                    <a:p>
                      <a:pPr algn="ctr"/>
                      <a:r>
                        <a:rPr lang="x-none" sz="1600" b="1" i="0">
                          <a:latin typeface="Calibri Light" panose="020F0302020204030204" pitchFamily="34" charset="0"/>
                          <a:cs typeface="Calibri Light" panose="020F0302020204030204" pitchFamily="34" charset="0"/>
                        </a:rPr>
                        <a:t>Ở </a:t>
                      </a:r>
                    </a:p>
                    <a:p>
                      <a:pPr algn="ctr"/>
                      <a:r>
                        <a:rPr lang="x-none" sz="1600" b="1" i="0">
                          <a:latin typeface="Calibri Light" panose="020F0302020204030204" pitchFamily="34" charset="0"/>
                          <a:cs typeface="Calibri Light" panose="020F0302020204030204" pitchFamily="34" charset="0"/>
                        </a:rPr>
                        <a:t>GIA ĐÌNH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x-none" sz="1600" b="0" i="0">
                          <a:latin typeface="Calibri Light" panose="020F0302020204030204" pitchFamily="34" charset="0"/>
                          <a:cs typeface="Calibri Light" panose="020F0302020204030204" pitchFamily="34" charset="0"/>
                        </a:rPr>
                        <a:t>- Quan tâm, chăm sóc lẫn nhau giữa các thành viên trong GĐ</a:t>
                      </a:r>
                    </a:p>
                    <a:p>
                      <a:r>
                        <a:rPr lang="x-none" sz="1600" b="0" i="0">
                          <a:latin typeface="Calibri Light" panose="020F0302020204030204" pitchFamily="34" charset="0"/>
                          <a:cs typeface="Calibri Light" panose="020F0302020204030204" pitchFamily="34" charset="0"/>
                        </a:rPr>
                        <a:t>- Động viên, giúp đỡ khi gặp khó khăn…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x-none" sz="1600" b="0" i="0">
                          <a:latin typeface="Calibri Light" panose="020F0302020204030204" pitchFamily="34" charset="0"/>
                          <a:cs typeface="Calibri Light" panose="020F0302020204030204" pitchFamily="34" charset="0"/>
                        </a:rPr>
                        <a:t>- Ba mẹ, con cháu chăm sóc ông bà khi ông bà ốm đau;</a:t>
                      </a:r>
                    </a:p>
                    <a:p>
                      <a:r>
                        <a:rPr lang="x-none" sz="1600" b="0" i="0">
                          <a:latin typeface="Calibri Light" panose="020F0302020204030204" pitchFamily="34" charset="0"/>
                          <a:cs typeface="Calibri Light" panose="020F0302020204030204" pitchFamily="34" charset="0"/>
                        </a:rPr>
                        <a:t>- </a:t>
                      </a:r>
                      <a:r>
                        <a:rPr lang="en-US" sz="1600" b="0" i="0">
                          <a:latin typeface="Calibri Light" panose="020F0302020204030204" pitchFamily="34" charset="0"/>
                          <a:cs typeface="Calibri Light" panose="020F0302020204030204" pitchFamily="34" charset="0"/>
                        </a:rPr>
                        <a:t>G</a:t>
                      </a:r>
                      <a:r>
                        <a:rPr lang="x-none" sz="1600" b="0" i="0">
                          <a:latin typeface="Calibri Light" panose="020F0302020204030204" pitchFamily="34" charset="0"/>
                          <a:cs typeface="Calibri Light" panose="020F0302020204030204" pitchFamily="34" charset="0"/>
                        </a:rPr>
                        <a:t>iúp em nhỏ học bài;</a:t>
                      </a:r>
                    </a:p>
                    <a:p>
                      <a:r>
                        <a:rPr lang="x-none" sz="1600" b="0" i="0">
                          <a:latin typeface="Calibri Light" panose="020F0302020204030204" pitchFamily="34" charset="0"/>
                          <a:cs typeface="Calibri Light" panose="020F0302020204030204" pitchFamily="34" charset="0"/>
                        </a:rPr>
                        <a:t>- Các con biết kính trọng, yêu thương, chia sẽ việc nhà với ông bà cha mẹ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16052984"/>
                  </a:ext>
                </a:extLst>
              </a:tr>
              <a:tr h="1030932">
                <a:tc>
                  <a:txBody>
                    <a:bodyPr/>
                    <a:lstStyle/>
                    <a:p>
                      <a:pPr algn="ctr"/>
                      <a:r>
                        <a:rPr lang="x-none" sz="1600" b="1" i="0">
                          <a:latin typeface="Calibri Light" panose="020F0302020204030204" pitchFamily="34" charset="0"/>
                          <a:cs typeface="Calibri Light" panose="020F0302020204030204" pitchFamily="34" charset="0"/>
                        </a:rPr>
                        <a:t>Ở </a:t>
                      </a:r>
                    </a:p>
                    <a:p>
                      <a:pPr algn="ctr"/>
                      <a:r>
                        <a:rPr lang="x-none" sz="1600" b="1" i="0">
                          <a:latin typeface="Calibri Light" panose="020F0302020204030204" pitchFamily="34" charset="0"/>
                          <a:cs typeface="Calibri Light" panose="020F0302020204030204" pitchFamily="34" charset="0"/>
                        </a:rPr>
                        <a:t>NHÀ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x-none" sz="1600" b="0" i="0">
                          <a:latin typeface="Calibri Light" panose="020F0302020204030204" pitchFamily="34" charset="0"/>
                          <a:cs typeface="Calibri Light" panose="020F0302020204030204" pitchFamily="34" charset="0"/>
                        </a:rPr>
                        <a:t>- Các bạn giúp đỡ lẫn nhau trong HT và rèn luyện. </a:t>
                      </a:r>
                    </a:p>
                    <a:p>
                      <a:r>
                        <a:rPr lang="x-none" sz="1600" b="0" i="0">
                          <a:latin typeface="Calibri Light" panose="020F0302020204030204" pitchFamily="34" charset="0"/>
                          <a:cs typeface="Calibri Light" panose="020F0302020204030204" pitchFamily="34" charset="0"/>
                        </a:rPr>
                        <a:t>- Thầy cô động viên, dìu dắt, giúp đỡ các em HS, </a:t>
                      </a:r>
                    </a:p>
                    <a:p>
                      <a:r>
                        <a:rPr lang="x-none" sz="1600" b="0" i="0">
                          <a:latin typeface="Calibri Light" panose="020F0302020204030204" pitchFamily="34" charset="0"/>
                          <a:cs typeface="Calibri Light" panose="020F0302020204030204" pitchFamily="34" charset="0"/>
                        </a:rPr>
                        <a:t>- HS biết ơn, kính trọng 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x-none" sz="1600" b="0" i="0">
                          <a:latin typeface="Calibri Light" panose="020F0302020204030204" pitchFamily="34" charset="0"/>
                          <a:cs typeface="Calibri Light" panose="020F0302020204030204" pitchFamily="34" charset="0"/>
                        </a:rPr>
                        <a:t>- Ủng hộ các bạn có hoàn cảnh khó khăn trong lớp;</a:t>
                      </a:r>
                    </a:p>
                    <a:p>
                      <a:r>
                        <a:rPr lang="x-none" sz="1600" b="0" i="0">
                          <a:latin typeface="Calibri Light" panose="020F0302020204030204" pitchFamily="34" charset="0"/>
                          <a:cs typeface="Calibri Light" panose="020F0302020204030204" pitchFamily="34" charset="0"/>
                        </a:rPr>
                        <a:t>- </a:t>
                      </a:r>
                      <a:r>
                        <a:rPr lang="en-US" sz="1600" b="0" i="0">
                          <a:latin typeface="Calibri Light" panose="020F0302020204030204" pitchFamily="34" charset="0"/>
                          <a:cs typeface="Calibri Light" panose="020F0302020204030204" pitchFamily="34" charset="0"/>
                        </a:rPr>
                        <a:t>G</a:t>
                      </a:r>
                      <a:r>
                        <a:rPr lang="x-none" sz="1600" b="0" i="0">
                          <a:latin typeface="Calibri Light" panose="020F0302020204030204" pitchFamily="34" charset="0"/>
                          <a:cs typeface="Calibri Light" panose="020F0302020204030204" pitchFamily="34" charset="0"/>
                        </a:rPr>
                        <a:t>iúp đỡ các bạn khuyết tật trong lớp, trong trường;</a:t>
                      </a:r>
                    </a:p>
                    <a:p>
                      <a:r>
                        <a:rPr lang="x-none" sz="1600" b="0" i="0">
                          <a:latin typeface="Calibri Light" panose="020F0302020204030204" pitchFamily="34" charset="0"/>
                          <a:cs typeface="Calibri Light" panose="020F0302020204030204" pitchFamily="34" charset="0"/>
                        </a:rPr>
                        <a:t>- Thầy cô hỗ trợ, dạy các em HS chăm ngoan, học giỏi,…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01989511"/>
                  </a:ext>
                </a:extLst>
              </a:tr>
              <a:tr h="1030932">
                <a:tc>
                  <a:txBody>
                    <a:bodyPr/>
                    <a:lstStyle/>
                    <a:p>
                      <a:pPr algn="ctr"/>
                      <a:r>
                        <a:rPr lang="x-none" sz="1600" b="1" i="0">
                          <a:latin typeface="Calibri Light" panose="020F0302020204030204" pitchFamily="34" charset="0"/>
                          <a:cs typeface="Calibri Light" panose="020F0302020204030204" pitchFamily="34" charset="0"/>
                        </a:rPr>
                        <a:t>Ở </a:t>
                      </a:r>
                    </a:p>
                    <a:p>
                      <a:pPr algn="ctr"/>
                      <a:r>
                        <a:rPr lang="x-none" sz="1600" b="1" i="0">
                          <a:latin typeface="Calibri Light" panose="020F0302020204030204" pitchFamily="34" charset="0"/>
                          <a:cs typeface="Calibri Light" panose="020F0302020204030204" pitchFamily="34" charset="0"/>
                        </a:rPr>
                        <a:t>XÃ HỘI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x-none" sz="1600" b="0" i="0">
                          <a:latin typeface="Calibri Light" panose="020F0302020204030204" pitchFamily="34" charset="0"/>
                          <a:cs typeface="Calibri Light" panose="020F0302020204030204" pitchFamily="34" charset="0"/>
                        </a:rPr>
                        <a:t>- Mọi người yêu thương, thông cảm, chia sẽ với nhau</a:t>
                      </a:r>
                    </a:p>
                    <a:p>
                      <a:r>
                        <a:rPr lang="x-none" sz="1600" b="0" i="0">
                          <a:latin typeface="Calibri Light" panose="020F0302020204030204" pitchFamily="34" charset="0"/>
                          <a:cs typeface="Calibri Light" panose="020F0302020204030204" pitchFamily="34" charset="0"/>
                        </a:rPr>
                        <a:t>- Cùng nhau hỗ trợ, giúp đỡ nhau khi rơi vào hoàn cảnh khó khăn,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x-none" sz="1600" b="0" i="0">
                          <a:latin typeface="Calibri Light" panose="020F0302020204030204" pitchFamily="34" charset="0"/>
                          <a:cs typeface="Calibri Light" panose="020F0302020204030204" pitchFamily="34" charset="0"/>
                        </a:rPr>
                        <a:t>- Chung tay giúp đỡ, ủng hộ đồng bào gặp lũ lụt, hạn hán;</a:t>
                      </a:r>
                    </a:p>
                    <a:p>
                      <a:r>
                        <a:rPr lang="x-none" sz="1600" b="0" i="0">
                          <a:latin typeface="Calibri Light" panose="020F0302020204030204" pitchFamily="34" charset="0"/>
                          <a:cs typeface="Calibri Light" panose="020F0302020204030204" pitchFamily="34" charset="0"/>
                        </a:rPr>
                        <a:t>- Cùng nhau chia sẽ khó khăn trong thời kì dịch bệnh Covid-19 đang diễn biến phức tạp,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2812579"/>
                  </a:ext>
                </a:extLst>
              </a:tr>
            </a:tbl>
          </a:graphicData>
        </a:graphic>
      </p:graphicFrame>
      <p:sp>
        <p:nvSpPr>
          <p:cNvPr id="8" name="Rectangle 7">
            <a:extLst>
              <a:ext uri="{FF2B5EF4-FFF2-40B4-BE49-F238E27FC236}">
                <a16:creationId xmlns:a16="http://schemas.microsoft.com/office/drawing/2014/main" id="{6CA0657A-C3E7-8C4A-BBB4-86257281F2BB}"/>
              </a:ext>
            </a:extLst>
          </p:cNvPr>
          <p:cNvSpPr/>
          <p:nvPr/>
        </p:nvSpPr>
        <p:spPr>
          <a:xfrm>
            <a:off x="1493520" y="985519"/>
            <a:ext cx="3230880" cy="12080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x-none"/>
          </a:p>
        </p:txBody>
      </p:sp>
      <p:sp>
        <p:nvSpPr>
          <p:cNvPr id="9" name="Rectangle 8">
            <a:extLst>
              <a:ext uri="{FF2B5EF4-FFF2-40B4-BE49-F238E27FC236}">
                <a16:creationId xmlns:a16="http://schemas.microsoft.com/office/drawing/2014/main" id="{F1CA59CA-9A71-F74E-A8E9-EDC13E975129}"/>
              </a:ext>
            </a:extLst>
          </p:cNvPr>
          <p:cNvSpPr/>
          <p:nvPr/>
        </p:nvSpPr>
        <p:spPr>
          <a:xfrm>
            <a:off x="1493520" y="2392609"/>
            <a:ext cx="3230880" cy="12080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x-none"/>
          </a:p>
        </p:txBody>
      </p:sp>
      <p:sp>
        <p:nvSpPr>
          <p:cNvPr id="10" name="Rectangle 9">
            <a:extLst>
              <a:ext uri="{FF2B5EF4-FFF2-40B4-BE49-F238E27FC236}">
                <a16:creationId xmlns:a16="http://schemas.microsoft.com/office/drawing/2014/main" id="{3497BECE-E2ED-C64D-97A3-3E97E9C4E732}"/>
              </a:ext>
            </a:extLst>
          </p:cNvPr>
          <p:cNvSpPr/>
          <p:nvPr/>
        </p:nvSpPr>
        <p:spPr>
          <a:xfrm>
            <a:off x="1493520" y="3870960"/>
            <a:ext cx="3230880" cy="9563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x-none"/>
          </a:p>
        </p:txBody>
      </p:sp>
      <p:sp>
        <p:nvSpPr>
          <p:cNvPr id="11" name="Rectangle 10">
            <a:extLst>
              <a:ext uri="{FF2B5EF4-FFF2-40B4-BE49-F238E27FC236}">
                <a16:creationId xmlns:a16="http://schemas.microsoft.com/office/drawing/2014/main" id="{31A2763C-AEFD-4541-A56D-D5A1ADA200F2}"/>
              </a:ext>
            </a:extLst>
          </p:cNvPr>
          <p:cNvSpPr/>
          <p:nvPr/>
        </p:nvSpPr>
        <p:spPr>
          <a:xfrm>
            <a:off x="4897120" y="985519"/>
            <a:ext cx="3881120" cy="12080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x-none"/>
          </a:p>
        </p:txBody>
      </p:sp>
      <p:sp>
        <p:nvSpPr>
          <p:cNvPr id="12" name="Rectangle 11">
            <a:extLst>
              <a:ext uri="{FF2B5EF4-FFF2-40B4-BE49-F238E27FC236}">
                <a16:creationId xmlns:a16="http://schemas.microsoft.com/office/drawing/2014/main" id="{25786EE4-6F6B-6B45-8153-B89A1BA0AFEF}"/>
              </a:ext>
            </a:extLst>
          </p:cNvPr>
          <p:cNvSpPr/>
          <p:nvPr/>
        </p:nvSpPr>
        <p:spPr>
          <a:xfrm>
            <a:off x="4897120" y="2286000"/>
            <a:ext cx="3881120" cy="145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x-none"/>
          </a:p>
        </p:txBody>
      </p:sp>
      <p:sp>
        <p:nvSpPr>
          <p:cNvPr id="13" name="Rectangle 12">
            <a:extLst>
              <a:ext uri="{FF2B5EF4-FFF2-40B4-BE49-F238E27FC236}">
                <a16:creationId xmlns:a16="http://schemas.microsoft.com/office/drawing/2014/main" id="{5EAD54ED-50A5-A14F-8600-9238E86B8477}"/>
              </a:ext>
            </a:extLst>
          </p:cNvPr>
          <p:cNvSpPr/>
          <p:nvPr/>
        </p:nvSpPr>
        <p:spPr>
          <a:xfrm>
            <a:off x="4897120" y="3874700"/>
            <a:ext cx="3881120" cy="9563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x-none"/>
          </a:p>
        </p:txBody>
      </p:sp>
    </p:spTree>
    <p:extLst>
      <p:ext uri="{BB962C8B-B14F-4D97-AF65-F5344CB8AC3E}">
        <p14:creationId xmlns:p14="http://schemas.microsoft.com/office/powerpoint/2010/main" val="307329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3"/>
        <p:cNvGrpSpPr/>
        <p:nvPr/>
      </p:nvGrpSpPr>
      <p:grpSpPr>
        <a:xfrm>
          <a:off x="0" y="0"/>
          <a:ext cx="0" cy="0"/>
          <a:chOff x="0" y="0"/>
          <a:chExt cx="0" cy="0"/>
        </a:xfrm>
      </p:grpSpPr>
      <p:sp>
        <p:nvSpPr>
          <p:cNvPr id="2804" name="Google Shape;2804;p45"/>
          <p:cNvSpPr txBox="1">
            <a:spLocks noGrp="1"/>
          </p:cNvSpPr>
          <p:nvPr>
            <p:ph type="title"/>
          </p:nvPr>
        </p:nvSpPr>
        <p:spPr>
          <a:xfrm>
            <a:off x="355600" y="1007957"/>
            <a:ext cx="7772400" cy="53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a:latin typeface="Calibri" panose="020F0502020204030204" pitchFamily="34" charset="0"/>
                <a:cs typeface="Calibri" panose="020F0502020204030204" pitchFamily="34" charset="0"/>
              </a:rPr>
              <a:t>—BIỂU HIỆN TÌNH YÊU THƯƠNG CON NGƯỜI</a:t>
            </a:r>
            <a:endParaRPr b="1">
              <a:latin typeface="Calibri" panose="020F0502020204030204" pitchFamily="34" charset="0"/>
              <a:cs typeface="Calibri" panose="020F0502020204030204" pitchFamily="34" charset="0"/>
            </a:endParaRPr>
          </a:p>
        </p:txBody>
      </p:sp>
      <p:sp>
        <p:nvSpPr>
          <p:cNvPr id="2805" name="Google Shape;2805;p45"/>
          <p:cNvSpPr txBox="1">
            <a:spLocks noGrp="1"/>
          </p:cNvSpPr>
          <p:nvPr>
            <p:ph type="subTitle" idx="1"/>
          </p:nvPr>
        </p:nvSpPr>
        <p:spPr>
          <a:xfrm>
            <a:off x="2130640" y="2145063"/>
            <a:ext cx="6691200" cy="14784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a:t>Thể hiện ở sự đồng cảm, chia sẽ, giúp đỡ lẫn nhau, tham gia các hoạt động nhân đạo, từ thiện, biết tha thứ lỗi lầm của người khác khi họ sửa chữa, khi cần thiết có thể hi sinh quyền lợi của bản thân vì người khác.</a:t>
            </a:r>
            <a:endParaRPr/>
          </a:p>
        </p:txBody>
      </p:sp>
      <p:grpSp>
        <p:nvGrpSpPr>
          <p:cNvPr id="2806" name="Google Shape;2806;p45"/>
          <p:cNvGrpSpPr/>
          <p:nvPr/>
        </p:nvGrpSpPr>
        <p:grpSpPr>
          <a:xfrm rot="1616616">
            <a:off x="1663808" y="3835430"/>
            <a:ext cx="399366" cy="730610"/>
            <a:chOff x="323987" y="610889"/>
            <a:chExt cx="341044" cy="623914"/>
          </a:xfrm>
        </p:grpSpPr>
        <p:sp>
          <p:nvSpPr>
            <p:cNvPr id="2807" name="Google Shape;2807;p45"/>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5"/>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5"/>
            <p:cNvSpPr/>
            <p:nvPr/>
          </p:nvSpPr>
          <p:spPr>
            <a:xfrm>
              <a:off x="399563" y="1077560"/>
              <a:ext cx="61708" cy="29675"/>
            </a:xfrm>
            <a:custGeom>
              <a:avLst/>
              <a:gdLst/>
              <a:ahLst/>
              <a:cxnLst/>
              <a:rect l="l" t="t" r="r" b="b"/>
              <a:pathLst>
                <a:path w="1308" h="629" fill="none" extrusionOk="0">
                  <a:moveTo>
                    <a:pt x="1" y="629"/>
                  </a:moveTo>
                  <a:cubicBezTo>
                    <a:pt x="154" y="462"/>
                    <a:pt x="334" y="321"/>
                    <a:pt x="513" y="219"/>
                  </a:cubicBezTo>
                  <a:cubicBezTo>
                    <a:pt x="769" y="78"/>
                    <a:pt x="1103" y="1"/>
                    <a:pt x="1308" y="116"/>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5"/>
            <p:cNvSpPr/>
            <p:nvPr/>
          </p:nvSpPr>
          <p:spPr>
            <a:xfrm>
              <a:off x="376588" y="1133181"/>
              <a:ext cx="8539" cy="41186"/>
            </a:xfrm>
            <a:custGeom>
              <a:avLst/>
              <a:gdLst/>
              <a:ahLst/>
              <a:cxnLst/>
              <a:rect l="l" t="t" r="r" b="b"/>
              <a:pathLst>
                <a:path w="181" h="873" fill="none" extrusionOk="0">
                  <a:moveTo>
                    <a:pt x="180" y="872"/>
                  </a:moveTo>
                  <a:cubicBezTo>
                    <a:pt x="26" y="731"/>
                    <a:pt x="1" y="385"/>
                    <a:pt x="142" y="1"/>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5"/>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a:extLst>
              <a:ext uri="{FF2B5EF4-FFF2-40B4-BE49-F238E27FC236}">
                <a16:creationId xmlns:a16="http://schemas.microsoft.com/office/drawing/2014/main" id="{62A38FF3-2640-BF44-B683-9F9815E4C5CD}"/>
              </a:ext>
            </a:extLst>
          </p:cNvPr>
          <p:cNvSpPr/>
          <p:nvPr/>
        </p:nvSpPr>
        <p:spPr>
          <a:xfrm>
            <a:off x="1637703" y="1463197"/>
            <a:ext cx="540180" cy="584775"/>
          </a:xfrm>
          <a:prstGeom prst="rect">
            <a:avLst/>
          </a:prstGeom>
        </p:spPr>
        <p:txBody>
          <a:bodyPr wrap="square">
            <a:spAutoFit/>
          </a:bodyPr>
          <a:lstStyle/>
          <a:p>
            <a:pPr algn="ctr"/>
            <a:r>
              <a:rPr lang="en-US" sz="32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US"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32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5"/>
        <p:cNvGrpSpPr/>
        <p:nvPr/>
      </p:nvGrpSpPr>
      <p:grpSpPr>
        <a:xfrm>
          <a:off x="0" y="0"/>
          <a:ext cx="0" cy="0"/>
          <a:chOff x="0" y="0"/>
          <a:chExt cx="0" cy="0"/>
        </a:xfrm>
      </p:grpSpPr>
      <p:sp>
        <p:nvSpPr>
          <p:cNvPr id="2816" name="Google Shape;2816;p46"/>
          <p:cNvSpPr txBox="1">
            <a:spLocks noGrp="1"/>
          </p:cNvSpPr>
          <p:nvPr>
            <p:ph type="title"/>
          </p:nvPr>
        </p:nvSpPr>
        <p:spPr>
          <a:xfrm>
            <a:off x="654547" y="1874250"/>
            <a:ext cx="7704000" cy="17939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a:latin typeface="Verdana" panose="020B0604030504040204" pitchFamily="34" charset="0"/>
                <a:ea typeface="Verdana" panose="020B0604030504040204" pitchFamily="34" charset="0"/>
                <a:cs typeface="Verdana" panose="020B0604030504040204" pitchFamily="34" charset="0"/>
              </a:rPr>
              <a:t>BIỂU HIỆN TRÁI </a:t>
            </a:r>
            <a:br>
              <a:rPr lang="vi-VN" sz="2800">
                <a:latin typeface="Verdana" panose="020B0604030504040204" pitchFamily="34" charset="0"/>
                <a:ea typeface="Verdana" panose="020B0604030504040204" pitchFamily="34" charset="0"/>
                <a:cs typeface="Verdana" panose="020B0604030504040204" pitchFamily="34" charset="0"/>
              </a:rPr>
            </a:br>
            <a:r>
              <a:rPr lang="vi-VN" sz="2800">
                <a:latin typeface="Verdana" panose="020B0604030504040204" pitchFamily="34" charset="0"/>
                <a:ea typeface="Verdana" panose="020B0604030504040204" pitchFamily="34" charset="0"/>
                <a:cs typeface="Verdana" panose="020B0604030504040204" pitchFamily="34" charset="0"/>
              </a:rPr>
              <a:t>VỚI LÒNG</a:t>
            </a:r>
            <a:br>
              <a:rPr lang="vi-VN" sz="2800">
                <a:latin typeface="Verdana" panose="020B0604030504040204" pitchFamily="34" charset="0"/>
                <a:ea typeface="Verdana" panose="020B0604030504040204" pitchFamily="34" charset="0"/>
                <a:cs typeface="Verdana" panose="020B0604030504040204" pitchFamily="34" charset="0"/>
              </a:rPr>
            </a:br>
            <a:r>
              <a:rPr lang="vi-VN" sz="2800">
                <a:latin typeface="Verdana" panose="020B0604030504040204" pitchFamily="34" charset="0"/>
                <a:ea typeface="Verdana" panose="020B0604030504040204" pitchFamily="34" charset="0"/>
                <a:cs typeface="Verdana" panose="020B0604030504040204" pitchFamily="34" charset="0"/>
              </a:rPr>
              <a:t>YÊU THƯƠNG CON NGƯỜI?</a:t>
            </a:r>
            <a:endParaRPr sz="2800">
              <a:latin typeface="Verdana" panose="020B0604030504040204" pitchFamily="34" charset="0"/>
              <a:ea typeface="Verdana" panose="020B0604030504040204" pitchFamily="34" charset="0"/>
              <a:cs typeface="Verdana" panose="020B0604030504040204" pitchFamily="34" charset="0"/>
            </a:endParaRPr>
          </a:p>
        </p:txBody>
      </p:sp>
      <p:grpSp>
        <p:nvGrpSpPr>
          <p:cNvPr id="2821" name="Google Shape;2821;p46"/>
          <p:cNvGrpSpPr/>
          <p:nvPr/>
        </p:nvGrpSpPr>
        <p:grpSpPr>
          <a:xfrm>
            <a:off x="1021969" y="1952459"/>
            <a:ext cx="934002" cy="1564072"/>
            <a:chOff x="5670675" y="2073700"/>
            <a:chExt cx="1440250" cy="2411830"/>
          </a:xfrm>
        </p:grpSpPr>
        <p:sp>
          <p:nvSpPr>
            <p:cNvPr id="2822" name="Google Shape;2822;p46"/>
            <p:cNvSpPr/>
            <p:nvPr/>
          </p:nvSpPr>
          <p:spPr>
            <a:xfrm>
              <a:off x="5670675" y="4331030"/>
              <a:ext cx="1133400" cy="154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6"/>
            <p:cNvSpPr/>
            <p:nvPr/>
          </p:nvSpPr>
          <p:spPr>
            <a:xfrm flipH="1">
              <a:off x="5700111" y="2711759"/>
              <a:ext cx="626789" cy="768377"/>
            </a:xfrm>
            <a:custGeom>
              <a:avLst/>
              <a:gdLst/>
              <a:ahLst/>
              <a:cxnLst/>
              <a:rect l="l" t="t" r="r" b="b"/>
              <a:pathLst>
                <a:path w="23905" h="29305" extrusionOk="0">
                  <a:moveTo>
                    <a:pt x="3642" y="1"/>
                  </a:moveTo>
                  <a:cubicBezTo>
                    <a:pt x="3642" y="1"/>
                    <a:pt x="0" y="1178"/>
                    <a:pt x="2437" y="6654"/>
                  </a:cubicBezTo>
                  <a:cubicBezTo>
                    <a:pt x="4655" y="11665"/>
                    <a:pt x="7694" y="15854"/>
                    <a:pt x="11528" y="19715"/>
                  </a:cubicBezTo>
                  <a:cubicBezTo>
                    <a:pt x="12924" y="21139"/>
                    <a:pt x="14211" y="22645"/>
                    <a:pt x="15553" y="24124"/>
                  </a:cubicBezTo>
                  <a:cubicBezTo>
                    <a:pt x="16100" y="24726"/>
                    <a:pt x="16949" y="25438"/>
                    <a:pt x="17250" y="26232"/>
                  </a:cubicBezTo>
                  <a:cubicBezTo>
                    <a:pt x="17517" y="26925"/>
                    <a:pt x="17368" y="29304"/>
                    <a:pt x="19254" y="29304"/>
                  </a:cubicBezTo>
                  <a:cubicBezTo>
                    <a:pt x="19306" y="29304"/>
                    <a:pt x="19359" y="29302"/>
                    <a:pt x="19414" y="29299"/>
                  </a:cubicBezTo>
                  <a:cubicBezTo>
                    <a:pt x="21467" y="29134"/>
                    <a:pt x="23904" y="27108"/>
                    <a:pt x="23083" y="25903"/>
                  </a:cubicBezTo>
                  <a:cubicBezTo>
                    <a:pt x="22261" y="24699"/>
                    <a:pt x="20673" y="23987"/>
                    <a:pt x="19687" y="23220"/>
                  </a:cubicBezTo>
                  <a:cubicBezTo>
                    <a:pt x="18647" y="22426"/>
                    <a:pt x="17908" y="20947"/>
                    <a:pt x="17250" y="19852"/>
                  </a:cubicBezTo>
                  <a:cubicBezTo>
                    <a:pt x="14266" y="15033"/>
                    <a:pt x="13198" y="9283"/>
                    <a:pt x="9857" y="4655"/>
                  </a:cubicBezTo>
                  <a:cubicBezTo>
                    <a:pt x="8242" y="2410"/>
                    <a:pt x="5120" y="274"/>
                    <a:pt x="3642"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6"/>
            <p:cNvSpPr/>
            <p:nvPr/>
          </p:nvSpPr>
          <p:spPr>
            <a:xfrm flipH="1">
              <a:off x="5896834" y="2871156"/>
              <a:ext cx="229766" cy="496843"/>
            </a:xfrm>
            <a:custGeom>
              <a:avLst/>
              <a:gdLst/>
              <a:ahLst/>
              <a:cxnLst/>
              <a:rect l="l" t="t" r="r" b="b"/>
              <a:pathLst>
                <a:path w="8763" h="18949" extrusionOk="0">
                  <a:moveTo>
                    <a:pt x="2109" y="0"/>
                  </a:moveTo>
                  <a:lnTo>
                    <a:pt x="1" y="8571"/>
                  </a:lnTo>
                  <a:lnTo>
                    <a:pt x="6901" y="16949"/>
                  </a:lnTo>
                  <a:lnTo>
                    <a:pt x="8763" y="18948"/>
                  </a:lnTo>
                  <a:cubicBezTo>
                    <a:pt x="8763" y="18948"/>
                    <a:pt x="2136" y="3752"/>
                    <a:pt x="2109"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6"/>
            <p:cNvSpPr/>
            <p:nvPr/>
          </p:nvSpPr>
          <p:spPr>
            <a:xfrm flipH="1">
              <a:off x="6003083" y="2710815"/>
              <a:ext cx="319517" cy="291750"/>
            </a:xfrm>
            <a:custGeom>
              <a:avLst/>
              <a:gdLst/>
              <a:ahLst/>
              <a:cxnLst/>
              <a:rect l="l" t="t" r="r" b="b"/>
              <a:pathLst>
                <a:path w="12186" h="11127" extrusionOk="0">
                  <a:moveTo>
                    <a:pt x="4681" y="0"/>
                  </a:moveTo>
                  <a:cubicBezTo>
                    <a:pt x="3848" y="0"/>
                    <a:pt x="3025" y="253"/>
                    <a:pt x="2300" y="858"/>
                  </a:cubicBezTo>
                  <a:cubicBezTo>
                    <a:pt x="0" y="2802"/>
                    <a:pt x="1972" y="8525"/>
                    <a:pt x="3341" y="11126"/>
                  </a:cubicBezTo>
                  <a:lnTo>
                    <a:pt x="12185" y="7512"/>
                  </a:lnTo>
                  <a:cubicBezTo>
                    <a:pt x="12185" y="7512"/>
                    <a:pt x="10351" y="4007"/>
                    <a:pt x="9392" y="2611"/>
                  </a:cubicBezTo>
                  <a:cubicBezTo>
                    <a:pt x="8412" y="1234"/>
                    <a:pt x="6522" y="0"/>
                    <a:pt x="4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6"/>
            <p:cNvSpPr/>
            <p:nvPr/>
          </p:nvSpPr>
          <p:spPr>
            <a:xfrm flipH="1">
              <a:off x="6113674" y="2073700"/>
              <a:ext cx="997251" cy="1145893"/>
            </a:xfrm>
            <a:custGeom>
              <a:avLst/>
              <a:gdLst/>
              <a:ahLst/>
              <a:cxnLst/>
              <a:rect l="l" t="t" r="r" b="b"/>
              <a:pathLst>
                <a:path w="38034" h="43703" extrusionOk="0">
                  <a:moveTo>
                    <a:pt x="26177" y="0"/>
                  </a:moveTo>
                  <a:cubicBezTo>
                    <a:pt x="23544" y="0"/>
                    <a:pt x="20511" y="858"/>
                    <a:pt x="18100" y="3935"/>
                  </a:cubicBezTo>
                  <a:cubicBezTo>
                    <a:pt x="14431" y="8618"/>
                    <a:pt x="16375" y="12177"/>
                    <a:pt x="11939" y="15545"/>
                  </a:cubicBezTo>
                  <a:cubicBezTo>
                    <a:pt x="7503" y="18913"/>
                    <a:pt x="4546" y="18968"/>
                    <a:pt x="4272" y="23513"/>
                  </a:cubicBezTo>
                  <a:cubicBezTo>
                    <a:pt x="3971" y="28059"/>
                    <a:pt x="1" y="28907"/>
                    <a:pt x="521" y="33480"/>
                  </a:cubicBezTo>
                  <a:cubicBezTo>
                    <a:pt x="984" y="37529"/>
                    <a:pt x="4946" y="40231"/>
                    <a:pt x="9018" y="40231"/>
                  </a:cubicBezTo>
                  <a:cubicBezTo>
                    <a:pt x="9518" y="40231"/>
                    <a:pt x="10019" y="40190"/>
                    <a:pt x="10515" y="40106"/>
                  </a:cubicBezTo>
                  <a:cubicBezTo>
                    <a:pt x="11007" y="40023"/>
                    <a:pt x="11441" y="39986"/>
                    <a:pt x="11829" y="39986"/>
                  </a:cubicBezTo>
                  <a:cubicBezTo>
                    <a:pt x="15018" y="39986"/>
                    <a:pt x="15035" y="42523"/>
                    <a:pt x="18209" y="43036"/>
                  </a:cubicBezTo>
                  <a:cubicBezTo>
                    <a:pt x="19709" y="43280"/>
                    <a:pt x="21273" y="43702"/>
                    <a:pt x="22738" y="43702"/>
                  </a:cubicBezTo>
                  <a:cubicBezTo>
                    <a:pt x="24723" y="43702"/>
                    <a:pt x="26525" y="42928"/>
                    <a:pt x="27738" y="39887"/>
                  </a:cubicBezTo>
                  <a:cubicBezTo>
                    <a:pt x="29846" y="34575"/>
                    <a:pt x="28313" y="31070"/>
                    <a:pt x="30996" y="28305"/>
                  </a:cubicBezTo>
                  <a:cubicBezTo>
                    <a:pt x="33707" y="25512"/>
                    <a:pt x="38033" y="17873"/>
                    <a:pt x="37102" y="14176"/>
                  </a:cubicBezTo>
                  <a:cubicBezTo>
                    <a:pt x="36144" y="10507"/>
                    <a:pt x="32174" y="1362"/>
                    <a:pt x="32174" y="1362"/>
                  </a:cubicBezTo>
                  <a:cubicBezTo>
                    <a:pt x="32174" y="1362"/>
                    <a:pt x="29493" y="0"/>
                    <a:pt x="26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6"/>
            <p:cNvSpPr/>
            <p:nvPr/>
          </p:nvSpPr>
          <p:spPr>
            <a:xfrm flipH="1">
              <a:off x="6281656" y="2807256"/>
              <a:ext cx="487508" cy="392749"/>
            </a:xfrm>
            <a:custGeom>
              <a:avLst/>
              <a:gdLst/>
              <a:ahLst/>
              <a:cxnLst/>
              <a:rect l="l" t="t" r="r" b="b"/>
              <a:pathLst>
                <a:path w="18593" h="14979" extrusionOk="0">
                  <a:moveTo>
                    <a:pt x="18291" y="0"/>
                  </a:moveTo>
                  <a:cubicBezTo>
                    <a:pt x="18181" y="110"/>
                    <a:pt x="18072" y="219"/>
                    <a:pt x="17962" y="329"/>
                  </a:cubicBezTo>
                  <a:cubicBezTo>
                    <a:pt x="15991" y="2328"/>
                    <a:pt x="16292" y="4765"/>
                    <a:pt x="15772" y="7968"/>
                  </a:cubicBezTo>
                  <a:cubicBezTo>
                    <a:pt x="16840" y="6271"/>
                    <a:pt x="17798" y="4381"/>
                    <a:pt x="18592" y="2574"/>
                  </a:cubicBezTo>
                  <a:cubicBezTo>
                    <a:pt x="18373" y="1671"/>
                    <a:pt x="18264" y="794"/>
                    <a:pt x="18291" y="0"/>
                  </a:cubicBezTo>
                  <a:close/>
                  <a:moveTo>
                    <a:pt x="0" y="12158"/>
                  </a:moveTo>
                  <a:lnTo>
                    <a:pt x="0" y="12158"/>
                  </a:lnTo>
                  <a:cubicBezTo>
                    <a:pt x="1205" y="12815"/>
                    <a:pt x="2109" y="14567"/>
                    <a:pt x="4710" y="14978"/>
                  </a:cubicBezTo>
                  <a:cubicBezTo>
                    <a:pt x="2410" y="14403"/>
                    <a:pt x="1944" y="12651"/>
                    <a:pt x="0" y="12158"/>
                  </a:cubicBezTo>
                  <a:close/>
                </a:path>
              </a:pathLst>
            </a:custGeom>
            <a:solidFill>
              <a:srgbClr val="BFB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6"/>
            <p:cNvSpPr/>
            <p:nvPr/>
          </p:nvSpPr>
          <p:spPr>
            <a:xfrm flipH="1">
              <a:off x="6226372" y="2720386"/>
              <a:ext cx="63924" cy="154383"/>
            </a:xfrm>
            <a:custGeom>
              <a:avLst/>
              <a:gdLst/>
              <a:ahLst/>
              <a:cxnLst/>
              <a:rect l="l" t="t" r="r" b="b"/>
              <a:pathLst>
                <a:path w="2438" h="5888" extrusionOk="0">
                  <a:moveTo>
                    <a:pt x="2438" y="0"/>
                  </a:moveTo>
                  <a:lnTo>
                    <a:pt x="2438" y="0"/>
                  </a:lnTo>
                  <a:cubicBezTo>
                    <a:pt x="1616" y="1315"/>
                    <a:pt x="767" y="2465"/>
                    <a:pt x="28" y="3313"/>
                  </a:cubicBezTo>
                  <a:cubicBezTo>
                    <a:pt x="1" y="4107"/>
                    <a:pt x="110" y="4984"/>
                    <a:pt x="329" y="5887"/>
                  </a:cubicBezTo>
                  <a:cubicBezTo>
                    <a:pt x="1260" y="3751"/>
                    <a:pt x="1972" y="1670"/>
                    <a:pt x="2438" y="0"/>
                  </a:cubicBezTo>
                  <a:close/>
                </a:path>
              </a:pathLst>
            </a:custGeom>
            <a:solidFill>
              <a:srgbClr val="584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6"/>
            <p:cNvSpPr/>
            <p:nvPr/>
          </p:nvSpPr>
          <p:spPr>
            <a:xfrm flipH="1">
              <a:off x="6212756" y="2479862"/>
              <a:ext cx="801965" cy="722282"/>
            </a:xfrm>
            <a:custGeom>
              <a:avLst/>
              <a:gdLst/>
              <a:ahLst/>
              <a:cxnLst/>
              <a:rect l="l" t="t" r="r" b="b"/>
              <a:pathLst>
                <a:path w="30586" h="27547" extrusionOk="0">
                  <a:moveTo>
                    <a:pt x="16950" y="0"/>
                  </a:moveTo>
                  <a:cubicBezTo>
                    <a:pt x="16621" y="1041"/>
                    <a:pt x="16320" y="2081"/>
                    <a:pt x="15855" y="3040"/>
                  </a:cubicBezTo>
                  <a:cubicBezTo>
                    <a:pt x="13719" y="7339"/>
                    <a:pt x="9064" y="9283"/>
                    <a:pt x="5504" y="12130"/>
                  </a:cubicBezTo>
                  <a:cubicBezTo>
                    <a:pt x="1945" y="14951"/>
                    <a:pt x="1" y="18565"/>
                    <a:pt x="2903" y="22700"/>
                  </a:cubicBezTo>
                  <a:cubicBezTo>
                    <a:pt x="3998" y="24288"/>
                    <a:pt x="4847" y="24644"/>
                    <a:pt x="5723" y="24644"/>
                  </a:cubicBezTo>
                  <a:cubicBezTo>
                    <a:pt x="6079" y="24644"/>
                    <a:pt x="6463" y="24589"/>
                    <a:pt x="6873" y="24507"/>
                  </a:cubicBezTo>
                  <a:cubicBezTo>
                    <a:pt x="7257" y="24452"/>
                    <a:pt x="7695" y="24370"/>
                    <a:pt x="8160" y="24370"/>
                  </a:cubicBezTo>
                  <a:cubicBezTo>
                    <a:pt x="8297" y="24370"/>
                    <a:pt x="8462" y="24370"/>
                    <a:pt x="8599" y="24397"/>
                  </a:cubicBezTo>
                  <a:cubicBezTo>
                    <a:pt x="8872" y="24425"/>
                    <a:pt x="9119" y="24507"/>
                    <a:pt x="9365" y="24644"/>
                  </a:cubicBezTo>
                  <a:cubicBezTo>
                    <a:pt x="11309" y="25137"/>
                    <a:pt x="11775" y="26889"/>
                    <a:pt x="14075" y="27464"/>
                  </a:cubicBezTo>
                  <a:cubicBezTo>
                    <a:pt x="14403" y="27519"/>
                    <a:pt x="14787" y="27546"/>
                    <a:pt x="15170" y="27546"/>
                  </a:cubicBezTo>
                  <a:cubicBezTo>
                    <a:pt x="15964" y="27546"/>
                    <a:pt x="16840" y="27437"/>
                    <a:pt x="17908" y="27190"/>
                  </a:cubicBezTo>
                  <a:cubicBezTo>
                    <a:pt x="20564" y="26533"/>
                    <a:pt x="23056" y="23795"/>
                    <a:pt x="25137" y="20454"/>
                  </a:cubicBezTo>
                  <a:cubicBezTo>
                    <a:pt x="25657" y="17251"/>
                    <a:pt x="25356" y="14814"/>
                    <a:pt x="27327" y="12815"/>
                  </a:cubicBezTo>
                  <a:cubicBezTo>
                    <a:pt x="27437" y="12705"/>
                    <a:pt x="27546" y="12596"/>
                    <a:pt x="27656" y="12486"/>
                  </a:cubicBezTo>
                  <a:cubicBezTo>
                    <a:pt x="28395" y="11638"/>
                    <a:pt x="29244" y="10488"/>
                    <a:pt x="30066" y="9173"/>
                  </a:cubicBezTo>
                  <a:cubicBezTo>
                    <a:pt x="30339" y="8133"/>
                    <a:pt x="30504" y="7257"/>
                    <a:pt x="30531" y="6627"/>
                  </a:cubicBezTo>
                  <a:cubicBezTo>
                    <a:pt x="30586" y="6079"/>
                    <a:pt x="30558" y="5504"/>
                    <a:pt x="30504" y="4929"/>
                  </a:cubicBezTo>
                  <a:cubicBezTo>
                    <a:pt x="30339" y="5039"/>
                    <a:pt x="30148" y="5148"/>
                    <a:pt x="29956" y="5258"/>
                  </a:cubicBezTo>
                  <a:cubicBezTo>
                    <a:pt x="28477" y="6107"/>
                    <a:pt x="26862" y="6599"/>
                    <a:pt x="25411" y="6599"/>
                  </a:cubicBezTo>
                  <a:cubicBezTo>
                    <a:pt x="25164" y="6599"/>
                    <a:pt x="24945" y="6572"/>
                    <a:pt x="24726" y="6545"/>
                  </a:cubicBezTo>
                  <a:cubicBezTo>
                    <a:pt x="23220" y="6380"/>
                    <a:pt x="21276" y="5614"/>
                    <a:pt x="19743" y="3998"/>
                  </a:cubicBezTo>
                  <a:cubicBezTo>
                    <a:pt x="18757" y="3067"/>
                    <a:pt x="17936" y="1780"/>
                    <a:pt x="17525" y="165"/>
                  </a:cubicBezTo>
                  <a:cubicBezTo>
                    <a:pt x="17333" y="165"/>
                    <a:pt x="17142" y="110"/>
                    <a:pt x="16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6"/>
            <p:cNvSpPr/>
            <p:nvPr/>
          </p:nvSpPr>
          <p:spPr>
            <a:xfrm flipH="1">
              <a:off x="6287389" y="2555955"/>
              <a:ext cx="142191" cy="173786"/>
            </a:xfrm>
            <a:custGeom>
              <a:avLst/>
              <a:gdLst/>
              <a:ahLst/>
              <a:cxnLst/>
              <a:rect l="l" t="t" r="r" b="b"/>
              <a:pathLst>
                <a:path w="5423" h="6628" extrusionOk="0">
                  <a:moveTo>
                    <a:pt x="5340" y="1"/>
                  </a:moveTo>
                  <a:lnTo>
                    <a:pt x="1" y="83"/>
                  </a:lnTo>
                  <a:lnTo>
                    <a:pt x="83" y="6627"/>
                  </a:lnTo>
                  <a:lnTo>
                    <a:pt x="5422" y="6545"/>
                  </a:lnTo>
                  <a:lnTo>
                    <a:pt x="5340" y="1"/>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6"/>
            <p:cNvSpPr/>
            <p:nvPr/>
          </p:nvSpPr>
          <p:spPr>
            <a:xfrm flipH="1">
              <a:off x="6083506" y="2174886"/>
              <a:ext cx="480875" cy="477545"/>
            </a:xfrm>
            <a:custGeom>
              <a:avLst/>
              <a:gdLst/>
              <a:ahLst/>
              <a:cxnLst/>
              <a:rect l="l" t="t" r="r" b="b"/>
              <a:pathLst>
                <a:path w="18340" h="18213" extrusionOk="0">
                  <a:moveTo>
                    <a:pt x="9524" y="0"/>
                  </a:moveTo>
                  <a:cubicBezTo>
                    <a:pt x="5253" y="0"/>
                    <a:pt x="1" y="2991"/>
                    <a:pt x="76" y="8784"/>
                  </a:cubicBezTo>
                  <a:cubicBezTo>
                    <a:pt x="158" y="15355"/>
                    <a:pt x="4649" y="17874"/>
                    <a:pt x="7551" y="18176"/>
                  </a:cubicBezTo>
                  <a:cubicBezTo>
                    <a:pt x="7774" y="18200"/>
                    <a:pt x="8003" y="18213"/>
                    <a:pt x="8237" y="18213"/>
                  </a:cubicBezTo>
                  <a:cubicBezTo>
                    <a:pt x="11879" y="18213"/>
                    <a:pt x="16666" y="15246"/>
                    <a:pt x="17463" y="10564"/>
                  </a:cubicBezTo>
                  <a:cubicBezTo>
                    <a:pt x="18339" y="5553"/>
                    <a:pt x="15081" y="706"/>
                    <a:pt x="10673" y="76"/>
                  </a:cubicBezTo>
                  <a:cubicBezTo>
                    <a:pt x="10301" y="26"/>
                    <a:pt x="9917" y="0"/>
                    <a:pt x="9524"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6"/>
            <p:cNvSpPr/>
            <p:nvPr/>
          </p:nvSpPr>
          <p:spPr>
            <a:xfrm flipH="1">
              <a:off x="6514276" y="2359298"/>
              <a:ext cx="95519" cy="124833"/>
            </a:xfrm>
            <a:custGeom>
              <a:avLst/>
              <a:gdLst/>
              <a:ahLst/>
              <a:cxnLst/>
              <a:rect l="l" t="t" r="r" b="b"/>
              <a:pathLst>
                <a:path w="3643" h="4761" extrusionOk="0">
                  <a:moveTo>
                    <a:pt x="1519" y="0"/>
                  </a:moveTo>
                  <a:cubicBezTo>
                    <a:pt x="1441" y="0"/>
                    <a:pt x="1364" y="8"/>
                    <a:pt x="1288" y="26"/>
                  </a:cubicBezTo>
                  <a:cubicBezTo>
                    <a:pt x="439" y="217"/>
                    <a:pt x="1" y="1422"/>
                    <a:pt x="275" y="2709"/>
                  </a:cubicBezTo>
                  <a:cubicBezTo>
                    <a:pt x="549" y="3905"/>
                    <a:pt x="1344" y="4761"/>
                    <a:pt x="2125" y="4761"/>
                  </a:cubicBezTo>
                  <a:cubicBezTo>
                    <a:pt x="2202" y="4761"/>
                    <a:pt x="2279" y="4753"/>
                    <a:pt x="2356" y="4735"/>
                  </a:cubicBezTo>
                  <a:cubicBezTo>
                    <a:pt x="3204" y="4544"/>
                    <a:pt x="3643" y="3339"/>
                    <a:pt x="3341" y="2025"/>
                  </a:cubicBezTo>
                  <a:cubicBezTo>
                    <a:pt x="3092" y="854"/>
                    <a:pt x="2299" y="0"/>
                    <a:pt x="1519" y="0"/>
                  </a:cubicBezTo>
                  <a:close/>
                </a:path>
              </a:pathLst>
            </a:custGeom>
            <a:solidFill>
              <a:srgbClr val="F7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6"/>
            <p:cNvSpPr/>
            <p:nvPr/>
          </p:nvSpPr>
          <p:spPr>
            <a:xfrm flipH="1">
              <a:off x="6029643" y="3626789"/>
              <a:ext cx="240831" cy="643675"/>
            </a:xfrm>
            <a:custGeom>
              <a:avLst/>
              <a:gdLst/>
              <a:ahLst/>
              <a:cxnLst/>
              <a:rect l="l" t="t" r="r" b="b"/>
              <a:pathLst>
                <a:path w="9185" h="24549" extrusionOk="0">
                  <a:moveTo>
                    <a:pt x="3385" y="1"/>
                  </a:moveTo>
                  <a:cubicBezTo>
                    <a:pt x="1538" y="1"/>
                    <a:pt x="0" y="716"/>
                    <a:pt x="148" y="3164"/>
                  </a:cubicBezTo>
                  <a:cubicBezTo>
                    <a:pt x="477" y="9078"/>
                    <a:pt x="3078" y="24521"/>
                    <a:pt x="3078" y="24521"/>
                  </a:cubicBezTo>
                  <a:lnTo>
                    <a:pt x="6336" y="24549"/>
                  </a:lnTo>
                  <a:cubicBezTo>
                    <a:pt x="7760" y="17786"/>
                    <a:pt x="9184" y="1411"/>
                    <a:pt x="9184" y="1411"/>
                  </a:cubicBezTo>
                  <a:cubicBezTo>
                    <a:pt x="9184" y="1411"/>
                    <a:pt x="5979" y="1"/>
                    <a:pt x="3385"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6"/>
            <p:cNvSpPr/>
            <p:nvPr/>
          </p:nvSpPr>
          <p:spPr>
            <a:xfrm flipH="1">
              <a:off x="6124428" y="3626868"/>
              <a:ext cx="146517" cy="642888"/>
            </a:xfrm>
            <a:custGeom>
              <a:avLst/>
              <a:gdLst/>
              <a:ahLst/>
              <a:cxnLst/>
              <a:rect l="l" t="t" r="r" b="b"/>
              <a:pathLst>
                <a:path w="5588" h="24519" extrusionOk="0">
                  <a:moveTo>
                    <a:pt x="3392" y="0"/>
                  </a:moveTo>
                  <a:cubicBezTo>
                    <a:pt x="1545" y="0"/>
                    <a:pt x="0" y="711"/>
                    <a:pt x="139" y="3161"/>
                  </a:cubicBezTo>
                  <a:cubicBezTo>
                    <a:pt x="495" y="9075"/>
                    <a:pt x="3096" y="24518"/>
                    <a:pt x="3096" y="24518"/>
                  </a:cubicBezTo>
                  <a:lnTo>
                    <a:pt x="4164" y="24518"/>
                  </a:lnTo>
                  <a:cubicBezTo>
                    <a:pt x="3917" y="22656"/>
                    <a:pt x="3507" y="8829"/>
                    <a:pt x="3370" y="3325"/>
                  </a:cubicBezTo>
                  <a:cubicBezTo>
                    <a:pt x="3320" y="948"/>
                    <a:pt x="3567" y="240"/>
                    <a:pt x="5114" y="240"/>
                  </a:cubicBezTo>
                  <a:cubicBezTo>
                    <a:pt x="5260" y="240"/>
                    <a:pt x="5418" y="247"/>
                    <a:pt x="5588" y="258"/>
                  </a:cubicBezTo>
                  <a:cubicBezTo>
                    <a:pt x="4864" y="106"/>
                    <a:pt x="4105" y="0"/>
                    <a:pt x="3392"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6"/>
            <p:cNvSpPr/>
            <p:nvPr/>
          </p:nvSpPr>
          <p:spPr>
            <a:xfrm flipH="1">
              <a:off x="6304645" y="3625505"/>
              <a:ext cx="240831" cy="643517"/>
            </a:xfrm>
            <a:custGeom>
              <a:avLst/>
              <a:gdLst/>
              <a:ahLst/>
              <a:cxnLst/>
              <a:rect l="l" t="t" r="r" b="b"/>
              <a:pathLst>
                <a:path w="9185" h="24543" extrusionOk="0">
                  <a:moveTo>
                    <a:pt x="3401" y="0"/>
                  </a:moveTo>
                  <a:cubicBezTo>
                    <a:pt x="1547" y="0"/>
                    <a:pt x="1" y="719"/>
                    <a:pt x="149" y="3185"/>
                  </a:cubicBezTo>
                  <a:cubicBezTo>
                    <a:pt x="478" y="9100"/>
                    <a:pt x="3079" y="24543"/>
                    <a:pt x="3079" y="24543"/>
                  </a:cubicBezTo>
                  <a:lnTo>
                    <a:pt x="6337" y="24543"/>
                  </a:lnTo>
                  <a:cubicBezTo>
                    <a:pt x="8528" y="17917"/>
                    <a:pt x="9185" y="1406"/>
                    <a:pt x="9185" y="1406"/>
                  </a:cubicBezTo>
                  <a:cubicBezTo>
                    <a:pt x="9185" y="1406"/>
                    <a:pt x="5993" y="0"/>
                    <a:pt x="3401"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6"/>
            <p:cNvSpPr/>
            <p:nvPr/>
          </p:nvSpPr>
          <p:spPr>
            <a:xfrm flipH="1">
              <a:off x="6371401" y="3625557"/>
              <a:ext cx="174337" cy="643465"/>
            </a:xfrm>
            <a:custGeom>
              <a:avLst/>
              <a:gdLst/>
              <a:ahLst/>
              <a:cxnLst/>
              <a:rect l="l" t="t" r="r" b="b"/>
              <a:pathLst>
                <a:path w="6649" h="24541" extrusionOk="0">
                  <a:moveTo>
                    <a:pt x="4288" y="1"/>
                  </a:moveTo>
                  <a:cubicBezTo>
                    <a:pt x="2119" y="1"/>
                    <a:pt x="0" y="720"/>
                    <a:pt x="159" y="3183"/>
                  </a:cubicBezTo>
                  <a:cubicBezTo>
                    <a:pt x="488" y="9098"/>
                    <a:pt x="3089" y="24541"/>
                    <a:pt x="3089" y="24541"/>
                  </a:cubicBezTo>
                  <a:lnTo>
                    <a:pt x="4157" y="24541"/>
                  </a:lnTo>
                  <a:cubicBezTo>
                    <a:pt x="3910" y="22652"/>
                    <a:pt x="3144" y="8824"/>
                    <a:pt x="3007" y="3320"/>
                  </a:cubicBezTo>
                  <a:cubicBezTo>
                    <a:pt x="2957" y="962"/>
                    <a:pt x="4400" y="236"/>
                    <a:pt x="6158" y="236"/>
                  </a:cubicBezTo>
                  <a:cubicBezTo>
                    <a:pt x="6319" y="236"/>
                    <a:pt x="6483" y="242"/>
                    <a:pt x="6648" y="254"/>
                  </a:cubicBezTo>
                  <a:cubicBezTo>
                    <a:pt x="5935" y="103"/>
                    <a:pt x="5108" y="1"/>
                    <a:pt x="4288"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6"/>
            <p:cNvSpPr/>
            <p:nvPr/>
          </p:nvSpPr>
          <p:spPr>
            <a:xfrm flipH="1">
              <a:off x="5840844" y="2706226"/>
              <a:ext cx="883090" cy="1094737"/>
            </a:xfrm>
            <a:custGeom>
              <a:avLst/>
              <a:gdLst/>
              <a:ahLst/>
              <a:cxnLst/>
              <a:rect l="l" t="t" r="r" b="b"/>
              <a:pathLst>
                <a:path w="33680" h="41752" extrusionOk="0">
                  <a:moveTo>
                    <a:pt x="9760" y="1"/>
                  </a:moveTo>
                  <a:cubicBezTo>
                    <a:pt x="6902" y="1"/>
                    <a:pt x="5394" y="1006"/>
                    <a:pt x="5394" y="1006"/>
                  </a:cubicBezTo>
                  <a:cubicBezTo>
                    <a:pt x="5394" y="1006"/>
                    <a:pt x="9967" y="2566"/>
                    <a:pt x="9748" y="6044"/>
                  </a:cubicBezTo>
                  <a:cubicBezTo>
                    <a:pt x="9447" y="10370"/>
                    <a:pt x="3779" y="17079"/>
                    <a:pt x="3779" y="17079"/>
                  </a:cubicBezTo>
                  <a:lnTo>
                    <a:pt x="0" y="40243"/>
                  </a:lnTo>
                  <a:cubicBezTo>
                    <a:pt x="0" y="40243"/>
                    <a:pt x="4847" y="40243"/>
                    <a:pt x="15881" y="41558"/>
                  </a:cubicBezTo>
                  <a:cubicBezTo>
                    <a:pt x="17034" y="41692"/>
                    <a:pt x="18140" y="41752"/>
                    <a:pt x="19196" y="41752"/>
                  </a:cubicBezTo>
                  <a:cubicBezTo>
                    <a:pt x="28274" y="41752"/>
                    <a:pt x="33679" y="37313"/>
                    <a:pt x="33679" y="37313"/>
                  </a:cubicBezTo>
                  <a:lnTo>
                    <a:pt x="24616" y="10151"/>
                  </a:lnTo>
                  <a:cubicBezTo>
                    <a:pt x="24452" y="9686"/>
                    <a:pt x="24342" y="9220"/>
                    <a:pt x="24260" y="8755"/>
                  </a:cubicBezTo>
                  <a:cubicBezTo>
                    <a:pt x="24014" y="6975"/>
                    <a:pt x="23247" y="2676"/>
                    <a:pt x="21577" y="1280"/>
                  </a:cubicBezTo>
                  <a:cubicBezTo>
                    <a:pt x="20559" y="415"/>
                    <a:pt x="19325" y="144"/>
                    <a:pt x="17592" y="144"/>
                  </a:cubicBezTo>
                  <a:cubicBezTo>
                    <a:pt x="16855" y="144"/>
                    <a:pt x="16027" y="193"/>
                    <a:pt x="15087" y="266"/>
                  </a:cubicBezTo>
                  <a:cubicBezTo>
                    <a:pt x="14875" y="280"/>
                    <a:pt x="14649" y="286"/>
                    <a:pt x="14414" y="286"/>
                  </a:cubicBezTo>
                  <a:cubicBezTo>
                    <a:pt x="13252" y="286"/>
                    <a:pt x="11868" y="138"/>
                    <a:pt x="10843" y="47"/>
                  </a:cubicBezTo>
                  <a:cubicBezTo>
                    <a:pt x="10463" y="15"/>
                    <a:pt x="10102" y="1"/>
                    <a:pt x="9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6"/>
            <p:cNvSpPr/>
            <p:nvPr/>
          </p:nvSpPr>
          <p:spPr>
            <a:xfrm flipH="1">
              <a:off x="6274497" y="2778544"/>
              <a:ext cx="449437" cy="1020220"/>
            </a:xfrm>
            <a:custGeom>
              <a:avLst/>
              <a:gdLst/>
              <a:ahLst/>
              <a:cxnLst/>
              <a:rect l="l" t="t" r="r" b="b"/>
              <a:pathLst>
                <a:path w="17141" h="38910" extrusionOk="0">
                  <a:moveTo>
                    <a:pt x="8023" y="0"/>
                  </a:moveTo>
                  <a:lnTo>
                    <a:pt x="8023" y="0"/>
                  </a:lnTo>
                  <a:cubicBezTo>
                    <a:pt x="8981" y="685"/>
                    <a:pt x="9830" y="1698"/>
                    <a:pt x="9748" y="3286"/>
                  </a:cubicBezTo>
                  <a:cubicBezTo>
                    <a:pt x="9447" y="7612"/>
                    <a:pt x="3779" y="14321"/>
                    <a:pt x="3779" y="14321"/>
                  </a:cubicBezTo>
                  <a:lnTo>
                    <a:pt x="3012" y="19030"/>
                  </a:lnTo>
                  <a:lnTo>
                    <a:pt x="0" y="37485"/>
                  </a:lnTo>
                  <a:cubicBezTo>
                    <a:pt x="1123" y="37567"/>
                    <a:pt x="17141" y="38909"/>
                    <a:pt x="17141" y="38909"/>
                  </a:cubicBezTo>
                  <a:cubicBezTo>
                    <a:pt x="17141" y="38909"/>
                    <a:pt x="9502" y="35788"/>
                    <a:pt x="7393" y="32310"/>
                  </a:cubicBezTo>
                  <a:cubicBezTo>
                    <a:pt x="4162" y="26943"/>
                    <a:pt x="4765" y="19934"/>
                    <a:pt x="7119" y="14375"/>
                  </a:cubicBezTo>
                  <a:cubicBezTo>
                    <a:pt x="7859" y="12650"/>
                    <a:pt x="8817" y="11062"/>
                    <a:pt x="9474" y="9255"/>
                  </a:cubicBezTo>
                  <a:cubicBezTo>
                    <a:pt x="10159" y="7366"/>
                    <a:pt x="10652" y="5422"/>
                    <a:pt x="11008" y="3423"/>
                  </a:cubicBezTo>
                  <a:cubicBezTo>
                    <a:pt x="11199" y="2464"/>
                    <a:pt x="10378" y="1533"/>
                    <a:pt x="9693" y="849"/>
                  </a:cubicBezTo>
                  <a:cubicBezTo>
                    <a:pt x="9255" y="383"/>
                    <a:pt x="8653" y="110"/>
                    <a:pt x="8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6"/>
            <p:cNvSpPr/>
            <p:nvPr/>
          </p:nvSpPr>
          <p:spPr>
            <a:xfrm flipH="1">
              <a:off x="6020359" y="4235298"/>
              <a:ext cx="190252" cy="206561"/>
            </a:xfrm>
            <a:custGeom>
              <a:avLst/>
              <a:gdLst/>
              <a:ahLst/>
              <a:cxnLst/>
              <a:rect l="l" t="t" r="r" b="b"/>
              <a:pathLst>
                <a:path w="7256" h="7878" extrusionOk="0">
                  <a:moveTo>
                    <a:pt x="576" y="0"/>
                  </a:moveTo>
                  <a:cubicBezTo>
                    <a:pt x="576" y="0"/>
                    <a:pt x="1" y="2738"/>
                    <a:pt x="302" y="4956"/>
                  </a:cubicBezTo>
                  <a:cubicBezTo>
                    <a:pt x="521" y="6599"/>
                    <a:pt x="3287" y="7722"/>
                    <a:pt x="3889" y="7831"/>
                  </a:cubicBezTo>
                  <a:cubicBezTo>
                    <a:pt x="4016" y="7860"/>
                    <a:pt x="4241" y="7878"/>
                    <a:pt x="4515" y="7878"/>
                  </a:cubicBezTo>
                  <a:cubicBezTo>
                    <a:pt x="5540" y="7878"/>
                    <a:pt x="7255" y="7627"/>
                    <a:pt x="7147" y="6763"/>
                  </a:cubicBezTo>
                  <a:cubicBezTo>
                    <a:pt x="7093" y="6079"/>
                    <a:pt x="6189" y="4956"/>
                    <a:pt x="5532" y="4217"/>
                  </a:cubicBezTo>
                  <a:cubicBezTo>
                    <a:pt x="5012" y="3614"/>
                    <a:pt x="4628" y="2875"/>
                    <a:pt x="4437" y="2081"/>
                  </a:cubicBezTo>
                  <a:cubicBezTo>
                    <a:pt x="4163" y="767"/>
                    <a:pt x="4355" y="27"/>
                    <a:pt x="4355" y="27"/>
                  </a:cubicBezTo>
                  <a:lnTo>
                    <a:pt x="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6"/>
            <p:cNvSpPr/>
            <p:nvPr/>
          </p:nvSpPr>
          <p:spPr>
            <a:xfrm flipH="1">
              <a:off x="6419522" y="2717711"/>
              <a:ext cx="397757" cy="866650"/>
            </a:xfrm>
            <a:custGeom>
              <a:avLst/>
              <a:gdLst/>
              <a:ahLst/>
              <a:cxnLst/>
              <a:rect l="l" t="t" r="r" b="b"/>
              <a:pathLst>
                <a:path w="15170" h="33053" extrusionOk="0">
                  <a:moveTo>
                    <a:pt x="10914" y="0"/>
                  </a:moveTo>
                  <a:cubicBezTo>
                    <a:pt x="9725" y="0"/>
                    <a:pt x="7958" y="661"/>
                    <a:pt x="6545" y="3963"/>
                  </a:cubicBezTo>
                  <a:cubicBezTo>
                    <a:pt x="4409" y="8974"/>
                    <a:pt x="3369" y="14067"/>
                    <a:pt x="3150" y="19488"/>
                  </a:cubicBezTo>
                  <a:cubicBezTo>
                    <a:pt x="3067" y="21487"/>
                    <a:pt x="2821" y="23459"/>
                    <a:pt x="2657" y="25430"/>
                  </a:cubicBezTo>
                  <a:cubicBezTo>
                    <a:pt x="2574" y="26251"/>
                    <a:pt x="2629" y="27374"/>
                    <a:pt x="2273" y="28113"/>
                  </a:cubicBezTo>
                  <a:cubicBezTo>
                    <a:pt x="1917" y="28798"/>
                    <a:pt x="1" y="30386"/>
                    <a:pt x="1507" y="31783"/>
                  </a:cubicBezTo>
                  <a:cubicBezTo>
                    <a:pt x="2348" y="32577"/>
                    <a:pt x="3739" y="33052"/>
                    <a:pt x="4837" y="33052"/>
                  </a:cubicBezTo>
                  <a:cubicBezTo>
                    <a:pt x="5669" y="33052"/>
                    <a:pt x="6333" y="32780"/>
                    <a:pt x="6463" y="32166"/>
                  </a:cubicBezTo>
                  <a:cubicBezTo>
                    <a:pt x="6791" y="30742"/>
                    <a:pt x="6244" y="29099"/>
                    <a:pt x="6134" y="27840"/>
                  </a:cubicBezTo>
                  <a:cubicBezTo>
                    <a:pt x="6025" y="26553"/>
                    <a:pt x="6600" y="25019"/>
                    <a:pt x="6956" y="23787"/>
                  </a:cubicBezTo>
                  <a:cubicBezTo>
                    <a:pt x="8434" y="18311"/>
                    <a:pt x="11939" y="13629"/>
                    <a:pt x="13062" y="8015"/>
                  </a:cubicBezTo>
                  <a:cubicBezTo>
                    <a:pt x="13609" y="5305"/>
                    <a:pt x="15170" y="924"/>
                    <a:pt x="12240" y="294"/>
                  </a:cubicBezTo>
                  <a:cubicBezTo>
                    <a:pt x="12240" y="294"/>
                    <a:pt x="11706" y="0"/>
                    <a:pt x="10914"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6"/>
            <p:cNvSpPr/>
            <p:nvPr/>
          </p:nvSpPr>
          <p:spPr>
            <a:xfrm flipH="1">
              <a:off x="6458274" y="2717711"/>
              <a:ext cx="329559" cy="781671"/>
            </a:xfrm>
            <a:custGeom>
              <a:avLst/>
              <a:gdLst/>
              <a:ahLst/>
              <a:cxnLst/>
              <a:rect l="l" t="t" r="r" b="b"/>
              <a:pathLst>
                <a:path w="12569" h="29812" extrusionOk="0">
                  <a:moveTo>
                    <a:pt x="9791" y="0"/>
                  </a:moveTo>
                  <a:cubicBezTo>
                    <a:pt x="8602" y="0"/>
                    <a:pt x="6835" y="661"/>
                    <a:pt x="5422" y="3963"/>
                  </a:cubicBezTo>
                  <a:cubicBezTo>
                    <a:pt x="3286" y="8974"/>
                    <a:pt x="2246" y="14067"/>
                    <a:pt x="2027" y="19488"/>
                  </a:cubicBezTo>
                  <a:cubicBezTo>
                    <a:pt x="1944" y="21487"/>
                    <a:pt x="1698" y="23459"/>
                    <a:pt x="1534" y="25430"/>
                  </a:cubicBezTo>
                  <a:cubicBezTo>
                    <a:pt x="1451" y="26251"/>
                    <a:pt x="1506" y="27374"/>
                    <a:pt x="1150" y="28113"/>
                  </a:cubicBezTo>
                  <a:cubicBezTo>
                    <a:pt x="959" y="28469"/>
                    <a:pt x="329" y="29099"/>
                    <a:pt x="0" y="29811"/>
                  </a:cubicBezTo>
                  <a:cubicBezTo>
                    <a:pt x="411" y="29236"/>
                    <a:pt x="986" y="28771"/>
                    <a:pt x="1205" y="28442"/>
                  </a:cubicBezTo>
                  <a:cubicBezTo>
                    <a:pt x="1643" y="27757"/>
                    <a:pt x="1698" y="26635"/>
                    <a:pt x="1862" y="25841"/>
                  </a:cubicBezTo>
                  <a:cubicBezTo>
                    <a:pt x="2246" y="23869"/>
                    <a:pt x="2711" y="21953"/>
                    <a:pt x="3012" y="19981"/>
                  </a:cubicBezTo>
                  <a:cubicBezTo>
                    <a:pt x="3834" y="14614"/>
                    <a:pt x="5394" y="9658"/>
                    <a:pt x="8078" y="4894"/>
                  </a:cubicBezTo>
                  <a:cubicBezTo>
                    <a:pt x="9686" y="2080"/>
                    <a:pt x="11320" y="1443"/>
                    <a:pt x="12493" y="1443"/>
                  </a:cubicBezTo>
                  <a:cubicBezTo>
                    <a:pt x="12518" y="1443"/>
                    <a:pt x="12543" y="1443"/>
                    <a:pt x="12568" y="1444"/>
                  </a:cubicBezTo>
                  <a:cubicBezTo>
                    <a:pt x="12322" y="869"/>
                    <a:pt x="11856" y="458"/>
                    <a:pt x="11117" y="294"/>
                  </a:cubicBezTo>
                  <a:cubicBezTo>
                    <a:pt x="11117" y="294"/>
                    <a:pt x="10583" y="0"/>
                    <a:pt x="9791"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6"/>
            <p:cNvSpPr/>
            <p:nvPr/>
          </p:nvSpPr>
          <p:spPr>
            <a:xfrm flipH="1">
              <a:off x="6640631" y="3462752"/>
              <a:ext cx="16545" cy="112746"/>
            </a:xfrm>
            <a:custGeom>
              <a:avLst/>
              <a:gdLst/>
              <a:ahLst/>
              <a:cxnLst/>
              <a:rect l="l" t="t" r="r" b="b"/>
              <a:pathLst>
                <a:path w="631" h="4300" extrusionOk="0">
                  <a:moveTo>
                    <a:pt x="110" y="1"/>
                  </a:moveTo>
                  <a:cubicBezTo>
                    <a:pt x="110" y="55"/>
                    <a:pt x="83" y="138"/>
                    <a:pt x="83" y="192"/>
                  </a:cubicBezTo>
                  <a:cubicBezTo>
                    <a:pt x="55" y="1397"/>
                    <a:pt x="357" y="2958"/>
                    <a:pt x="1" y="4300"/>
                  </a:cubicBezTo>
                  <a:cubicBezTo>
                    <a:pt x="192" y="4163"/>
                    <a:pt x="302" y="3971"/>
                    <a:pt x="357" y="3752"/>
                  </a:cubicBezTo>
                  <a:cubicBezTo>
                    <a:pt x="630" y="2547"/>
                    <a:pt x="275" y="1151"/>
                    <a:pt x="110" y="1"/>
                  </a:cubicBezTo>
                  <a:close/>
                </a:path>
              </a:pathLst>
            </a:custGeom>
            <a:solidFill>
              <a:srgbClr val="F57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6"/>
            <p:cNvSpPr/>
            <p:nvPr/>
          </p:nvSpPr>
          <p:spPr>
            <a:xfrm flipH="1">
              <a:off x="6430269" y="2714984"/>
              <a:ext cx="253469" cy="255986"/>
            </a:xfrm>
            <a:custGeom>
              <a:avLst/>
              <a:gdLst/>
              <a:ahLst/>
              <a:cxnLst/>
              <a:rect l="l" t="t" r="r" b="b"/>
              <a:pathLst>
                <a:path w="9667" h="9763" extrusionOk="0">
                  <a:moveTo>
                    <a:pt x="5792" y="1"/>
                  </a:moveTo>
                  <a:cubicBezTo>
                    <a:pt x="3097" y="1"/>
                    <a:pt x="820" y="3664"/>
                    <a:pt x="1" y="6203"/>
                  </a:cubicBezTo>
                  <a:cubicBezTo>
                    <a:pt x="1" y="6203"/>
                    <a:pt x="6736" y="7298"/>
                    <a:pt x="8188" y="9762"/>
                  </a:cubicBezTo>
                  <a:cubicBezTo>
                    <a:pt x="8188" y="9762"/>
                    <a:pt x="9666" y="5518"/>
                    <a:pt x="9420" y="3957"/>
                  </a:cubicBezTo>
                  <a:cubicBezTo>
                    <a:pt x="9146" y="2397"/>
                    <a:pt x="8900" y="288"/>
                    <a:pt x="6079" y="15"/>
                  </a:cubicBezTo>
                  <a:cubicBezTo>
                    <a:pt x="5983" y="5"/>
                    <a:pt x="5887" y="1"/>
                    <a:pt x="57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6"/>
            <p:cNvSpPr/>
            <p:nvPr/>
          </p:nvSpPr>
          <p:spPr>
            <a:xfrm flipH="1">
              <a:off x="6349873" y="4225229"/>
              <a:ext cx="127796" cy="206430"/>
            </a:xfrm>
            <a:custGeom>
              <a:avLst/>
              <a:gdLst/>
              <a:ahLst/>
              <a:cxnLst/>
              <a:rect l="l" t="t" r="r" b="b"/>
              <a:pathLst>
                <a:path w="4874" h="7873" extrusionOk="0">
                  <a:moveTo>
                    <a:pt x="274" y="1"/>
                  </a:moveTo>
                  <a:cubicBezTo>
                    <a:pt x="274" y="1"/>
                    <a:pt x="0" y="3533"/>
                    <a:pt x="520" y="5203"/>
                  </a:cubicBezTo>
                  <a:cubicBezTo>
                    <a:pt x="1013" y="6873"/>
                    <a:pt x="2930" y="7695"/>
                    <a:pt x="3560" y="7832"/>
                  </a:cubicBezTo>
                  <a:cubicBezTo>
                    <a:pt x="3669" y="7859"/>
                    <a:pt x="3854" y="7873"/>
                    <a:pt x="4083" y="7873"/>
                  </a:cubicBezTo>
                  <a:cubicBezTo>
                    <a:pt x="4313" y="7873"/>
                    <a:pt x="4586" y="7859"/>
                    <a:pt x="4874" y="7832"/>
                  </a:cubicBezTo>
                  <a:cubicBezTo>
                    <a:pt x="4217" y="7695"/>
                    <a:pt x="2300" y="6873"/>
                    <a:pt x="1807" y="5203"/>
                  </a:cubicBezTo>
                  <a:cubicBezTo>
                    <a:pt x="1314" y="3533"/>
                    <a:pt x="1588" y="1"/>
                    <a:pt x="1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6"/>
            <p:cNvSpPr/>
            <p:nvPr/>
          </p:nvSpPr>
          <p:spPr>
            <a:xfrm flipH="1">
              <a:off x="6189777" y="2169695"/>
              <a:ext cx="420018" cy="480613"/>
            </a:xfrm>
            <a:custGeom>
              <a:avLst/>
              <a:gdLst/>
              <a:ahLst/>
              <a:cxnLst/>
              <a:rect l="l" t="t" r="r" b="b"/>
              <a:pathLst>
                <a:path w="16019" h="18330" extrusionOk="0">
                  <a:moveTo>
                    <a:pt x="9393" y="1"/>
                  </a:moveTo>
                  <a:lnTo>
                    <a:pt x="9393" y="1"/>
                  </a:lnTo>
                  <a:cubicBezTo>
                    <a:pt x="6545" y="1096"/>
                    <a:pt x="2903" y="3752"/>
                    <a:pt x="2137" y="7229"/>
                  </a:cubicBezTo>
                  <a:cubicBezTo>
                    <a:pt x="2137" y="7284"/>
                    <a:pt x="2137" y="7339"/>
                    <a:pt x="2109" y="7394"/>
                  </a:cubicBezTo>
                  <a:cubicBezTo>
                    <a:pt x="1920" y="7280"/>
                    <a:pt x="1731" y="7219"/>
                    <a:pt x="1542" y="7219"/>
                  </a:cubicBezTo>
                  <a:cubicBezTo>
                    <a:pt x="1457" y="7219"/>
                    <a:pt x="1373" y="7231"/>
                    <a:pt x="1288" y="7257"/>
                  </a:cubicBezTo>
                  <a:cubicBezTo>
                    <a:pt x="439" y="7448"/>
                    <a:pt x="1" y="8653"/>
                    <a:pt x="275" y="9940"/>
                  </a:cubicBezTo>
                  <a:cubicBezTo>
                    <a:pt x="548" y="11118"/>
                    <a:pt x="1315" y="11966"/>
                    <a:pt x="2082" y="11994"/>
                  </a:cubicBezTo>
                  <a:cubicBezTo>
                    <a:pt x="3068" y="16046"/>
                    <a:pt x="6764" y="17853"/>
                    <a:pt x="9009" y="18237"/>
                  </a:cubicBezTo>
                  <a:cubicBezTo>
                    <a:pt x="9361" y="18299"/>
                    <a:pt x="9727" y="18330"/>
                    <a:pt x="10102" y="18330"/>
                  </a:cubicBezTo>
                  <a:cubicBezTo>
                    <a:pt x="12032" y="18330"/>
                    <a:pt x="14208" y="17522"/>
                    <a:pt x="16019" y="16101"/>
                  </a:cubicBezTo>
                  <a:lnTo>
                    <a:pt x="16019" y="16101"/>
                  </a:lnTo>
                  <a:cubicBezTo>
                    <a:pt x="15272" y="16302"/>
                    <a:pt x="14513" y="16406"/>
                    <a:pt x="13763" y="16406"/>
                  </a:cubicBezTo>
                  <a:cubicBezTo>
                    <a:pt x="10231" y="16406"/>
                    <a:pt x="6920" y="14094"/>
                    <a:pt x="6107" y="8763"/>
                  </a:cubicBezTo>
                  <a:cubicBezTo>
                    <a:pt x="5587" y="5367"/>
                    <a:pt x="7558" y="2164"/>
                    <a:pt x="9393"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6"/>
            <p:cNvSpPr/>
            <p:nvPr/>
          </p:nvSpPr>
          <p:spPr>
            <a:xfrm flipH="1">
              <a:off x="6063396" y="2111170"/>
              <a:ext cx="537012" cy="251161"/>
            </a:xfrm>
            <a:custGeom>
              <a:avLst/>
              <a:gdLst/>
              <a:ahLst/>
              <a:cxnLst/>
              <a:rect l="l" t="t" r="r" b="b"/>
              <a:pathLst>
                <a:path w="20481" h="9579" extrusionOk="0">
                  <a:moveTo>
                    <a:pt x="11735" y="0"/>
                  </a:moveTo>
                  <a:cubicBezTo>
                    <a:pt x="7078" y="0"/>
                    <a:pt x="2581" y="2123"/>
                    <a:pt x="1669" y="3985"/>
                  </a:cubicBezTo>
                  <a:cubicBezTo>
                    <a:pt x="0" y="7400"/>
                    <a:pt x="562" y="9578"/>
                    <a:pt x="2112" y="9578"/>
                  </a:cubicBezTo>
                  <a:cubicBezTo>
                    <a:pt x="2775" y="9578"/>
                    <a:pt x="3618" y="9180"/>
                    <a:pt x="4544" y="8311"/>
                  </a:cubicBezTo>
                  <a:cubicBezTo>
                    <a:pt x="5644" y="7267"/>
                    <a:pt x="6716" y="6860"/>
                    <a:pt x="7774" y="6860"/>
                  </a:cubicBezTo>
                  <a:cubicBezTo>
                    <a:pt x="8796" y="6860"/>
                    <a:pt x="9805" y="7240"/>
                    <a:pt x="10814" y="7791"/>
                  </a:cubicBezTo>
                  <a:cubicBezTo>
                    <a:pt x="12346" y="8628"/>
                    <a:pt x="14304" y="9405"/>
                    <a:pt x="16109" y="9405"/>
                  </a:cubicBezTo>
                  <a:cubicBezTo>
                    <a:pt x="16724" y="9405"/>
                    <a:pt x="17322" y="9314"/>
                    <a:pt x="17879" y="9105"/>
                  </a:cubicBezTo>
                  <a:cubicBezTo>
                    <a:pt x="19166" y="8613"/>
                    <a:pt x="19768" y="7627"/>
                    <a:pt x="19987" y="6614"/>
                  </a:cubicBezTo>
                  <a:cubicBezTo>
                    <a:pt x="20480" y="4423"/>
                    <a:pt x="19303" y="2260"/>
                    <a:pt x="17331" y="1247"/>
                  </a:cubicBezTo>
                  <a:cubicBezTo>
                    <a:pt x="15598" y="360"/>
                    <a:pt x="13653" y="0"/>
                    <a:pt x="11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6"/>
            <p:cNvSpPr/>
            <p:nvPr/>
          </p:nvSpPr>
          <p:spPr>
            <a:xfrm flipH="1">
              <a:off x="6316835" y="2291045"/>
              <a:ext cx="124230" cy="24437"/>
            </a:xfrm>
            <a:custGeom>
              <a:avLst/>
              <a:gdLst/>
              <a:ahLst/>
              <a:cxnLst/>
              <a:rect l="l" t="t" r="r" b="b"/>
              <a:pathLst>
                <a:path w="4738" h="932" extrusionOk="0">
                  <a:moveTo>
                    <a:pt x="27" y="373"/>
                  </a:moveTo>
                  <a:lnTo>
                    <a:pt x="27" y="373"/>
                  </a:lnTo>
                  <a:cubicBezTo>
                    <a:pt x="18" y="376"/>
                    <a:pt x="9" y="380"/>
                    <a:pt x="0" y="383"/>
                  </a:cubicBezTo>
                  <a:cubicBezTo>
                    <a:pt x="21" y="383"/>
                    <a:pt x="26" y="383"/>
                    <a:pt x="27" y="373"/>
                  </a:cubicBezTo>
                  <a:close/>
                  <a:moveTo>
                    <a:pt x="1698" y="0"/>
                  </a:moveTo>
                  <a:cubicBezTo>
                    <a:pt x="1123" y="0"/>
                    <a:pt x="576" y="110"/>
                    <a:pt x="28" y="356"/>
                  </a:cubicBezTo>
                  <a:cubicBezTo>
                    <a:pt x="28" y="363"/>
                    <a:pt x="28" y="369"/>
                    <a:pt x="27" y="373"/>
                  </a:cubicBezTo>
                  <a:lnTo>
                    <a:pt x="27" y="373"/>
                  </a:lnTo>
                  <a:cubicBezTo>
                    <a:pt x="620" y="134"/>
                    <a:pt x="1186" y="28"/>
                    <a:pt x="1753" y="28"/>
                  </a:cubicBezTo>
                  <a:cubicBezTo>
                    <a:pt x="2739" y="28"/>
                    <a:pt x="3724" y="383"/>
                    <a:pt x="4737" y="931"/>
                  </a:cubicBezTo>
                  <a:cubicBezTo>
                    <a:pt x="3724" y="383"/>
                    <a:pt x="2711" y="0"/>
                    <a:pt x="1698" y="0"/>
                  </a:cubicBezTo>
                  <a:close/>
                </a:path>
              </a:pathLst>
            </a:custGeom>
            <a:solidFill>
              <a:srgbClr val="F58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6"/>
            <p:cNvSpPr/>
            <p:nvPr/>
          </p:nvSpPr>
          <p:spPr>
            <a:xfrm flipH="1">
              <a:off x="6440333" y="2300380"/>
              <a:ext cx="67490" cy="49556"/>
            </a:xfrm>
            <a:custGeom>
              <a:avLst/>
              <a:gdLst/>
              <a:ahLst/>
              <a:cxnLst/>
              <a:rect l="l" t="t" r="r" b="b"/>
              <a:pathLst>
                <a:path w="2574" h="1890" extrusionOk="0">
                  <a:moveTo>
                    <a:pt x="2574" y="0"/>
                  </a:moveTo>
                  <a:lnTo>
                    <a:pt x="2574" y="0"/>
                  </a:lnTo>
                  <a:cubicBezTo>
                    <a:pt x="2327" y="110"/>
                    <a:pt x="2054" y="274"/>
                    <a:pt x="1807" y="438"/>
                  </a:cubicBezTo>
                  <a:cubicBezTo>
                    <a:pt x="2054" y="274"/>
                    <a:pt x="2300" y="137"/>
                    <a:pt x="2546" y="27"/>
                  </a:cubicBezTo>
                  <a:cubicBezTo>
                    <a:pt x="2574" y="27"/>
                    <a:pt x="2574" y="27"/>
                    <a:pt x="2574" y="0"/>
                  </a:cubicBezTo>
                  <a:close/>
                  <a:moveTo>
                    <a:pt x="767" y="1314"/>
                  </a:moveTo>
                  <a:cubicBezTo>
                    <a:pt x="493" y="1533"/>
                    <a:pt x="246" y="1725"/>
                    <a:pt x="0" y="1889"/>
                  </a:cubicBezTo>
                  <a:cubicBezTo>
                    <a:pt x="82" y="1889"/>
                    <a:pt x="274" y="1780"/>
                    <a:pt x="602" y="1479"/>
                  </a:cubicBezTo>
                  <a:cubicBezTo>
                    <a:pt x="657" y="1424"/>
                    <a:pt x="712" y="1369"/>
                    <a:pt x="767" y="1314"/>
                  </a:cubicBezTo>
                  <a:close/>
                </a:path>
              </a:pathLst>
            </a:custGeom>
            <a:solidFill>
              <a:srgbClr val="F36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6"/>
            <p:cNvSpPr/>
            <p:nvPr/>
          </p:nvSpPr>
          <p:spPr>
            <a:xfrm flipH="1">
              <a:off x="6546577" y="2362104"/>
              <a:ext cx="2176" cy="7945"/>
            </a:xfrm>
            <a:custGeom>
              <a:avLst/>
              <a:gdLst/>
              <a:ahLst/>
              <a:cxnLst/>
              <a:rect l="l" t="t" r="r" b="b"/>
              <a:pathLst>
                <a:path w="83" h="303" extrusionOk="0">
                  <a:moveTo>
                    <a:pt x="55" y="1"/>
                  </a:moveTo>
                  <a:cubicBezTo>
                    <a:pt x="28" y="110"/>
                    <a:pt x="28" y="193"/>
                    <a:pt x="0" y="302"/>
                  </a:cubicBezTo>
                  <a:cubicBezTo>
                    <a:pt x="28" y="193"/>
                    <a:pt x="55" y="110"/>
                    <a:pt x="82" y="1"/>
                  </a:cubicBezTo>
                  <a:close/>
                </a:path>
              </a:pathLst>
            </a:custGeom>
            <a:solidFill>
              <a:srgbClr val="F36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6"/>
            <p:cNvSpPr/>
            <p:nvPr/>
          </p:nvSpPr>
          <p:spPr>
            <a:xfrm flipH="1">
              <a:off x="6291691" y="4225229"/>
              <a:ext cx="185978" cy="206509"/>
            </a:xfrm>
            <a:custGeom>
              <a:avLst/>
              <a:gdLst/>
              <a:ahLst/>
              <a:cxnLst/>
              <a:rect l="l" t="t" r="r" b="b"/>
              <a:pathLst>
                <a:path w="7093" h="7876" extrusionOk="0">
                  <a:moveTo>
                    <a:pt x="274" y="1"/>
                  </a:moveTo>
                  <a:cubicBezTo>
                    <a:pt x="274" y="1"/>
                    <a:pt x="0" y="3533"/>
                    <a:pt x="520" y="5203"/>
                  </a:cubicBezTo>
                  <a:cubicBezTo>
                    <a:pt x="1013" y="6873"/>
                    <a:pt x="2930" y="7695"/>
                    <a:pt x="3560" y="7832"/>
                  </a:cubicBezTo>
                  <a:cubicBezTo>
                    <a:pt x="3685" y="7859"/>
                    <a:pt x="3901" y="7875"/>
                    <a:pt x="4165" y="7875"/>
                  </a:cubicBezTo>
                  <a:cubicBezTo>
                    <a:pt x="5233" y="7875"/>
                    <a:pt x="7092" y="7609"/>
                    <a:pt x="6982" y="6709"/>
                  </a:cubicBezTo>
                  <a:cubicBezTo>
                    <a:pt x="6873" y="5559"/>
                    <a:pt x="5339" y="3670"/>
                    <a:pt x="5339" y="3670"/>
                  </a:cubicBezTo>
                  <a:cubicBezTo>
                    <a:pt x="3970" y="1780"/>
                    <a:pt x="4299" y="1"/>
                    <a:pt x="4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6"/>
            <p:cNvSpPr/>
            <p:nvPr/>
          </p:nvSpPr>
          <p:spPr>
            <a:xfrm flipH="1">
              <a:off x="6069862" y="4235298"/>
              <a:ext cx="140749" cy="206430"/>
            </a:xfrm>
            <a:custGeom>
              <a:avLst/>
              <a:gdLst/>
              <a:ahLst/>
              <a:cxnLst/>
              <a:rect l="l" t="t" r="r" b="b"/>
              <a:pathLst>
                <a:path w="5368" h="7873" extrusionOk="0">
                  <a:moveTo>
                    <a:pt x="576" y="0"/>
                  </a:moveTo>
                  <a:cubicBezTo>
                    <a:pt x="576" y="0"/>
                    <a:pt x="1" y="2738"/>
                    <a:pt x="302" y="4956"/>
                  </a:cubicBezTo>
                  <a:cubicBezTo>
                    <a:pt x="521" y="6599"/>
                    <a:pt x="3287" y="7722"/>
                    <a:pt x="3889" y="7831"/>
                  </a:cubicBezTo>
                  <a:cubicBezTo>
                    <a:pt x="4012" y="7858"/>
                    <a:pt x="4225" y="7872"/>
                    <a:pt x="4485" y="7872"/>
                  </a:cubicBezTo>
                  <a:cubicBezTo>
                    <a:pt x="4745" y="7872"/>
                    <a:pt x="5053" y="7858"/>
                    <a:pt x="5368" y="7831"/>
                  </a:cubicBezTo>
                  <a:cubicBezTo>
                    <a:pt x="4628" y="7612"/>
                    <a:pt x="2055" y="6544"/>
                    <a:pt x="1835" y="4956"/>
                  </a:cubicBezTo>
                  <a:cubicBezTo>
                    <a:pt x="1562" y="2766"/>
                    <a:pt x="1781" y="27"/>
                    <a:pt x="1781" y="27"/>
                  </a:cubicBezTo>
                  <a:lnTo>
                    <a:pt x="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2" name="Google Shape;2852;p46"/>
          <p:cNvSpPr/>
          <p:nvPr/>
        </p:nvSpPr>
        <p:spPr>
          <a:xfrm>
            <a:off x="2960542" y="1815236"/>
            <a:ext cx="42354" cy="21885"/>
          </a:xfrm>
          <a:custGeom>
            <a:avLst/>
            <a:gdLst/>
            <a:ahLst/>
            <a:cxnLst/>
            <a:rect l="l" t="t"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6"/>
          <p:cNvSpPr/>
          <p:nvPr/>
        </p:nvSpPr>
        <p:spPr>
          <a:xfrm>
            <a:off x="2857376" y="1817527"/>
            <a:ext cx="41890" cy="21941"/>
          </a:xfrm>
          <a:custGeom>
            <a:avLst/>
            <a:gdLst/>
            <a:ahLst/>
            <a:cxnLst/>
            <a:rect l="l" t="t"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6"/>
          <p:cNvSpPr/>
          <p:nvPr/>
        </p:nvSpPr>
        <p:spPr>
          <a:xfrm>
            <a:off x="2893918" y="1908109"/>
            <a:ext cx="67930" cy="13031"/>
          </a:xfrm>
          <a:custGeom>
            <a:avLst/>
            <a:gdLst/>
            <a:ahLst/>
            <a:cxnLst/>
            <a:rect l="l" t="t"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lnTo>
                  <a:pt x="3659" y="176"/>
                </a:ln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6"/>
          <p:cNvSpPr/>
          <p:nvPr/>
        </p:nvSpPr>
        <p:spPr>
          <a:xfrm>
            <a:off x="2911124" y="1928100"/>
            <a:ext cx="28861" cy="10729"/>
          </a:xfrm>
          <a:custGeom>
            <a:avLst/>
            <a:gdLst/>
            <a:ahLst/>
            <a:cxnLst/>
            <a:rect l="l" t="t"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6"/>
          <p:cNvSpPr/>
          <p:nvPr/>
        </p:nvSpPr>
        <p:spPr>
          <a:xfrm>
            <a:off x="2901408" y="1869563"/>
            <a:ext cx="37231" cy="9374"/>
          </a:xfrm>
          <a:custGeom>
            <a:avLst/>
            <a:gdLst/>
            <a:ahLst/>
            <a:cxnLst/>
            <a:rect l="l" t="t"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lnTo>
                  <a:pt x="2005" y="1"/>
                </a:ln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6"/>
          <p:cNvSpPr/>
          <p:nvPr/>
        </p:nvSpPr>
        <p:spPr>
          <a:xfrm>
            <a:off x="2978677" y="1787153"/>
            <a:ext cx="47940" cy="22999"/>
          </a:xfrm>
          <a:custGeom>
            <a:avLst/>
            <a:gdLst/>
            <a:ahLst/>
            <a:cxnLst/>
            <a:rect l="l" t="t"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6"/>
          <p:cNvSpPr/>
          <p:nvPr/>
        </p:nvSpPr>
        <p:spPr>
          <a:xfrm>
            <a:off x="2841098" y="1793323"/>
            <a:ext cx="46994" cy="22888"/>
          </a:xfrm>
          <a:custGeom>
            <a:avLst/>
            <a:gdLst/>
            <a:ahLst/>
            <a:cxnLst/>
            <a:rect l="l" t="t"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9" name="Google Shape;2859;p46"/>
          <p:cNvGrpSpPr/>
          <p:nvPr/>
        </p:nvGrpSpPr>
        <p:grpSpPr>
          <a:xfrm>
            <a:off x="7233322" y="1878937"/>
            <a:ext cx="1340400" cy="1739176"/>
            <a:chOff x="5522309" y="1151285"/>
            <a:chExt cx="1340400" cy="1739176"/>
          </a:xfrm>
        </p:grpSpPr>
        <p:sp>
          <p:nvSpPr>
            <p:cNvPr id="2860" name="Google Shape;2860;p46"/>
            <p:cNvSpPr/>
            <p:nvPr/>
          </p:nvSpPr>
          <p:spPr>
            <a:xfrm flipH="1">
              <a:off x="5664899" y="1413859"/>
              <a:ext cx="360412" cy="383453"/>
            </a:xfrm>
            <a:custGeom>
              <a:avLst/>
              <a:gdLst/>
              <a:ahLst/>
              <a:cxnLst/>
              <a:rect l="l" t="t" r="r" b="b"/>
              <a:pathLst>
                <a:path w="10934" h="11633" extrusionOk="0">
                  <a:moveTo>
                    <a:pt x="4914" y="0"/>
                  </a:moveTo>
                  <a:cubicBezTo>
                    <a:pt x="4561" y="0"/>
                    <a:pt x="4207" y="47"/>
                    <a:pt x="3858" y="145"/>
                  </a:cubicBezTo>
                  <a:cubicBezTo>
                    <a:pt x="1324" y="852"/>
                    <a:pt x="1" y="3956"/>
                    <a:pt x="868" y="7106"/>
                  </a:cubicBezTo>
                  <a:cubicBezTo>
                    <a:pt x="1635" y="9802"/>
                    <a:pt x="3794" y="11633"/>
                    <a:pt x="5998" y="11633"/>
                  </a:cubicBezTo>
                  <a:cubicBezTo>
                    <a:pt x="6351" y="11633"/>
                    <a:pt x="6704" y="11586"/>
                    <a:pt x="7054" y="11489"/>
                  </a:cubicBezTo>
                  <a:cubicBezTo>
                    <a:pt x="9587" y="10781"/>
                    <a:pt x="10934" y="7654"/>
                    <a:pt x="10044" y="4527"/>
                  </a:cubicBezTo>
                  <a:cubicBezTo>
                    <a:pt x="9296" y="1831"/>
                    <a:pt x="7123" y="0"/>
                    <a:pt x="4914"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6"/>
            <p:cNvSpPr/>
            <p:nvPr/>
          </p:nvSpPr>
          <p:spPr>
            <a:xfrm flipH="1">
              <a:off x="6232531" y="1721950"/>
              <a:ext cx="148169" cy="90002"/>
            </a:xfrm>
            <a:custGeom>
              <a:avLst/>
              <a:gdLst/>
              <a:ahLst/>
              <a:cxnLst/>
              <a:rect l="l" t="t" r="r" b="b"/>
              <a:pathLst>
                <a:path w="7488" h="4549" extrusionOk="0">
                  <a:moveTo>
                    <a:pt x="1423" y="0"/>
                  </a:moveTo>
                  <a:cubicBezTo>
                    <a:pt x="1264" y="0"/>
                    <a:pt x="1116" y="45"/>
                    <a:pt x="982" y="148"/>
                  </a:cubicBezTo>
                  <a:cubicBezTo>
                    <a:pt x="0" y="947"/>
                    <a:pt x="3401" y="3139"/>
                    <a:pt x="4406" y="4462"/>
                  </a:cubicBezTo>
                  <a:cubicBezTo>
                    <a:pt x="4453" y="4523"/>
                    <a:pt x="4553" y="4549"/>
                    <a:pt x="4690" y="4549"/>
                  </a:cubicBezTo>
                  <a:cubicBezTo>
                    <a:pt x="5480" y="4549"/>
                    <a:pt x="7487" y="3686"/>
                    <a:pt x="7487" y="3686"/>
                  </a:cubicBezTo>
                  <a:lnTo>
                    <a:pt x="6140" y="2408"/>
                  </a:lnTo>
                  <a:cubicBezTo>
                    <a:pt x="6140" y="2408"/>
                    <a:pt x="4801" y="422"/>
                    <a:pt x="4440" y="422"/>
                  </a:cubicBezTo>
                  <a:cubicBezTo>
                    <a:pt x="4436" y="422"/>
                    <a:pt x="4432" y="422"/>
                    <a:pt x="4428" y="422"/>
                  </a:cubicBezTo>
                  <a:cubicBezTo>
                    <a:pt x="4126" y="487"/>
                    <a:pt x="4926" y="2082"/>
                    <a:pt x="4513" y="2082"/>
                  </a:cubicBezTo>
                  <a:cubicBezTo>
                    <a:pt x="4489" y="2082"/>
                    <a:pt x="4461" y="2077"/>
                    <a:pt x="4428" y="2066"/>
                  </a:cubicBezTo>
                  <a:cubicBezTo>
                    <a:pt x="3914" y="1908"/>
                    <a:pt x="2456" y="0"/>
                    <a:pt x="1423"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6"/>
            <p:cNvSpPr/>
            <p:nvPr/>
          </p:nvSpPr>
          <p:spPr>
            <a:xfrm flipH="1">
              <a:off x="5689098" y="2190036"/>
              <a:ext cx="803511" cy="442353"/>
            </a:xfrm>
            <a:custGeom>
              <a:avLst/>
              <a:gdLst/>
              <a:ahLst/>
              <a:cxnLst/>
              <a:rect l="l" t="t" r="r" b="b"/>
              <a:pathLst>
                <a:path w="40607" h="22358" extrusionOk="0">
                  <a:moveTo>
                    <a:pt x="31613" y="0"/>
                  </a:moveTo>
                  <a:cubicBezTo>
                    <a:pt x="31613" y="0"/>
                    <a:pt x="26478" y="4999"/>
                    <a:pt x="26113" y="6643"/>
                  </a:cubicBezTo>
                  <a:cubicBezTo>
                    <a:pt x="25747" y="8263"/>
                    <a:pt x="26227" y="14221"/>
                    <a:pt x="26227" y="14221"/>
                  </a:cubicBezTo>
                  <a:cubicBezTo>
                    <a:pt x="24994" y="13422"/>
                    <a:pt x="17348" y="12007"/>
                    <a:pt x="14358" y="11892"/>
                  </a:cubicBezTo>
                  <a:cubicBezTo>
                    <a:pt x="11345" y="11755"/>
                    <a:pt x="8606" y="9016"/>
                    <a:pt x="6734" y="8514"/>
                  </a:cubicBezTo>
                  <a:cubicBezTo>
                    <a:pt x="6666" y="8496"/>
                    <a:pt x="6593" y="8487"/>
                    <a:pt x="6518" y="8487"/>
                  </a:cubicBezTo>
                  <a:cubicBezTo>
                    <a:pt x="4514" y="8487"/>
                    <a:pt x="0" y="14668"/>
                    <a:pt x="594" y="15636"/>
                  </a:cubicBezTo>
                  <a:cubicBezTo>
                    <a:pt x="711" y="15820"/>
                    <a:pt x="958" y="15899"/>
                    <a:pt x="1293" y="15899"/>
                  </a:cubicBezTo>
                  <a:cubicBezTo>
                    <a:pt x="2782" y="15899"/>
                    <a:pt x="6006" y="14333"/>
                    <a:pt x="7236" y="13513"/>
                  </a:cubicBezTo>
                  <a:cubicBezTo>
                    <a:pt x="7293" y="13475"/>
                    <a:pt x="7367" y="13457"/>
                    <a:pt x="7458" y="13457"/>
                  </a:cubicBezTo>
                  <a:cubicBezTo>
                    <a:pt x="8467" y="13457"/>
                    <a:pt x="11521" y="15678"/>
                    <a:pt x="15248" y="17918"/>
                  </a:cubicBezTo>
                  <a:cubicBezTo>
                    <a:pt x="18941" y="20138"/>
                    <a:pt x="23302" y="22358"/>
                    <a:pt x="26919" y="22358"/>
                  </a:cubicBezTo>
                  <a:cubicBezTo>
                    <a:pt x="27840" y="22358"/>
                    <a:pt x="28712" y="22214"/>
                    <a:pt x="29514" y="21890"/>
                  </a:cubicBezTo>
                  <a:cubicBezTo>
                    <a:pt x="36932" y="18900"/>
                    <a:pt x="40607" y="3881"/>
                    <a:pt x="40607" y="3881"/>
                  </a:cubicBezTo>
                  <a:lnTo>
                    <a:pt x="37617" y="0"/>
                  </a:lnTo>
                  <a:close/>
                </a:path>
              </a:pathLst>
            </a:custGeom>
            <a:solidFill>
              <a:srgbClr val="F8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6"/>
            <p:cNvSpPr/>
            <p:nvPr/>
          </p:nvSpPr>
          <p:spPr>
            <a:xfrm flipH="1">
              <a:off x="5778973" y="2362546"/>
              <a:ext cx="702793" cy="270085"/>
            </a:xfrm>
            <a:custGeom>
              <a:avLst/>
              <a:gdLst/>
              <a:ahLst/>
              <a:cxnLst/>
              <a:rect l="l" t="t" r="r" b="b"/>
              <a:pathLst>
                <a:path w="35517" h="13651" extrusionOk="0">
                  <a:moveTo>
                    <a:pt x="5182" y="1"/>
                  </a:moveTo>
                  <a:cubicBezTo>
                    <a:pt x="3150" y="1028"/>
                    <a:pt x="0" y="5387"/>
                    <a:pt x="0" y="6689"/>
                  </a:cubicBezTo>
                  <a:cubicBezTo>
                    <a:pt x="0" y="6780"/>
                    <a:pt x="23" y="6848"/>
                    <a:pt x="46" y="6917"/>
                  </a:cubicBezTo>
                  <a:cubicBezTo>
                    <a:pt x="160" y="7099"/>
                    <a:pt x="411" y="7191"/>
                    <a:pt x="731" y="7191"/>
                  </a:cubicBezTo>
                  <a:cubicBezTo>
                    <a:pt x="2214" y="7191"/>
                    <a:pt x="5456" y="5616"/>
                    <a:pt x="6688" y="4794"/>
                  </a:cubicBezTo>
                  <a:cubicBezTo>
                    <a:pt x="6734" y="4748"/>
                    <a:pt x="6825" y="4726"/>
                    <a:pt x="6916" y="4726"/>
                  </a:cubicBezTo>
                  <a:cubicBezTo>
                    <a:pt x="7943" y="4726"/>
                    <a:pt x="10979" y="6962"/>
                    <a:pt x="14700" y="9199"/>
                  </a:cubicBezTo>
                  <a:cubicBezTo>
                    <a:pt x="18397" y="11413"/>
                    <a:pt x="22757" y="13650"/>
                    <a:pt x="26363" y="13650"/>
                  </a:cubicBezTo>
                  <a:cubicBezTo>
                    <a:pt x="27299" y="13650"/>
                    <a:pt x="28167" y="13490"/>
                    <a:pt x="28966" y="13171"/>
                  </a:cubicBezTo>
                  <a:cubicBezTo>
                    <a:pt x="31630" y="12100"/>
                    <a:pt x="33795" y="9484"/>
                    <a:pt x="35506" y="6570"/>
                  </a:cubicBezTo>
                  <a:lnTo>
                    <a:pt x="35506" y="6570"/>
                  </a:lnTo>
                  <a:cubicBezTo>
                    <a:pt x="35509" y="6572"/>
                    <a:pt x="35513" y="6573"/>
                    <a:pt x="35516" y="6574"/>
                  </a:cubicBezTo>
                  <a:cubicBezTo>
                    <a:pt x="35516" y="6552"/>
                    <a:pt x="35516" y="6552"/>
                    <a:pt x="35516" y="6552"/>
                  </a:cubicBezTo>
                  <a:cubicBezTo>
                    <a:pt x="35513" y="6558"/>
                    <a:pt x="35509" y="6564"/>
                    <a:pt x="35506" y="6570"/>
                  </a:cubicBezTo>
                  <a:lnTo>
                    <a:pt x="35506" y="6570"/>
                  </a:lnTo>
                  <a:cubicBezTo>
                    <a:pt x="33865" y="5931"/>
                    <a:pt x="32021" y="4883"/>
                    <a:pt x="30449" y="3881"/>
                  </a:cubicBezTo>
                  <a:cubicBezTo>
                    <a:pt x="29125" y="5912"/>
                    <a:pt x="27801" y="7579"/>
                    <a:pt x="26774" y="7967"/>
                  </a:cubicBezTo>
                  <a:cubicBezTo>
                    <a:pt x="26318" y="8149"/>
                    <a:pt x="25724" y="8241"/>
                    <a:pt x="25085" y="8241"/>
                  </a:cubicBezTo>
                  <a:cubicBezTo>
                    <a:pt x="19835" y="8241"/>
                    <a:pt x="9724" y="2831"/>
                    <a:pt x="7921" y="1302"/>
                  </a:cubicBezTo>
                  <a:cubicBezTo>
                    <a:pt x="6916" y="800"/>
                    <a:pt x="6003" y="366"/>
                    <a:pt x="5182"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6"/>
            <p:cNvSpPr/>
            <p:nvPr/>
          </p:nvSpPr>
          <p:spPr>
            <a:xfrm flipH="1">
              <a:off x="5689159" y="2266804"/>
              <a:ext cx="20" cy="20"/>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F79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6"/>
            <p:cNvSpPr/>
            <p:nvPr/>
          </p:nvSpPr>
          <p:spPr>
            <a:xfrm flipH="1">
              <a:off x="5789809" y="2157746"/>
              <a:ext cx="802165" cy="334663"/>
            </a:xfrm>
            <a:custGeom>
              <a:avLst/>
              <a:gdLst/>
              <a:ahLst/>
              <a:cxnLst/>
              <a:rect l="l" t="t" r="r" b="b"/>
              <a:pathLst>
                <a:path w="40539" h="16915" extrusionOk="0">
                  <a:moveTo>
                    <a:pt x="31488" y="1"/>
                  </a:moveTo>
                  <a:cubicBezTo>
                    <a:pt x="31274" y="1"/>
                    <a:pt x="31072" y="26"/>
                    <a:pt x="30884" y="80"/>
                  </a:cubicBezTo>
                  <a:cubicBezTo>
                    <a:pt x="27893" y="948"/>
                    <a:pt x="25040" y="9210"/>
                    <a:pt x="25040" y="9210"/>
                  </a:cubicBezTo>
                  <a:cubicBezTo>
                    <a:pt x="24611" y="6741"/>
                    <a:pt x="19879" y="5706"/>
                    <a:pt x="16602" y="5706"/>
                  </a:cubicBezTo>
                  <a:cubicBezTo>
                    <a:pt x="16396" y="5706"/>
                    <a:pt x="16195" y="5710"/>
                    <a:pt x="16001" y="5718"/>
                  </a:cubicBezTo>
                  <a:cubicBezTo>
                    <a:pt x="15810" y="5725"/>
                    <a:pt x="15615" y="5728"/>
                    <a:pt x="15417" y="5728"/>
                  </a:cubicBezTo>
                  <a:cubicBezTo>
                    <a:pt x="12278" y="5728"/>
                    <a:pt x="8495" y="4891"/>
                    <a:pt x="6369" y="3710"/>
                  </a:cubicBezTo>
                  <a:cubicBezTo>
                    <a:pt x="6009" y="3507"/>
                    <a:pt x="5680" y="3419"/>
                    <a:pt x="5381" y="3419"/>
                  </a:cubicBezTo>
                  <a:cubicBezTo>
                    <a:pt x="3822" y="3419"/>
                    <a:pt x="3047" y="5817"/>
                    <a:pt x="2626" y="7042"/>
                  </a:cubicBezTo>
                  <a:cubicBezTo>
                    <a:pt x="2124" y="8526"/>
                    <a:pt x="1" y="10717"/>
                    <a:pt x="503" y="11835"/>
                  </a:cubicBezTo>
                  <a:cubicBezTo>
                    <a:pt x="574" y="11993"/>
                    <a:pt x="717" y="12062"/>
                    <a:pt x="917" y="12062"/>
                  </a:cubicBezTo>
                  <a:cubicBezTo>
                    <a:pt x="2134" y="12062"/>
                    <a:pt x="5468" y="9540"/>
                    <a:pt x="7625" y="9325"/>
                  </a:cubicBezTo>
                  <a:cubicBezTo>
                    <a:pt x="7658" y="9321"/>
                    <a:pt x="7694" y="9320"/>
                    <a:pt x="7731" y="9320"/>
                  </a:cubicBezTo>
                  <a:cubicBezTo>
                    <a:pt x="9036" y="9320"/>
                    <a:pt x="12555" y="11228"/>
                    <a:pt x="16526" y="13114"/>
                  </a:cubicBezTo>
                  <a:cubicBezTo>
                    <a:pt x="20471" y="15014"/>
                    <a:pt x="24854" y="16915"/>
                    <a:pt x="27875" y="16915"/>
                  </a:cubicBezTo>
                  <a:cubicBezTo>
                    <a:pt x="28228" y="16915"/>
                    <a:pt x="28562" y="16889"/>
                    <a:pt x="28875" y="16834"/>
                  </a:cubicBezTo>
                  <a:cubicBezTo>
                    <a:pt x="34627" y="15830"/>
                    <a:pt x="40539" y="5718"/>
                    <a:pt x="40539" y="5718"/>
                  </a:cubicBezTo>
                  <a:cubicBezTo>
                    <a:pt x="40539" y="5718"/>
                    <a:pt x="34701" y="1"/>
                    <a:pt x="31488" y="1"/>
                  </a:cubicBezTo>
                  <a:close/>
                </a:path>
              </a:pathLst>
            </a:custGeom>
            <a:solidFill>
              <a:srgbClr val="84D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6"/>
            <p:cNvSpPr/>
            <p:nvPr/>
          </p:nvSpPr>
          <p:spPr>
            <a:xfrm flipH="1">
              <a:off x="5743446" y="1773171"/>
              <a:ext cx="172272" cy="96088"/>
            </a:xfrm>
            <a:custGeom>
              <a:avLst/>
              <a:gdLst/>
              <a:ahLst/>
              <a:cxnLst/>
              <a:rect l="l" t="t" r="r" b="b"/>
              <a:pathLst>
                <a:path w="5730" h="3196" extrusionOk="0">
                  <a:moveTo>
                    <a:pt x="320" y="3196"/>
                  </a:moveTo>
                  <a:lnTo>
                    <a:pt x="320" y="3196"/>
                  </a:lnTo>
                  <a:cubicBezTo>
                    <a:pt x="343" y="2214"/>
                    <a:pt x="206" y="1210"/>
                    <a:pt x="0" y="320"/>
                  </a:cubicBezTo>
                  <a:lnTo>
                    <a:pt x="0" y="320"/>
                  </a:lnTo>
                  <a:cubicBezTo>
                    <a:pt x="206" y="1210"/>
                    <a:pt x="343" y="2214"/>
                    <a:pt x="320" y="3196"/>
                  </a:cubicBezTo>
                  <a:close/>
                  <a:moveTo>
                    <a:pt x="5729" y="1621"/>
                  </a:moveTo>
                  <a:cubicBezTo>
                    <a:pt x="5364" y="1301"/>
                    <a:pt x="5022" y="799"/>
                    <a:pt x="4885" y="0"/>
                  </a:cubicBezTo>
                  <a:cubicBezTo>
                    <a:pt x="4885" y="0"/>
                    <a:pt x="4885" y="0"/>
                    <a:pt x="4885" y="0"/>
                  </a:cubicBezTo>
                  <a:cubicBezTo>
                    <a:pt x="5022" y="799"/>
                    <a:pt x="5364" y="1301"/>
                    <a:pt x="5729" y="1621"/>
                  </a:cubicBezTo>
                  <a:cubicBezTo>
                    <a:pt x="5729" y="1621"/>
                    <a:pt x="5729" y="1621"/>
                    <a:pt x="5729" y="1621"/>
                  </a:cubicBezTo>
                </a:path>
              </a:pathLst>
            </a:custGeom>
            <a:solidFill>
              <a:srgbClr val="81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6"/>
            <p:cNvSpPr/>
            <p:nvPr/>
          </p:nvSpPr>
          <p:spPr>
            <a:xfrm flipH="1">
              <a:off x="5724332" y="1641297"/>
              <a:ext cx="241549" cy="136234"/>
            </a:xfrm>
            <a:custGeom>
              <a:avLst/>
              <a:gdLst/>
              <a:ahLst/>
              <a:cxnLst/>
              <a:rect l="l" t="t" r="r" b="b"/>
              <a:pathLst>
                <a:path w="7328" h="4133" extrusionOk="0">
                  <a:moveTo>
                    <a:pt x="1" y="1"/>
                  </a:moveTo>
                  <a:cubicBezTo>
                    <a:pt x="115" y="320"/>
                    <a:pt x="229" y="617"/>
                    <a:pt x="343" y="891"/>
                  </a:cubicBezTo>
                  <a:cubicBezTo>
                    <a:pt x="343" y="891"/>
                    <a:pt x="343" y="891"/>
                    <a:pt x="343" y="914"/>
                  </a:cubicBezTo>
                  <a:cubicBezTo>
                    <a:pt x="389" y="1028"/>
                    <a:pt x="434" y="1119"/>
                    <a:pt x="457" y="1211"/>
                  </a:cubicBezTo>
                  <a:lnTo>
                    <a:pt x="617" y="800"/>
                  </a:lnTo>
                  <a:cubicBezTo>
                    <a:pt x="389" y="526"/>
                    <a:pt x="183" y="252"/>
                    <a:pt x="1" y="1"/>
                  </a:cubicBezTo>
                  <a:close/>
                  <a:moveTo>
                    <a:pt x="7328" y="3174"/>
                  </a:moveTo>
                  <a:lnTo>
                    <a:pt x="7328" y="3174"/>
                  </a:lnTo>
                  <a:cubicBezTo>
                    <a:pt x="6940" y="3242"/>
                    <a:pt x="6552" y="3288"/>
                    <a:pt x="6186" y="3310"/>
                  </a:cubicBezTo>
                  <a:cubicBezTo>
                    <a:pt x="6186" y="3630"/>
                    <a:pt x="6209" y="3904"/>
                    <a:pt x="6255" y="4132"/>
                  </a:cubicBezTo>
                  <a:cubicBezTo>
                    <a:pt x="6666" y="3881"/>
                    <a:pt x="7008" y="3562"/>
                    <a:pt x="7328" y="3174"/>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6"/>
            <p:cNvSpPr/>
            <p:nvPr/>
          </p:nvSpPr>
          <p:spPr>
            <a:xfrm flipH="1">
              <a:off x="5731847" y="1667633"/>
              <a:ext cx="218970" cy="220486"/>
            </a:xfrm>
            <a:custGeom>
              <a:avLst/>
              <a:gdLst/>
              <a:ahLst/>
              <a:cxnLst/>
              <a:rect l="l" t="t" r="r" b="b"/>
              <a:pathLst>
                <a:path w="6643" h="6689" extrusionOk="0">
                  <a:moveTo>
                    <a:pt x="160" y="1"/>
                  </a:moveTo>
                  <a:lnTo>
                    <a:pt x="0" y="412"/>
                  </a:lnTo>
                  <a:cubicBezTo>
                    <a:pt x="822" y="2648"/>
                    <a:pt x="913" y="3584"/>
                    <a:pt x="913" y="3653"/>
                  </a:cubicBezTo>
                  <a:cubicBezTo>
                    <a:pt x="1119" y="4543"/>
                    <a:pt x="1256" y="5547"/>
                    <a:pt x="1233" y="6529"/>
                  </a:cubicBezTo>
                  <a:cubicBezTo>
                    <a:pt x="1256" y="6529"/>
                    <a:pt x="1826" y="6643"/>
                    <a:pt x="2579" y="6688"/>
                  </a:cubicBezTo>
                  <a:lnTo>
                    <a:pt x="4771" y="6460"/>
                  </a:lnTo>
                  <a:cubicBezTo>
                    <a:pt x="5752" y="6118"/>
                    <a:pt x="6346" y="5387"/>
                    <a:pt x="6642" y="4954"/>
                  </a:cubicBezTo>
                  <a:cubicBezTo>
                    <a:pt x="6277" y="4634"/>
                    <a:pt x="5935" y="4132"/>
                    <a:pt x="5798" y="3333"/>
                  </a:cubicBezTo>
                  <a:cubicBezTo>
                    <a:pt x="5752" y="3105"/>
                    <a:pt x="5729" y="2831"/>
                    <a:pt x="5729" y="2511"/>
                  </a:cubicBezTo>
                  <a:cubicBezTo>
                    <a:pt x="5592" y="2534"/>
                    <a:pt x="5455" y="2534"/>
                    <a:pt x="5319" y="2534"/>
                  </a:cubicBezTo>
                  <a:cubicBezTo>
                    <a:pt x="2968" y="2534"/>
                    <a:pt x="1393" y="1370"/>
                    <a:pt x="365" y="229"/>
                  </a:cubicBezTo>
                  <a:cubicBezTo>
                    <a:pt x="297" y="160"/>
                    <a:pt x="228" y="92"/>
                    <a:pt x="160"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6"/>
            <p:cNvSpPr/>
            <p:nvPr/>
          </p:nvSpPr>
          <p:spPr>
            <a:xfrm flipH="1">
              <a:off x="5752434" y="1776360"/>
              <a:ext cx="541109" cy="233582"/>
            </a:xfrm>
            <a:custGeom>
              <a:avLst/>
              <a:gdLst/>
              <a:ahLst/>
              <a:cxnLst/>
              <a:rect l="l" t="t" r="r" b="b"/>
              <a:pathLst>
                <a:path w="27346" h="11806" extrusionOk="0">
                  <a:moveTo>
                    <a:pt x="2146" y="1"/>
                  </a:moveTo>
                  <a:lnTo>
                    <a:pt x="1" y="1712"/>
                  </a:lnTo>
                  <a:cubicBezTo>
                    <a:pt x="1" y="1712"/>
                    <a:pt x="7350" y="11094"/>
                    <a:pt x="12646" y="11710"/>
                  </a:cubicBezTo>
                  <a:cubicBezTo>
                    <a:pt x="13218" y="11776"/>
                    <a:pt x="13801" y="11806"/>
                    <a:pt x="14385" y="11806"/>
                  </a:cubicBezTo>
                  <a:cubicBezTo>
                    <a:pt x="19233" y="11806"/>
                    <a:pt x="24195" y="9770"/>
                    <a:pt x="24195" y="9770"/>
                  </a:cubicBezTo>
                  <a:lnTo>
                    <a:pt x="27345" y="2534"/>
                  </a:lnTo>
                  <a:lnTo>
                    <a:pt x="22233" y="3082"/>
                  </a:lnTo>
                  <a:cubicBezTo>
                    <a:pt x="22233" y="3082"/>
                    <a:pt x="22134" y="2984"/>
                    <a:pt x="21739" y="2984"/>
                  </a:cubicBezTo>
                  <a:cubicBezTo>
                    <a:pt x="20974" y="2984"/>
                    <a:pt x="19100" y="3350"/>
                    <a:pt x="14677" y="5501"/>
                  </a:cubicBezTo>
                  <a:cubicBezTo>
                    <a:pt x="14677" y="5501"/>
                    <a:pt x="14363" y="5633"/>
                    <a:pt x="13761" y="5633"/>
                  </a:cubicBezTo>
                  <a:cubicBezTo>
                    <a:pt x="13460" y="5633"/>
                    <a:pt x="13087" y="5600"/>
                    <a:pt x="12646" y="5501"/>
                  </a:cubicBezTo>
                  <a:cubicBezTo>
                    <a:pt x="11322" y="5182"/>
                    <a:pt x="2146" y="1"/>
                    <a:pt x="2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6"/>
            <p:cNvSpPr/>
            <p:nvPr/>
          </p:nvSpPr>
          <p:spPr>
            <a:xfrm flipH="1">
              <a:off x="5732590" y="1151285"/>
              <a:ext cx="1130119" cy="637528"/>
            </a:xfrm>
            <a:custGeom>
              <a:avLst/>
              <a:gdLst/>
              <a:ahLst/>
              <a:cxnLst/>
              <a:rect l="l" t="t" r="r" b="b"/>
              <a:pathLst>
                <a:path w="34285" h="19341" extrusionOk="0">
                  <a:moveTo>
                    <a:pt x="11681" y="0"/>
                  </a:moveTo>
                  <a:cubicBezTo>
                    <a:pt x="11306" y="0"/>
                    <a:pt x="10937" y="166"/>
                    <a:pt x="10569" y="555"/>
                  </a:cubicBezTo>
                  <a:cubicBezTo>
                    <a:pt x="8652" y="2587"/>
                    <a:pt x="11368" y="3682"/>
                    <a:pt x="8583" y="4755"/>
                  </a:cubicBezTo>
                  <a:cubicBezTo>
                    <a:pt x="8195" y="4909"/>
                    <a:pt x="7840" y="4971"/>
                    <a:pt x="7510" y="4971"/>
                  </a:cubicBezTo>
                  <a:cubicBezTo>
                    <a:pt x="6810" y="4971"/>
                    <a:pt x="6220" y="4692"/>
                    <a:pt x="5662" y="4413"/>
                  </a:cubicBezTo>
                  <a:cubicBezTo>
                    <a:pt x="5106" y="4123"/>
                    <a:pt x="4583" y="3840"/>
                    <a:pt x="4017" y="3840"/>
                  </a:cubicBezTo>
                  <a:cubicBezTo>
                    <a:pt x="3513" y="3840"/>
                    <a:pt x="2976" y="4064"/>
                    <a:pt x="2352" y="4710"/>
                  </a:cubicBezTo>
                  <a:cubicBezTo>
                    <a:pt x="1" y="7175"/>
                    <a:pt x="3014" y="15415"/>
                    <a:pt x="10158" y="17263"/>
                  </a:cubicBezTo>
                  <a:cubicBezTo>
                    <a:pt x="13399" y="18116"/>
                    <a:pt x="16174" y="18329"/>
                    <a:pt x="18543" y="18329"/>
                  </a:cubicBezTo>
                  <a:cubicBezTo>
                    <a:pt x="19727" y="18329"/>
                    <a:pt x="20810" y="18275"/>
                    <a:pt x="21799" y="18222"/>
                  </a:cubicBezTo>
                  <a:cubicBezTo>
                    <a:pt x="22774" y="18172"/>
                    <a:pt x="23657" y="18121"/>
                    <a:pt x="24457" y="18121"/>
                  </a:cubicBezTo>
                  <a:cubicBezTo>
                    <a:pt x="26188" y="18121"/>
                    <a:pt x="27533" y="18357"/>
                    <a:pt x="28578" y="19341"/>
                  </a:cubicBezTo>
                  <a:cubicBezTo>
                    <a:pt x="28578" y="19341"/>
                    <a:pt x="28487" y="17994"/>
                    <a:pt x="27026" y="14433"/>
                  </a:cubicBezTo>
                  <a:cubicBezTo>
                    <a:pt x="26501" y="13109"/>
                    <a:pt x="27346" y="11032"/>
                    <a:pt x="29491" y="11032"/>
                  </a:cubicBezTo>
                  <a:cubicBezTo>
                    <a:pt x="31614" y="11032"/>
                    <a:pt x="34285" y="9503"/>
                    <a:pt x="33851" y="7928"/>
                  </a:cubicBezTo>
                  <a:cubicBezTo>
                    <a:pt x="33545" y="6744"/>
                    <a:pt x="32518" y="6242"/>
                    <a:pt x="30991" y="6242"/>
                  </a:cubicBezTo>
                  <a:cubicBezTo>
                    <a:pt x="29898" y="6242"/>
                    <a:pt x="28549" y="6499"/>
                    <a:pt x="27026" y="6946"/>
                  </a:cubicBezTo>
                  <a:cubicBezTo>
                    <a:pt x="26266" y="7176"/>
                    <a:pt x="25515" y="7277"/>
                    <a:pt x="24777" y="7277"/>
                  </a:cubicBezTo>
                  <a:cubicBezTo>
                    <a:pt x="21991" y="7277"/>
                    <a:pt x="19390" y="5834"/>
                    <a:pt x="17188" y="4390"/>
                  </a:cubicBezTo>
                  <a:cubicBezTo>
                    <a:pt x="14957" y="2933"/>
                    <a:pt x="13261" y="0"/>
                    <a:pt x="11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6"/>
            <p:cNvSpPr/>
            <p:nvPr/>
          </p:nvSpPr>
          <p:spPr>
            <a:xfrm flipH="1">
              <a:off x="5689137" y="2190036"/>
              <a:ext cx="289531" cy="302592"/>
            </a:xfrm>
            <a:custGeom>
              <a:avLst/>
              <a:gdLst/>
              <a:ahLst/>
              <a:cxnLst/>
              <a:rect l="l" t="t" r="r" b="b"/>
              <a:pathLst>
                <a:path w="14632" h="15294" extrusionOk="0">
                  <a:moveTo>
                    <a:pt x="5638" y="0"/>
                  </a:moveTo>
                  <a:cubicBezTo>
                    <a:pt x="5638" y="0"/>
                    <a:pt x="503" y="4999"/>
                    <a:pt x="138" y="6643"/>
                  </a:cubicBezTo>
                  <a:cubicBezTo>
                    <a:pt x="46" y="7008"/>
                    <a:pt x="1" y="7647"/>
                    <a:pt x="1" y="8377"/>
                  </a:cubicBezTo>
                  <a:lnTo>
                    <a:pt x="1302" y="10044"/>
                  </a:lnTo>
                  <a:cubicBezTo>
                    <a:pt x="1302" y="10044"/>
                    <a:pt x="6232" y="13787"/>
                    <a:pt x="10089" y="15293"/>
                  </a:cubicBezTo>
                  <a:cubicBezTo>
                    <a:pt x="13422" y="9815"/>
                    <a:pt x="14632" y="3881"/>
                    <a:pt x="14632" y="3881"/>
                  </a:cubicBezTo>
                  <a:lnTo>
                    <a:pt x="116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6"/>
            <p:cNvSpPr/>
            <p:nvPr/>
          </p:nvSpPr>
          <p:spPr>
            <a:xfrm flipH="1">
              <a:off x="5879248" y="2388287"/>
              <a:ext cx="445812" cy="137308"/>
            </a:xfrm>
            <a:custGeom>
              <a:avLst/>
              <a:gdLst/>
              <a:ahLst/>
              <a:cxnLst/>
              <a:rect l="l" t="t" r="r" b="b"/>
              <a:pathLst>
                <a:path w="22530" h="6940" extrusionOk="0">
                  <a:moveTo>
                    <a:pt x="1" y="1"/>
                  </a:moveTo>
                  <a:cubicBezTo>
                    <a:pt x="1804" y="1530"/>
                    <a:pt x="11915" y="6940"/>
                    <a:pt x="17165" y="6940"/>
                  </a:cubicBezTo>
                  <a:cubicBezTo>
                    <a:pt x="17804" y="6940"/>
                    <a:pt x="18398" y="6848"/>
                    <a:pt x="18854" y="6666"/>
                  </a:cubicBezTo>
                  <a:cubicBezTo>
                    <a:pt x="19881" y="6278"/>
                    <a:pt x="21205" y="4611"/>
                    <a:pt x="22529" y="2580"/>
                  </a:cubicBezTo>
                  <a:cubicBezTo>
                    <a:pt x="22050" y="2283"/>
                    <a:pt x="21571" y="1964"/>
                    <a:pt x="21137" y="1690"/>
                  </a:cubicBezTo>
                  <a:cubicBezTo>
                    <a:pt x="19379" y="3402"/>
                    <a:pt x="17371" y="4840"/>
                    <a:pt x="15385" y="5182"/>
                  </a:cubicBezTo>
                  <a:cubicBezTo>
                    <a:pt x="15088" y="5251"/>
                    <a:pt x="14746" y="5273"/>
                    <a:pt x="14403" y="5273"/>
                  </a:cubicBezTo>
                  <a:cubicBezTo>
                    <a:pt x="11368" y="5273"/>
                    <a:pt x="6985" y="3379"/>
                    <a:pt x="3036" y="1462"/>
                  </a:cubicBezTo>
                  <a:cubicBezTo>
                    <a:pt x="1986" y="959"/>
                    <a:pt x="959" y="457"/>
                    <a:pt x="1"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6"/>
            <p:cNvSpPr/>
            <p:nvPr/>
          </p:nvSpPr>
          <p:spPr>
            <a:xfrm flipH="1">
              <a:off x="5784439" y="2266349"/>
              <a:ext cx="122425" cy="173000"/>
            </a:xfrm>
            <a:custGeom>
              <a:avLst/>
              <a:gdLst/>
              <a:ahLst/>
              <a:cxnLst/>
              <a:rect l="l" t="t" r="r" b="b"/>
              <a:pathLst>
                <a:path w="6187" h="8744" extrusionOk="0">
                  <a:moveTo>
                    <a:pt x="5776" y="1"/>
                  </a:moveTo>
                  <a:lnTo>
                    <a:pt x="5730" y="47"/>
                  </a:lnTo>
                  <a:cubicBezTo>
                    <a:pt x="5821" y="138"/>
                    <a:pt x="5890" y="206"/>
                    <a:pt x="5913" y="206"/>
                  </a:cubicBezTo>
                  <a:cubicBezTo>
                    <a:pt x="5913" y="206"/>
                    <a:pt x="5913" y="229"/>
                    <a:pt x="5913" y="229"/>
                  </a:cubicBezTo>
                  <a:cubicBezTo>
                    <a:pt x="5821" y="366"/>
                    <a:pt x="3311" y="4634"/>
                    <a:pt x="1" y="7853"/>
                  </a:cubicBezTo>
                  <a:cubicBezTo>
                    <a:pt x="435" y="8127"/>
                    <a:pt x="914" y="8446"/>
                    <a:pt x="1393" y="8743"/>
                  </a:cubicBezTo>
                  <a:cubicBezTo>
                    <a:pt x="3402" y="5662"/>
                    <a:pt x="5388" y="1713"/>
                    <a:pt x="6187" y="69"/>
                  </a:cubicBezTo>
                  <a:cubicBezTo>
                    <a:pt x="6050" y="47"/>
                    <a:pt x="5913" y="24"/>
                    <a:pt x="5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6"/>
            <p:cNvSpPr/>
            <p:nvPr/>
          </p:nvSpPr>
          <p:spPr>
            <a:xfrm rot="-6798704" flipH="1">
              <a:off x="6266343" y="2343007"/>
              <a:ext cx="209886" cy="198783"/>
            </a:xfrm>
            <a:custGeom>
              <a:avLst/>
              <a:gdLst/>
              <a:ahLst/>
              <a:cxnLst/>
              <a:rect l="l" t="t" r="r" b="b"/>
              <a:pathLst>
                <a:path w="7093" h="7876" extrusionOk="0">
                  <a:moveTo>
                    <a:pt x="274" y="1"/>
                  </a:moveTo>
                  <a:cubicBezTo>
                    <a:pt x="274" y="1"/>
                    <a:pt x="0" y="3533"/>
                    <a:pt x="520" y="5203"/>
                  </a:cubicBezTo>
                  <a:cubicBezTo>
                    <a:pt x="1013" y="6873"/>
                    <a:pt x="2930" y="7695"/>
                    <a:pt x="3560" y="7832"/>
                  </a:cubicBezTo>
                  <a:cubicBezTo>
                    <a:pt x="3685" y="7859"/>
                    <a:pt x="3901" y="7875"/>
                    <a:pt x="4165" y="7875"/>
                  </a:cubicBezTo>
                  <a:cubicBezTo>
                    <a:pt x="5233" y="7875"/>
                    <a:pt x="7092" y="7609"/>
                    <a:pt x="6982" y="6709"/>
                  </a:cubicBezTo>
                  <a:cubicBezTo>
                    <a:pt x="6873" y="5559"/>
                    <a:pt x="5339" y="3670"/>
                    <a:pt x="5339" y="3670"/>
                  </a:cubicBezTo>
                  <a:cubicBezTo>
                    <a:pt x="3970" y="1780"/>
                    <a:pt x="4299" y="1"/>
                    <a:pt x="4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6"/>
            <p:cNvSpPr/>
            <p:nvPr/>
          </p:nvSpPr>
          <p:spPr>
            <a:xfrm flipH="1">
              <a:off x="5789809" y="2157746"/>
              <a:ext cx="802165" cy="334663"/>
            </a:xfrm>
            <a:custGeom>
              <a:avLst/>
              <a:gdLst/>
              <a:ahLst/>
              <a:cxnLst/>
              <a:rect l="l" t="t" r="r" b="b"/>
              <a:pathLst>
                <a:path w="40539" h="16915" extrusionOk="0">
                  <a:moveTo>
                    <a:pt x="31488" y="1"/>
                  </a:moveTo>
                  <a:cubicBezTo>
                    <a:pt x="31274" y="1"/>
                    <a:pt x="31072" y="26"/>
                    <a:pt x="30884" y="80"/>
                  </a:cubicBezTo>
                  <a:cubicBezTo>
                    <a:pt x="27893" y="948"/>
                    <a:pt x="25040" y="9210"/>
                    <a:pt x="25040" y="9210"/>
                  </a:cubicBezTo>
                  <a:cubicBezTo>
                    <a:pt x="24611" y="6741"/>
                    <a:pt x="19879" y="5706"/>
                    <a:pt x="16602" y="5706"/>
                  </a:cubicBezTo>
                  <a:cubicBezTo>
                    <a:pt x="16396" y="5706"/>
                    <a:pt x="16195" y="5710"/>
                    <a:pt x="16001" y="5718"/>
                  </a:cubicBezTo>
                  <a:cubicBezTo>
                    <a:pt x="15810" y="5725"/>
                    <a:pt x="15615" y="5728"/>
                    <a:pt x="15417" y="5728"/>
                  </a:cubicBezTo>
                  <a:cubicBezTo>
                    <a:pt x="12278" y="5728"/>
                    <a:pt x="8495" y="4891"/>
                    <a:pt x="6369" y="3710"/>
                  </a:cubicBezTo>
                  <a:cubicBezTo>
                    <a:pt x="6009" y="3507"/>
                    <a:pt x="5680" y="3419"/>
                    <a:pt x="5381" y="3419"/>
                  </a:cubicBezTo>
                  <a:cubicBezTo>
                    <a:pt x="3822" y="3419"/>
                    <a:pt x="3047" y="5817"/>
                    <a:pt x="2626" y="7042"/>
                  </a:cubicBezTo>
                  <a:cubicBezTo>
                    <a:pt x="2124" y="8526"/>
                    <a:pt x="1" y="10717"/>
                    <a:pt x="503" y="11835"/>
                  </a:cubicBezTo>
                  <a:cubicBezTo>
                    <a:pt x="574" y="11993"/>
                    <a:pt x="717" y="12062"/>
                    <a:pt x="917" y="12062"/>
                  </a:cubicBezTo>
                  <a:cubicBezTo>
                    <a:pt x="2134" y="12062"/>
                    <a:pt x="5468" y="9540"/>
                    <a:pt x="7625" y="9325"/>
                  </a:cubicBezTo>
                  <a:cubicBezTo>
                    <a:pt x="7658" y="9321"/>
                    <a:pt x="7694" y="9320"/>
                    <a:pt x="7731" y="9320"/>
                  </a:cubicBezTo>
                  <a:cubicBezTo>
                    <a:pt x="9036" y="9320"/>
                    <a:pt x="12555" y="11228"/>
                    <a:pt x="16526" y="13114"/>
                  </a:cubicBezTo>
                  <a:cubicBezTo>
                    <a:pt x="20471" y="15014"/>
                    <a:pt x="24854" y="16915"/>
                    <a:pt x="27875" y="16915"/>
                  </a:cubicBezTo>
                  <a:cubicBezTo>
                    <a:pt x="28228" y="16915"/>
                    <a:pt x="28562" y="16889"/>
                    <a:pt x="28875" y="16834"/>
                  </a:cubicBezTo>
                  <a:cubicBezTo>
                    <a:pt x="34627" y="15830"/>
                    <a:pt x="40539" y="5718"/>
                    <a:pt x="40539" y="5718"/>
                  </a:cubicBezTo>
                  <a:cubicBezTo>
                    <a:pt x="40539" y="5718"/>
                    <a:pt x="34701" y="1"/>
                    <a:pt x="31488"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6"/>
            <p:cNvSpPr/>
            <p:nvPr/>
          </p:nvSpPr>
          <p:spPr>
            <a:xfrm flipH="1">
              <a:off x="5789847" y="2157746"/>
              <a:ext cx="287730" cy="281145"/>
            </a:xfrm>
            <a:custGeom>
              <a:avLst/>
              <a:gdLst/>
              <a:ahLst/>
              <a:cxnLst/>
              <a:rect l="l" t="t" r="r" b="b"/>
              <a:pathLst>
                <a:path w="14541" h="14210" extrusionOk="0">
                  <a:moveTo>
                    <a:pt x="5490" y="1"/>
                  </a:moveTo>
                  <a:cubicBezTo>
                    <a:pt x="5276" y="1"/>
                    <a:pt x="5074" y="26"/>
                    <a:pt x="4886" y="80"/>
                  </a:cubicBezTo>
                  <a:cubicBezTo>
                    <a:pt x="2945" y="651"/>
                    <a:pt x="1074" y="4303"/>
                    <a:pt x="1" y="6814"/>
                  </a:cubicBezTo>
                  <a:cubicBezTo>
                    <a:pt x="2352" y="9210"/>
                    <a:pt x="5410" y="12223"/>
                    <a:pt x="7693" y="14209"/>
                  </a:cubicBezTo>
                  <a:cubicBezTo>
                    <a:pt x="11505" y="10900"/>
                    <a:pt x="14541" y="5718"/>
                    <a:pt x="14541" y="5718"/>
                  </a:cubicBezTo>
                  <a:cubicBezTo>
                    <a:pt x="14541" y="5718"/>
                    <a:pt x="8703" y="1"/>
                    <a:pt x="5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6"/>
            <p:cNvSpPr/>
            <p:nvPr/>
          </p:nvSpPr>
          <p:spPr>
            <a:xfrm flipH="1">
              <a:off x="6554004" y="2324162"/>
              <a:ext cx="4096" cy="6351"/>
            </a:xfrm>
            <a:custGeom>
              <a:avLst/>
              <a:gdLst/>
              <a:ahLst/>
              <a:cxnLst/>
              <a:rect l="l" t="t" r="r" b="b"/>
              <a:pathLst>
                <a:path w="207" h="321" extrusionOk="0">
                  <a:moveTo>
                    <a:pt x="1" y="320"/>
                  </a:moveTo>
                  <a:cubicBezTo>
                    <a:pt x="69" y="206"/>
                    <a:pt x="138" y="115"/>
                    <a:pt x="206" y="1"/>
                  </a:cubicBezTo>
                  <a:lnTo>
                    <a:pt x="206" y="1"/>
                  </a:lnTo>
                  <a:cubicBezTo>
                    <a:pt x="138" y="115"/>
                    <a:pt x="69" y="206"/>
                    <a:pt x="1" y="320"/>
                  </a:cubicBezTo>
                  <a:close/>
                </a:path>
              </a:pathLst>
            </a:custGeom>
            <a:solidFill>
              <a:srgbClr val="B1D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6"/>
            <p:cNvSpPr/>
            <p:nvPr/>
          </p:nvSpPr>
          <p:spPr>
            <a:xfrm flipH="1">
              <a:off x="6554003" y="2324162"/>
              <a:ext cx="27584" cy="49245"/>
            </a:xfrm>
            <a:custGeom>
              <a:avLst/>
              <a:gdLst/>
              <a:ahLst/>
              <a:cxnLst/>
              <a:rect l="l" t="t" r="r" b="b"/>
              <a:pathLst>
                <a:path w="1394" h="2489" extrusionOk="0">
                  <a:moveTo>
                    <a:pt x="1393" y="1"/>
                  </a:moveTo>
                  <a:lnTo>
                    <a:pt x="1393" y="1"/>
                  </a:lnTo>
                  <a:cubicBezTo>
                    <a:pt x="1325" y="115"/>
                    <a:pt x="1256" y="206"/>
                    <a:pt x="1188" y="320"/>
                  </a:cubicBezTo>
                  <a:cubicBezTo>
                    <a:pt x="708" y="1073"/>
                    <a:pt x="206" y="1827"/>
                    <a:pt x="1" y="2489"/>
                  </a:cubicBezTo>
                  <a:cubicBezTo>
                    <a:pt x="480" y="1781"/>
                    <a:pt x="960" y="1096"/>
                    <a:pt x="1188" y="503"/>
                  </a:cubicBezTo>
                  <a:cubicBezTo>
                    <a:pt x="1256" y="366"/>
                    <a:pt x="1325" y="183"/>
                    <a:pt x="1393" y="1"/>
                  </a:cubicBezTo>
                  <a:close/>
                </a:path>
              </a:pathLst>
            </a:custGeom>
            <a:solidFill>
              <a:srgbClr val="F68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6"/>
            <p:cNvSpPr/>
            <p:nvPr/>
          </p:nvSpPr>
          <p:spPr>
            <a:xfrm flipH="1">
              <a:off x="6263605" y="2225254"/>
              <a:ext cx="273720" cy="64163"/>
            </a:xfrm>
            <a:custGeom>
              <a:avLst/>
              <a:gdLst/>
              <a:ahLst/>
              <a:cxnLst/>
              <a:rect l="l" t="t" r="r" b="b"/>
              <a:pathLst>
                <a:path w="13833" h="3243" extrusionOk="0">
                  <a:moveTo>
                    <a:pt x="1" y="3242"/>
                  </a:moveTo>
                  <a:cubicBezTo>
                    <a:pt x="434" y="1964"/>
                    <a:pt x="1210" y="1"/>
                    <a:pt x="2626" y="1"/>
                  </a:cubicBezTo>
                  <a:cubicBezTo>
                    <a:pt x="2922" y="1"/>
                    <a:pt x="3242" y="92"/>
                    <a:pt x="3607" y="298"/>
                  </a:cubicBezTo>
                  <a:cubicBezTo>
                    <a:pt x="4497" y="777"/>
                    <a:pt x="5684" y="1211"/>
                    <a:pt x="6962" y="1553"/>
                  </a:cubicBezTo>
                  <a:cubicBezTo>
                    <a:pt x="5684" y="1211"/>
                    <a:pt x="4497" y="777"/>
                    <a:pt x="3607" y="298"/>
                  </a:cubicBezTo>
                  <a:cubicBezTo>
                    <a:pt x="3242" y="92"/>
                    <a:pt x="2922" y="1"/>
                    <a:pt x="2626" y="1"/>
                  </a:cubicBezTo>
                  <a:cubicBezTo>
                    <a:pt x="1210" y="1"/>
                    <a:pt x="434" y="1964"/>
                    <a:pt x="1" y="3242"/>
                  </a:cubicBezTo>
                  <a:lnTo>
                    <a:pt x="1" y="3242"/>
                  </a:lnTo>
                  <a:moveTo>
                    <a:pt x="12600" y="2306"/>
                  </a:moveTo>
                  <a:lnTo>
                    <a:pt x="12555" y="2306"/>
                  </a:lnTo>
                  <a:lnTo>
                    <a:pt x="12600" y="2306"/>
                  </a:lnTo>
                  <a:lnTo>
                    <a:pt x="12600" y="2306"/>
                  </a:lnTo>
                  <a:close/>
                  <a:moveTo>
                    <a:pt x="12600" y="2306"/>
                  </a:moveTo>
                  <a:cubicBezTo>
                    <a:pt x="12829" y="2306"/>
                    <a:pt x="13034" y="2306"/>
                    <a:pt x="13239" y="2306"/>
                  </a:cubicBezTo>
                  <a:cubicBezTo>
                    <a:pt x="13034" y="2306"/>
                    <a:pt x="12829" y="2306"/>
                    <a:pt x="12600" y="2306"/>
                  </a:cubicBezTo>
                  <a:close/>
                  <a:moveTo>
                    <a:pt x="13285" y="2283"/>
                  </a:moveTo>
                  <a:cubicBezTo>
                    <a:pt x="13445" y="2283"/>
                    <a:pt x="13605" y="2283"/>
                    <a:pt x="13787" y="2283"/>
                  </a:cubicBezTo>
                  <a:cubicBezTo>
                    <a:pt x="13627" y="2283"/>
                    <a:pt x="13445" y="2283"/>
                    <a:pt x="13285" y="2283"/>
                  </a:cubicBezTo>
                  <a:close/>
                  <a:moveTo>
                    <a:pt x="13833" y="2283"/>
                  </a:moveTo>
                  <a:lnTo>
                    <a:pt x="13787" y="2283"/>
                  </a:lnTo>
                  <a:lnTo>
                    <a:pt x="13787" y="2283"/>
                  </a:lnTo>
                  <a:lnTo>
                    <a:pt x="13833" y="2283"/>
                  </a:lnTo>
                  <a:close/>
                </a:path>
              </a:pathLst>
            </a:custGeom>
            <a:solidFill>
              <a:srgbClr val="81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6"/>
            <p:cNvSpPr/>
            <p:nvPr/>
          </p:nvSpPr>
          <p:spPr>
            <a:xfrm flipH="1">
              <a:off x="6036424" y="2212611"/>
              <a:ext cx="500901" cy="158992"/>
            </a:xfrm>
            <a:custGeom>
              <a:avLst/>
              <a:gdLst/>
              <a:ahLst/>
              <a:cxnLst/>
              <a:rect l="l" t="t" r="r" b="b"/>
              <a:pathLst>
                <a:path w="25314" h="8036" extrusionOk="0">
                  <a:moveTo>
                    <a:pt x="25314" y="1"/>
                  </a:moveTo>
                  <a:cubicBezTo>
                    <a:pt x="23556" y="2717"/>
                    <a:pt x="22278" y="6437"/>
                    <a:pt x="22278" y="6437"/>
                  </a:cubicBezTo>
                  <a:cubicBezTo>
                    <a:pt x="22278" y="6437"/>
                    <a:pt x="22278" y="6437"/>
                    <a:pt x="22278" y="6415"/>
                  </a:cubicBezTo>
                  <a:cubicBezTo>
                    <a:pt x="21822" y="3950"/>
                    <a:pt x="17097" y="2945"/>
                    <a:pt x="13833" y="2922"/>
                  </a:cubicBezTo>
                  <a:lnTo>
                    <a:pt x="13285" y="2922"/>
                  </a:lnTo>
                  <a:cubicBezTo>
                    <a:pt x="13262" y="2922"/>
                    <a:pt x="13262" y="2945"/>
                    <a:pt x="13239" y="2945"/>
                  </a:cubicBezTo>
                  <a:lnTo>
                    <a:pt x="12555" y="2945"/>
                  </a:lnTo>
                  <a:cubicBezTo>
                    <a:pt x="10751" y="2945"/>
                    <a:pt x="8743" y="2648"/>
                    <a:pt x="6962" y="2192"/>
                  </a:cubicBezTo>
                  <a:cubicBezTo>
                    <a:pt x="5684" y="1850"/>
                    <a:pt x="4497" y="1416"/>
                    <a:pt x="3607" y="937"/>
                  </a:cubicBezTo>
                  <a:cubicBezTo>
                    <a:pt x="3242" y="731"/>
                    <a:pt x="2922" y="640"/>
                    <a:pt x="2626" y="640"/>
                  </a:cubicBezTo>
                  <a:cubicBezTo>
                    <a:pt x="1210" y="640"/>
                    <a:pt x="434" y="2603"/>
                    <a:pt x="1" y="3881"/>
                  </a:cubicBezTo>
                  <a:cubicBezTo>
                    <a:pt x="571" y="2968"/>
                    <a:pt x="1644" y="1210"/>
                    <a:pt x="2763" y="1210"/>
                  </a:cubicBezTo>
                  <a:cubicBezTo>
                    <a:pt x="2968" y="1210"/>
                    <a:pt x="3151" y="1256"/>
                    <a:pt x="3356" y="1370"/>
                  </a:cubicBezTo>
                  <a:cubicBezTo>
                    <a:pt x="5616" y="2740"/>
                    <a:pt x="9587" y="4223"/>
                    <a:pt x="12920" y="4223"/>
                  </a:cubicBezTo>
                  <a:cubicBezTo>
                    <a:pt x="15545" y="4223"/>
                    <a:pt x="19859" y="6027"/>
                    <a:pt x="21593" y="7670"/>
                  </a:cubicBezTo>
                  <a:cubicBezTo>
                    <a:pt x="21867" y="7898"/>
                    <a:pt x="22073" y="8035"/>
                    <a:pt x="22278" y="8035"/>
                  </a:cubicBezTo>
                  <a:cubicBezTo>
                    <a:pt x="22529" y="8035"/>
                    <a:pt x="22735" y="7830"/>
                    <a:pt x="23009" y="7442"/>
                  </a:cubicBezTo>
                  <a:cubicBezTo>
                    <a:pt x="23420" y="6826"/>
                    <a:pt x="23944" y="6095"/>
                    <a:pt x="24515" y="5342"/>
                  </a:cubicBezTo>
                  <a:cubicBezTo>
                    <a:pt x="24081" y="4885"/>
                    <a:pt x="23648" y="4452"/>
                    <a:pt x="23237" y="4041"/>
                  </a:cubicBezTo>
                  <a:cubicBezTo>
                    <a:pt x="23762" y="2785"/>
                    <a:pt x="24492" y="1279"/>
                    <a:pt x="25314"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6"/>
            <p:cNvSpPr/>
            <p:nvPr/>
          </p:nvSpPr>
          <p:spPr>
            <a:xfrm flipH="1">
              <a:off x="5949275" y="2173317"/>
              <a:ext cx="128302" cy="144984"/>
            </a:xfrm>
            <a:custGeom>
              <a:avLst/>
              <a:gdLst/>
              <a:ahLst/>
              <a:cxnLst/>
              <a:rect l="l" t="t" r="r" b="b"/>
              <a:pathLst>
                <a:path w="6484" h="7328" extrusionOk="0">
                  <a:moveTo>
                    <a:pt x="3699" y="1"/>
                  </a:moveTo>
                  <a:cubicBezTo>
                    <a:pt x="3128" y="503"/>
                    <a:pt x="2603" y="1188"/>
                    <a:pt x="2078" y="1964"/>
                  </a:cubicBezTo>
                  <a:cubicBezTo>
                    <a:pt x="2078" y="1964"/>
                    <a:pt x="2078" y="1987"/>
                    <a:pt x="2078" y="1987"/>
                  </a:cubicBezTo>
                  <a:cubicBezTo>
                    <a:pt x="1256" y="3265"/>
                    <a:pt x="526" y="4771"/>
                    <a:pt x="1" y="6027"/>
                  </a:cubicBezTo>
                  <a:cubicBezTo>
                    <a:pt x="412" y="6438"/>
                    <a:pt x="845" y="6871"/>
                    <a:pt x="1279" y="7328"/>
                  </a:cubicBezTo>
                  <a:cubicBezTo>
                    <a:pt x="2763" y="5388"/>
                    <a:pt x="4634" y="3196"/>
                    <a:pt x="6483" y="1941"/>
                  </a:cubicBezTo>
                  <a:cubicBezTo>
                    <a:pt x="5935" y="1667"/>
                    <a:pt x="5388" y="1348"/>
                    <a:pt x="4817" y="1028"/>
                  </a:cubicBezTo>
                  <a:cubicBezTo>
                    <a:pt x="4817" y="1028"/>
                    <a:pt x="4794" y="1005"/>
                    <a:pt x="4794" y="1005"/>
                  </a:cubicBezTo>
                  <a:lnTo>
                    <a:pt x="4771" y="1005"/>
                  </a:lnTo>
                  <a:cubicBezTo>
                    <a:pt x="4749" y="982"/>
                    <a:pt x="4726" y="982"/>
                    <a:pt x="4703" y="960"/>
                  </a:cubicBezTo>
                  <a:cubicBezTo>
                    <a:pt x="4680" y="937"/>
                    <a:pt x="4657" y="937"/>
                    <a:pt x="4634" y="914"/>
                  </a:cubicBezTo>
                  <a:cubicBezTo>
                    <a:pt x="4612" y="914"/>
                    <a:pt x="4589" y="891"/>
                    <a:pt x="4589" y="891"/>
                  </a:cubicBezTo>
                  <a:lnTo>
                    <a:pt x="36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6"/>
            <p:cNvSpPr/>
            <p:nvPr/>
          </p:nvSpPr>
          <p:spPr>
            <a:xfrm rot="-430734" flipH="1">
              <a:off x="5581730" y="1324024"/>
              <a:ext cx="374393" cy="974456"/>
            </a:xfrm>
            <a:custGeom>
              <a:avLst/>
              <a:gdLst/>
              <a:ahLst/>
              <a:cxnLst/>
              <a:rect l="l" t="t" r="r" b="b"/>
              <a:pathLst>
                <a:path w="18923" h="49252" extrusionOk="0">
                  <a:moveTo>
                    <a:pt x="11831" y="0"/>
                  </a:moveTo>
                  <a:cubicBezTo>
                    <a:pt x="11480" y="0"/>
                    <a:pt x="11192" y="220"/>
                    <a:pt x="11048" y="610"/>
                  </a:cubicBezTo>
                  <a:cubicBezTo>
                    <a:pt x="10685" y="1592"/>
                    <a:pt x="12340" y="4093"/>
                    <a:pt x="11376" y="4093"/>
                  </a:cubicBezTo>
                  <a:cubicBezTo>
                    <a:pt x="11310" y="4093"/>
                    <a:pt x="11231" y="4081"/>
                    <a:pt x="11139" y="4056"/>
                  </a:cubicBezTo>
                  <a:cubicBezTo>
                    <a:pt x="10961" y="4008"/>
                    <a:pt x="10814" y="3987"/>
                    <a:pt x="10694" y="3987"/>
                  </a:cubicBezTo>
                  <a:cubicBezTo>
                    <a:pt x="9842" y="3987"/>
                    <a:pt x="10342" y="5063"/>
                    <a:pt x="10842" y="5403"/>
                  </a:cubicBezTo>
                  <a:cubicBezTo>
                    <a:pt x="11436" y="5791"/>
                    <a:pt x="12280" y="6750"/>
                    <a:pt x="12280" y="6750"/>
                  </a:cubicBezTo>
                  <a:lnTo>
                    <a:pt x="13741" y="17774"/>
                  </a:lnTo>
                  <a:cubicBezTo>
                    <a:pt x="12851" y="21129"/>
                    <a:pt x="10386" y="25147"/>
                    <a:pt x="10386" y="25147"/>
                  </a:cubicBezTo>
                  <a:cubicBezTo>
                    <a:pt x="10386" y="25147"/>
                    <a:pt x="9747" y="26516"/>
                    <a:pt x="8286" y="27041"/>
                  </a:cubicBezTo>
                  <a:cubicBezTo>
                    <a:pt x="7769" y="27233"/>
                    <a:pt x="7155" y="27294"/>
                    <a:pt x="6584" y="27294"/>
                  </a:cubicBezTo>
                  <a:cubicBezTo>
                    <a:pt x="5590" y="27294"/>
                    <a:pt x="4725" y="27110"/>
                    <a:pt x="4725" y="27110"/>
                  </a:cubicBezTo>
                  <a:lnTo>
                    <a:pt x="3949" y="27589"/>
                  </a:lnTo>
                  <a:cubicBezTo>
                    <a:pt x="3949" y="27589"/>
                    <a:pt x="3885" y="27551"/>
                    <a:pt x="3788" y="27551"/>
                  </a:cubicBezTo>
                  <a:cubicBezTo>
                    <a:pt x="3451" y="27551"/>
                    <a:pt x="2717" y="28005"/>
                    <a:pt x="2876" y="32063"/>
                  </a:cubicBezTo>
                  <a:cubicBezTo>
                    <a:pt x="3104" y="37290"/>
                    <a:pt x="0" y="44251"/>
                    <a:pt x="0" y="44251"/>
                  </a:cubicBezTo>
                  <a:lnTo>
                    <a:pt x="959" y="45210"/>
                  </a:lnTo>
                  <a:cubicBezTo>
                    <a:pt x="6525" y="48569"/>
                    <a:pt x="10861" y="49252"/>
                    <a:pt x="13468" y="49252"/>
                  </a:cubicBezTo>
                  <a:cubicBezTo>
                    <a:pt x="15255" y="49252"/>
                    <a:pt x="16229" y="48931"/>
                    <a:pt x="16229" y="48931"/>
                  </a:cubicBezTo>
                  <a:cubicBezTo>
                    <a:pt x="16229" y="48931"/>
                    <a:pt x="17507" y="39435"/>
                    <a:pt x="16663" y="34300"/>
                  </a:cubicBezTo>
                  <a:cubicBezTo>
                    <a:pt x="16393" y="32709"/>
                    <a:pt x="16032" y="31310"/>
                    <a:pt x="15664" y="30138"/>
                  </a:cubicBezTo>
                  <a:lnTo>
                    <a:pt x="15664" y="30138"/>
                  </a:lnTo>
                  <a:cubicBezTo>
                    <a:pt x="17396" y="27856"/>
                    <a:pt x="18922" y="24501"/>
                    <a:pt x="18808" y="17980"/>
                  </a:cubicBezTo>
                  <a:cubicBezTo>
                    <a:pt x="18740" y="12935"/>
                    <a:pt x="15932" y="8188"/>
                    <a:pt x="15179" y="6453"/>
                  </a:cubicBezTo>
                  <a:cubicBezTo>
                    <a:pt x="14403" y="4741"/>
                    <a:pt x="14585" y="4536"/>
                    <a:pt x="13741" y="2139"/>
                  </a:cubicBezTo>
                  <a:cubicBezTo>
                    <a:pt x="13195" y="632"/>
                    <a:pt x="12424" y="0"/>
                    <a:pt x="1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6"/>
            <p:cNvSpPr/>
            <p:nvPr/>
          </p:nvSpPr>
          <p:spPr>
            <a:xfrm rot="-477609" flipH="1">
              <a:off x="5604366" y="1328528"/>
              <a:ext cx="103340" cy="146651"/>
            </a:xfrm>
            <a:custGeom>
              <a:avLst/>
              <a:gdLst/>
              <a:ahLst/>
              <a:cxnLst/>
              <a:rect l="l" t="t" r="r" b="b"/>
              <a:pathLst>
                <a:path w="5223" h="7412" extrusionOk="0">
                  <a:moveTo>
                    <a:pt x="1989" y="0"/>
                  </a:moveTo>
                  <a:cubicBezTo>
                    <a:pt x="1638" y="0"/>
                    <a:pt x="1350" y="220"/>
                    <a:pt x="1206" y="610"/>
                  </a:cubicBezTo>
                  <a:cubicBezTo>
                    <a:pt x="843" y="1592"/>
                    <a:pt x="2498" y="4093"/>
                    <a:pt x="1534" y="4093"/>
                  </a:cubicBezTo>
                  <a:cubicBezTo>
                    <a:pt x="1468" y="4093"/>
                    <a:pt x="1389" y="4081"/>
                    <a:pt x="1297" y="4056"/>
                  </a:cubicBezTo>
                  <a:cubicBezTo>
                    <a:pt x="1119" y="4008"/>
                    <a:pt x="972" y="3987"/>
                    <a:pt x="852" y="3987"/>
                  </a:cubicBezTo>
                  <a:cubicBezTo>
                    <a:pt x="0" y="3987"/>
                    <a:pt x="500" y="5063"/>
                    <a:pt x="1000" y="5403"/>
                  </a:cubicBezTo>
                  <a:cubicBezTo>
                    <a:pt x="1594" y="5791"/>
                    <a:pt x="2438" y="6750"/>
                    <a:pt x="2438" y="6750"/>
                  </a:cubicBezTo>
                  <a:lnTo>
                    <a:pt x="2529" y="7412"/>
                  </a:lnTo>
                  <a:cubicBezTo>
                    <a:pt x="3397" y="7138"/>
                    <a:pt x="4355" y="6750"/>
                    <a:pt x="5223" y="6247"/>
                  </a:cubicBezTo>
                  <a:cubicBezTo>
                    <a:pt x="4584" y="4718"/>
                    <a:pt x="4721" y="4444"/>
                    <a:pt x="3899" y="2139"/>
                  </a:cubicBezTo>
                  <a:cubicBezTo>
                    <a:pt x="3353" y="632"/>
                    <a:pt x="2582" y="0"/>
                    <a:pt x="1989"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6"/>
            <p:cNvSpPr/>
            <p:nvPr/>
          </p:nvSpPr>
          <p:spPr>
            <a:xfrm flipH="1">
              <a:off x="5690161" y="1390327"/>
              <a:ext cx="2495" cy="4469"/>
            </a:xfrm>
            <a:custGeom>
              <a:avLst/>
              <a:gdLst/>
              <a:ahLst/>
              <a:cxnLst/>
              <a:rect l="l" t="t" r="r" b="b"/>
              <a:pathLst>
                <a:path w="115" h="206" extrusionOk="0">
                  <a:moveTo>
                    <a:pt x="1" y="0"/>
                  </a:moveTo>
                  <a:cubicBezTo>
                    <a:pt x="46" y="69"/>
                    <a:pt x="69" y="137"/>
                    <a:pt x="115" y="206"/>
                  </a:cubicBezTo>
                  <a:cubicBezTo>
                    <a:pt x="69" y="137"/>
                    <a:pt x="46" y="69"/>
                    <a:pt x="24" y="0"/>
                  </a:cubicBezTo>
                  <a:close/>
                </a:path>
              </a:pathLst>
            </a:custGeom>
            <a:solidFill>
              <a:srgbClr val="D1D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6"/>
            <p:cNvSpPr/>
            <p:nvPr/>
          </p:nvSpPr>
          <p:spPr>
            <a:xfrm rot="-430734" flipH="1">
              <a:off x="5570236" y="1465798"/>
              <a:ext cx="94850" cy="496784"/>
            </a:xfrm>
            <a:custGeom>
              <a:avLst/>
              <a:gdLst/>
              <a:ahLst/>
              <a:cxnLst/>
              <a:rect l="l" t="t" r="r" b="b"/>
              <a:pathLst>
                <a:path w="4794" h="25109" extrusionOk="0">
                  <a:moveTo>
                    <a:pt x="1051" y="0"/>
                  </a:moveTo>
                  <a:cubicBezTo>
                    <a:pt x="1052" y="4"/>
                    <a:pt x="1054" y="11"/>
                    <a:pt x="1058" y="22"/>
                  </a:cubicBezTo>
                  <a:lnTo>
                    <a:pt x="1058" y="22"/>
                  </a:lnTo>
                  <a:cubicBezTo>
                    <a:pt x="1056" y="15"/>
                    <a:pt x="1053" y="8"/>
                    <a:pt x="1051" y="0"/>
                  </a:cubicBezTo>
                  <a:close/>
                  <a:moveTo>
                    <a:pt x="1058" y="22"/>
                  </a:moveTo>
                  <a:cubicBezTo>
                    <a:pt x="1065" y="42"/>
                    <a:pt x="1071" y="61"/>
                    <a:pt x="1079" y="81"/>
                  </a:cubicBezTo>
                  <a:lnTo>
                    <a:pt x="1079" y="81"/>
                  </a:lnTo>
                  <a:cubicBezTo>
                    <a:pt x="1070" y="56"/>
                    <a:pt x="1063" y="36"/>
                    <a:pt x="1058" y="22"/>
                  </a:cubicBezTo>
                  <a:close/>
                  <a:moveTo>
                    <a:pt x="1079" y="81"/>
                  </a:moveTo>
                  <a:lnTo>
                    <a:pt x="1079" y="81"/>
                  </a:lnTo>
                  <a:cubicBezTo>
                    <a:pt x="1400" y="975"/>
                    <a:pt x="4319" y="8890"/>
                    <a:pt x="3949" y="11801"/>
                  </a:cubicBezTo>
                  <a:cubicBezTo>
                    <a:pt x="3356" y="16457"/>
                    <a:pt x="1" y="21411"/>
                    <a:pt x="1" y="21411"/>
                  </a:cubicBezTo>
                  <a:cubicBezTo>
                    <a:pt x="1" y="21411"/>
                    <a:pt x="1073" y="22894"/>
                    <a:pt x="1964" y="25108"/>
                  </a:cubicBezTo>
                  <a:cubicBezTo>
                    <a:pt x="1872" y="24675"/>
                    <a:pt x="1735" y="24286"/>
                    <a:pt x="1621" y="23898"/>
                  </a:cubicBezTo>
                  <a:cubicBezTo>
                    <a:pt x="3310" y="21684"/>
                    <a:pt x="4794" y="18466"/>
                    <a:pt x="4794" y="12349"/>
                  </a:cubicBezTo>
                  <a:cubicBezTo>
                    <a:pt x="4794" y="12143"/>
                    <a:pt x="4794" y="11938"/>
                    <a:pt x="4771" y="11733"/>
                  </a:cubicBezTo>
                  <a:cubicBezTo>
                    <a:pt x="4703" y="6688"/>
                    <a:pt x="1895" y="1941"/>
                    <a:pt x="1142" y="206"/>
                  </a:cubicBezTo>
                  <a:cubicBezTo>
                    <a:pt x="1114" y="164"/>
                    <a:pt x="1095" y="122"/>
                    <a:pt x="1079" y="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6"/>
            <p:cNvSpPr/>
            <p:nvPr/>
          </p:nvSpPr>
          <p:spPr>
            <a:xfrm flipH="1">
              <a:off x="5906005" y="1810233"/>
              <a:ext cx="387538" cy="199631"/>
            </a:xfrm>
            <a:custGeom>
              <a:avLst/>
              <a:gdLst/>
              <a:ahLst/>
              <a:cxnLst/>
              <a:rect l="l" t="t" r="r" b="b"/>
              <a:pathLst>
                <a:path w="19585" h="10090" extrusionOk="0">
                  <a:moveTo>
                    <a:pt x="1" y="0"/>
                  </a:moveTo>
                  <a:lnTo>
                    <a:pt x="1" y="0"/>
                  </a:lnTo>
                  <a:cubicBezTo>
                    <a:pt x="1" y="1"/>
                    <a:pt x="7351" y="9382"/>
                    <a:pt x="12646" y="9998"/>
                  </a:cubicBezTo>
                  <a:cubicBezTo>
                    <a:pt x="13217" y="10066"/>
                    <a:pt x="13787" y="10089"/>
                    <a:pt x="14381" y="10089"/>
                  </a:cubicBezTo>
                  <a:cubicBezTo>
                    <a:pt x="16070" y="10089"/>
                    <a:pt x="17804" y="9838"/>
                    <a:pt x="19311" y="9519"/>
                  </a:cubicBezTo>
                  <a:cubicBezTo>
                    <a:pt x="19493" y="8354"/>
                    <a:pt x="19585" y="7190"/>
                    <a:pt x="19539" y="6095"/>
                  </a:cubicBezTo>
                  <a:cubicBezTo>
                    <a:pt x="19539" y="6049"/>
                    <a:pt x="19539" y="5981"/>
                    <a:pt x="19539" y="5935"/>
                  </a:cubicBezTo>
                  <a:cubicBezTo>
                    <a:pt x="17416" y="7784"/>
                    <a:pt x="14540" y="8081"/>
                    <a:pt x="12943" y="8081"/>
                  </a:cubicBezTo>
                  <a:cubicBezTo>
                    <a:pt x="12532" y="8081"/>
                    <a:pt x="12189" y="8058"/>
                    <a:pt x="11984" y="8058"/>
                  </a:cubicBezTo>
                  <a:cubicBezTo>
                    <a:pt x="11801" y="8035"/>
                    <a:pt x="11642" y="8012"/>
                    <a:pt x="11482" y="7966"/>
                  </a:cubicBezTo>
                  <a:cubicBezTo>
                    <a:pt x="6141" y="6780"/>
                    <a:pt x="1" y="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6"/>
            <p:cNvSpPr/>
            <p:nvPr/>
          </p:nvSpPr>
          <p:spPr>
            <a:xfrm flipH="1">
              <a:off x="5895645" y="1916818"/>
              <a:ext cx="15830" cy="81752"/>
            </a:xfrm>
            <a:custGeom>
              <a:avLst/>
              <a:gdLst/>
              <a:ahLst/>
              <a:cxnLst/>
              <a:rect l="l" t="t" r="r" b="b"/>
              <a:pathLst>
                <a:path w="800" h="4132" extrusionOk="0">
                  <a:moveTo>
                    <a:pt x="800" y="0"/>
                  </a:moveTo>
                  <a:lnTo>
                    <a:pt x="800" y="0"/>
                  </a:lnTo>
                  <a:cubicBezTo>
                    <a:pt x="617" y="183"/>
                    <a:pt x="435" y="365"/>
                    <a:pt x="229" y="548"/>
                  </a:cubicBezTo>
                  <a:cubicBezTo>
                    <a:pt x="229" y="594"/>
                    <a:pt x="229" y="662"/>
                    <a:pt x="229" y="708"/>
                  </a:cubicBezTo>
                  <a:cubicBezTo>
                    <a:pt x="275" y="1803"/>
                    <a:pt x="183" y="2967"/>
                    <a:pt x="1" y="4132"/>
                  </a:cubicBezTo>
                  <a:lnTo>
                    <a:pt x="24" y="4132"/>
                  </a:lnTo>
                  <a:cubicBezTo>
                    <a:pt x="389" y="2237"/>
                    <a:pt x="800" y="0"/>
                    <a:pt x="800" y="0"/>
                  </a:cubicBezTo>
                  <a:close/>
                </a:path>
              </a:pathLst>
            </a:custGeom>
            <a:solidFill>
              <a:srgbClr val="F89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6"/>
            <p:cNvSpPr/>
            <p:nvPr/>
          </p:nvSpPr>
          <p:spPr>
            <a:xfrm flipH="1">
              <a:off x="5739276" y="2270880"/>
              <a:ext cx="1385" cy="20"/>
            </a:xfrm>
            <a:custGeom>
              <a:avLst/>
              <a:gdLst/>
              <a:ahLst/>
              <a:cxnLst/>
              <a:rect l="l" t="t" r="r" b="b"/>
              <a:pathLst>
                <a:path w="70" h="1" extrusionOk="0">
                  <a:moveTo>
                    <a:pt x="69" y="0"/>
                  </a:moveTo>
                  <a:lnTo>
                    <a:pt x="1" y="0"/>
                  </a:lnTo>
                  <a:lnTo>
                    <a:pt x="69" y="0"/>
                  </a:lnTo>
                  <a:lnTo>
                    <a:pt x="69" y="0"/>
                  </a:lnTo>
                  <a:close/>
                </a:path>
              </a:pathLst>
            </a:custGeom>
            <a:solidFill>
              <a:srgbClr val="78C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6"/>
            <p:cNvSpPr/>
            <p:nvPr/>
          </p:nvSpPr>
          <p:spPr>
            <a:xfrm flipH="1">
              <a:off x="5684647" y="2264548"/>
              <a:ext cx="5422" cy="1385"/>
            </a:xfrm>
            <a:custGeom>
              <a:avLst/>
              <a:gdLst/>
              <a:ahLst/>
              <a:cxnLst/>
              <a:rect l="l" t="t" r="r" b="b"/>
              <a:pathLst>
                <a:path w="274" h="70" extrusionOk="0">
                  <a:moveTo>
                    <a:pt x="0" y="69"/>
                  </a:moveTo>
                  <a:lnTo>
                    <a:pt x="0" y="69"/>
                  </a:lnTo>
                  <a:cubicBezTo>
                    <a:pt x="183" y="23"/>
                    <a:pt x="274" y="1"/>
                    <a:pt x="274" y="1"/>
                  </a:cubicBezTo>
                  <a:lnTo>
                    <a:pt x="274" y="1"/>
                  </a:lnTo>
                  <a:lnTo>
                    <a:pt x="274" y="1"/>
                  </a:lnTo>
                  <a:cubicBezTo>
                    <a:pt x="274" y="1"/>
                    <a:pt x="183" y="23"/>
                    <a:pt x="0" y="69"/>
                  </a:cubicBezTo>
                  <a:close/>
                </a:path>
              </a:pathLst>
            </a:custGeom>
            <a:solidFill>
              <a:srgbClr val="7F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6"/>
            <p:cNvSpPr/>
            <p:nvPr/>
          </p:nvSpPr>
          <p:spPr>
            <a:xfrm flipH="1">
              <a:off x="5690045" y="2265913"/>
              <a:ext cx="49251" cy="4986"/>
            </a:xfrm>
            <a:custGeom>
              <a:avLst/>
              <a:gdLst/>
              <a:ahLst/>
              <a:cxnLst/>
              <a:rect l="l" t="t" r="r" b="b"/>
              <a:pathLst>
                <a:path w="2489" h="252" extrusionOk="0">
                  <a:moveTo>
                    <a:pt x="0" y="251"/>
                  </a:moveTo>
                  <a:cubicBezTo>
                    <a:pt x="1255" y="251"/>
                    <a:pt x="2100" y="91"/>
                    <a:pt x="2488" y="0"/>
                  </a:cubicBezTo>
                  <a:lnTo>
                    <a:pt x="2488" y="0"/>
                  </a:lnTo>
                  <a:cubicBezTo>
                    <a:pt x="2100" y="91"/>
                    <a:pt x="1255" y="251"/>
                    <a:pt x="0" y="251"/>
                  </a:cubicBezTo>
                  <a:close/>
                </a:path>
              </a:pathLst>
            </a:custGeom>
            <a:solidFill>
              <a:srgbClr val="78C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6"/>
            <p:cNvSpPr/>
            <p:nvPr/>
          </p:nvSpPr>
          <p:spPr>
            <a:xfrm flipH="1">
              <a:off x="5677860" y="2202679"/>
              <a:ext cx="6807" cy="61887"/>
            </a:xfrm>
            <a:custGeom>
              <a:avLst/>
              <a:gdLst/>
              <a:ahLst/>
              <a:cxnLst/>
              <a:rect l="l" t="t" r="r" b="b"/>
              <a:pathLst>
                <a:path w="344" h="3128" extrusionOk="0">
                  <a:moveTo>
                    <a:pt x="1" y="3128"/>
                  </a:moveTo>
                  <a:lnTo>
                    <a:pt x="1" y="3128"/>
                  </a:lnTo>
                  <a:lnTo>
                    <a:pt x="1" y="3128"/>
                  </a:lnTo>
                  <a:close/>
                  <a:moveTo>
                    <a:pt x="1" y="3128"/>
                  </a:moveTo>
                  <a:lnTo>
                    <a:pt x="1" y="3128"/>
                  </a:lnTo>
                  <a:lnTo>
                    <a:pt x="1" y="3128"/>
                  </a:lnTo>
                  <a:close/>
                  <a:moveTo>
                    <a:pt x="1" y="3128"/>
                  </a:moveTo>
                  <a:lnTo>
                    <a:pt x="1" y="3128"/>
                  </a:lnTo>
                  <a:lnTo>
                    <a:pt x="1" y="3128"/>
                  </a:lnTo>
                  <a:close/>
                  <a:moveTo>
                    <a:pt x="1" y="3128"/>
                  </a:moveTo>
                  <a:cubicBezTo>
                    <a:pt x="1" y="3128"/>
                    <a:pt x="1" y="3128"/>
                    <a:pt x="1" y="3105"/>
                  </a:cubicBezTo>
                  <a:cubicBezTo>
                    <a:pt x="1" y="3128"/>
                    <a:pt x="1" y="3128"/>
                    <a:pt x="1" y="3128"/>
                  </a:cubicBezTo>
                  <a:close/>
                  <a:moveTo>
                    <a:pt x="1" y="3105"/>
                  </a:moveTo>
                  <a:cubicBezTo>
                    <a:pt x="1" y="3105"/>
                    <a:pt x="1" y="3105"/>
                    <a:pt x="1" y="3105"/>
                  </a:cubicBezTo>
                  <a:cubicBezTo>
                    <a:pt x="1" y="3105"/>
                    <a:pt x="1" y="3105"/>
                    <a:pt x="1" y="3105"/>
                  </a:cubicBezTo>
                  <a:close/>
                  <a:moveTo>
                    <a:pt x="1" y="3082"/>
                  </a:moveTo>
                  <a:cubicBezTo>
                    <a:pt x="1" y="3082"/>
                    <a:pt x="1" y="3082"/>
                    <a:pt x="1" y="3082"/>
                  </a:cubicBezTo>
                  <a:cubicBezTo>
                    <a:pt x="1" y="3082"/>
                    <a:pt x="1" y="3082"/>
                    <a:pt x="1" y="3082"/>
                  </a:cubicBezTo>
                  <a:close/>
                  <a:moveTo>
                    <a:pt x="1" y="3082"/>
                  </a:moveTo>
                  <a:cubicBezTo>
                    <a:pt x="1" y="3059"/>
                    <a:pt x="1" y="3059"/>
                    <a:pt x="1" y="3036"/>
                  </a:cubicBezTo>
                  <a:cubicBezTo>
                    <a:pt x="1" y="3059"/>
                    <a:pt x="1" y="3059"/>
                    <a:pt x="1" y="3082"/>
                  </a:cubicBezTo>
                  <a:close/>
                  <a:moveTo>
                    <a:pt x="1" y="3036"/>
                  </a:moveTo>
                  <a:cubicBezTo>
                    <a:pt x="1" y="3036"/>
                    <a:pt x="1" y="3036"/>
                    <a:pt x="1" y="3036"/>
                  </a:cubicBezTo>
                  <a:cubicBezTo>
                    <a:pt x="1" y="3036"/>
                    <a:pt x="1" y="3036"/>
                    <a:pt x="1" y="3036"/>
                  </a:cubicBezTo>
                  <a:close/>
                  <a:moveTo>
                    <a:pt x="1" y="3036"/>
                  </a:moveTo>
                  <a:cubicBezTo>
                    <a:pt x="1" y="3036"/>
                    <a:pt x="1" y="3036"/>
                    <a:pt x="1" y="3036"/>
                  </a:cubicBezTo>
                  <a:cubicBezTo>
                    <a:pt x="1" y="3036"/>
                    <a:pt x="1" y="3036"/>
                    <a:pt x="1" y="3036"/>
                  </a:cubicBezTo>
                  <a:close/>
                  <a:moveTo>
                    <a:pt x="1" y="3036"/>
                  </a:moveTo>
                  <a:cubicBezTo>
                    <a:pt x="1" y="3014"/>
                    <a:pt x="1" y="3014"/>
                    <a:pt x="1" y="3014"/>
                  </a:cubicBezTo>
                  <a:cubicBezTo>
                    <a:pt x="1" y="3014"/>
                    <a:pt x="1" y="3014"/>
                    <a:pt x="1" y="3036"/>
                  </a:cubicBezTo>
                  <a:close/>
                  <a:moveTo>
                    <a:pt x="1" y="3014"/>
                  </a:moveTo>
                  <a:cubicBezTo>
                    <a:pt x="1" y="3014"/>
                    <a:pt x="24" y="3014"/>
                    <a:pt x="24" y="2991"/>
                  </a:cubicBezTo>
                  <a:cubicBezTo>
                    <a:pt x="24" y="3014"/>
                    <a:pt x="1" y="3014"/>
                    <a:pt x="1" y="3014"/>
                  </a:cubicBezTo>
                  <a:close/>
                  <a:moveTo>
                    <a:pt x="24" y="2991"/>
                  </a:moveTo>
                  <a:cubicBezTo>
                    <a:pt x="69" y="2648"/>
                    <a:pt x="206" y="1530"/>
                    <a:pt x="343" y="1"/>
                  </a:cubicBezTo>
                  <a:lnTo>
                    <a:pt x="343" y="1"/>
                  </a:lnTo>
                  <a:cubicBezTo>
                    <a:pt x="206" y="1530"/>
                    <a:pt x="69" y="2648"/>
                    <a:pt x="24" y="2991"/>
                  </a:cubicBezTo>
                  <a:close/>
                </a:path>
              </a:pathLst>
            </a:custGeom>
            <a:solidFill>
              <a:srgbClr val="7F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6"/>
            <p:cNvSpPr/>
            <p:nvPr/>
          </p:nvSpPr>
          <p:spPr>
            <a:xfrm flipH="1">
              <a:off x="5953792" y="2001717"/>
              <a:ext cx="51962" cy="170270"/>
            </a:xfrm>
            <a:custGeom>
              <a:avLst/>
              <a:gdLst/>
              <a:ahLst/>
              <a:cxnLst/>
              <a:rect l="l" t="t" r="r" b="b"/>
              <a:pathLst>
                <a:path w="2626" h="8606" extrusionOk="0">
                  <a:moveTo>
                    <a:pt x="0" y="8605"/>
                  </a:moveTo>
                  <a:lnTo>
                    <a:pt x="0" y="8605"/>
                  </a:lnTo>
                  <a:lnTo>
                    <a:pt x="0" y="8605"/>
                  </a:lnTo>
                  <a:close/>
                  <a:moveTo>
                    <a:pt x="0" y="8605"/>
                  </a:moveTo>
                  <a:lnTo>
                    <a:pt x="0" y="8605"/>
                  </a:lnTo>
                  <a:lnTo>
                    <a:pt x="0" y="8605"/>
                  </a:lnTo>
                  <a:close/>
                  <a:moveTo>
                    <a:pt x="0" y="8605"/>
                  </a:moveTo>
                  <a:lnTo>
                    <a:pt x="0" y="8583"/>
                  </a:lnTo>
                  <a:lnTo>
                    <a:pt x="0" y="8605"/>
                  </a:lnTo>
                  <a:close/>
                  <a:moveTo>
                    <a:pt x="0" y="8583"/>
                  </a:moveTo>
                  <a:lnTo>
                    <a:pt x="0" y="8583"/>
                  </a:lnTo>
                  <a:lnTo>
                    <a:pt x="0" y="8583"/>
                  </a:lnTo>
                  <a:close/>
                  <a:moveTo>
                    <a:pt x="0" y="8583"/>
                  </a:moveTo>
                  <a:cubicBezTo>
                    <a:pt x="0" y="8583"/>
                    <a:pt x="0" y="8583"/>
                    <a:pt x="0" y="8583"/>
                  </a:cubicBezTo>
                  <a:cubicBezTo>
                    <a:pt x="0" y="8583"/>
                    <a:pt x="0" y="8583"/>
                    <a:pt x="0" y="8583"/>
                  </a:cubicBezTo>
                  <a:close/>
                  <a:moveTo>
                    <a:pt x="0" y="8583"/>
                  </a:moveTo>
                  <a:cubicBezTo>
                    <a:pt x="0" y="8583"/>
                    <a:pt x="0" y="8583"/>
                    <a:pt x="0" y="8583"/>
                  </a:cubicBezTo>
                  <a:cubicBezTo>
                    <a:pt x="0" y="8583"/>
                    <a:pt x="0" y="8583"/>
                    <a:pt x="0" y="8583"/>
                  </a:cubicBezTo>
                  <a:close/>
                  <a:moveTo>
                    <a:pt x="0" y="8583"/>
                  </a:moveTo>
                  <a:cubicBezTo>
                    <a:pt x="0" y="8583"/>
                    <a:pt x="0" y="8583"/>
                    <a:pt x="0" y="8583"/>
                  </a:cubicBezTo>
                  <a:cubicBezTo>
                    <a:pt x="0" y="8583"/>
                    <a:pt x="0" y="8583"/>
                    <a:pt x="0" y="8583"/>
                  </a:cubicBezTo>
                  <a:close/>
                  <a:moveTo>
                    <a:pt x="0" y="8583"/>
                  </a:moveTo>
                  <a:cubicBezTo>
                    <a:pt x="0" y="8583"/>
                    <a:pt x="0" y="8583"/>
                    <a:pt x="0" y="8583"/>
                  </a:cubicBezTo>
                  <a:cubicBezTo>
                    <a:pt x="0" y="8583"/>
                    <a:pt x="0" y="8583"/>
                    <a:pt x="0" y="8583"/>
                  </a:cubicBezTo>
                  <a:close/>
                  <a:moveTo>
                    <a:pt x="0" y="8583"/>
                  </a:moveTo>
                  <a:lnTo>
                    <a:pt x="0" y="8583"/>
                  </a:lnTo>
                  <a:lnTo>
                    <a:pt x="0" y="8583"/>
                  </a:lnTo>
                  <a:close/>
                  <a:moveTo>
                    <a:pt x="0" y="8583"/>
                  </a:moveTo>
                  <a:cubicBezTo>
                    <a:pt x="0" y="8583"/>
                    <a:pt x="0" y="8583"/>
                    <a:pt x="0" y="8583"/>
                  </a:cubicBezTo>
                  <a:cubicBezTo>
                    <a:pt x="0" y="8583"/>
                    <a:pt x="0" y="8583"/>
                    <a:pt x="0" y="8583"/>
                  </a:cubicBezTo>
                  <a:close/>
                  <a:moveTo>
                    <a:pt x="0" y="8583"/>
                  </a:moveTo>
                  <a:lnTo>
                    <a:pt x="0" y="8583"/>
                  </a:lnTo>
                  <a:lnTo>
                    <a:pt x="0" y="8583"/>
                  </a:lnTo>
                  <a:close/>
                  <a:moveTo>
                    <a:pt x="0" y="8583"/>
                  </a:moveTo>
                  <a:cubicBezTo>
                    <a:pt x="114" y="8309"/>
                    <a:pt x="1917" y="4200"/>
                    <a:pt x="2625" y="0"/>
                  </a:cubicBezTo>
                  <a:lnTo>
                    <a:pt x="2625" y="0"/>
                  </a:lnTo>
                  <a:cubicBezTo>
                    <a:pt x="1917" y="4200"/>
                    <a:pt x="114" y="8309"/>
                    <a:pt x="0" y="8583"/>
                  </a:cubicBezTo>
                  <a:close/>
                </a:path>
              </a:pathLst>
            </a:custGeom>
            <a:solidFill>
              <a:srgbClr val="7F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6"/>
            <p:cNvSpPr/>
            <p:nvPr/>
          </p:nvSpPr>
          <p:spPr>
            <a:xfrm flipH="1">
              <a:off x="6432878" y="1444798"/>
              <a:ext cx="23276" cy="5965"/>
            </a:xfrm>
            <a:custGeom>
              <a:avLst/>
              <a:gdLst/>
              <a:ahLst/>
              <a:cxnLst/>
              <a:rect l="l" t="t" r="r" b="b"/>
              <a:pathLst>
                <a:path w="1073" h="275" extrusionOk="0">
                  <a:moveTo>
                    <a:pt x="0" y="0"/>
                  </a:moveTo>
                  <a:cubicBezTo>
                    <a:pt x="326" y="0"/>
                    <a:pt x="652" y="91"/>
                    <a:pt x="962" y="224"/>
                  </a:cubicBezTo>
                  <a:lnTo>
                    <a:pt x="962" y="224"/>
                  </a:lnTo>
                  <a:cubicBezTo>
                    <a:pt x="931" y="209"/>
                    <a:pt x="899" y="193"/>
                    <a:pt x="868" y="183"/>
                  </a:cubicBezTo>
                  <a:cubicBezTo>
                    <a:pt x="594" y="69"/>
                    <a:pt x="297" y="0"/>
                    <a:pt x="0" y="0"/>
                  </a:cubicBezTo>
                  <a:close/>
                  <a:moveTo>
                    <a:pt x="962" y="224"/>
                  </a:moveTo>
                  <a:lnTo>
                    <a:pt x="962" y="224"/>
                  </a:lnTo>
                  <a:cubicBezTo>
                    <a:pt x="999" y="243"/>
                    <a:pt x="1036" y="262"/>
                    <a:pt x="1073" y="274"/>
                  </a:cubicBezTo>
                  <a:cubicBezTo>
                    <a:pt x="1036" y="257"/>
                    <a:pt x="999" y="240"/>
                    <a:pt x="962" y="224"/>
                  </a:cubicBezTo>
                  <a:close/>
                </a:path>
              </a:pathLst>
            </a:custGeom>
            <a:solidFill>
              <a:srgbClr val="A9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6"/>
            <p:cNvSpPr/>
            <p:nvPr/>
          </p:nvSpPr>
          <p:spPr>
            <a:xfrm flipH="1">
              <a:off x="5949289" y="1665392"/>
              <a:ext cx="698245" cy="102349"/>
            </a:xfrm>
            <a:custGeom>
              <a:avLst/>
              <a:gdLst/>
              <a:ahLst/>
              <a:cxnLst/>
              <a:rect l="l" t="t" r="r" b="b"/>
              <a:pathLst>
                <a:path w="21183" h="3105" extrusionOk="0">
                  <a:moveTo>
                    <a:pt x="21183" y="3104"/>
                  </a:moveTo>
                  <a:cubicBezTo>
                    <a:pt x="20293" y="2648"/>
                    <a:pt x="19220" y="2534"/>
                    <a:pt x="17965" y="2534"/>
                  </a:cubicBezTo>
                  <a:cubicBezTo>
                    <a:pt x="17143" y="2534"/>
                    <a:pt x="16253" y="2579"/>
                    <a:pt x="15271" y="2625"/>
                  </a:cubicBezTo>
                  <a:cubicBezTo>
                    <a:pt x="14290" y="2671"/>
                    <a:pt x="13217" y="2739"/>
                    <a:pt x="12030" y="2739"/>
                  </a:cubicBezTo>
                  <a:cubicBezTo>
                    <a:pt x="9816" y="2739"/>
                    <a:pt x="7237" y="2557"/>
                    <a:pt x="4224" y="1826"/>
                  </a:cubicBezTo>
                  <a:cubicBezTo>
                    <a:pt x="7237" y="2557"/>
                    <a:pt x="9816" y="2739"/>
                    <a:pt x="12030" y="2739"/>
                  </a:cubicBezTo>
                  <a:cubicBezTo>
                    <a:pt x="13217" y="2739"/>
                    <a:pt x="14290" y="2671"/>
                    <a:pt x="15271" y="2625"/>
                  </a:cubicBezTo>
                  <a:cubicBezTo>
                    <a:pt x="16253" y="2579"/>
                    <a:pt x="17143" y="2534"/>
                    <a:pt x="17965" y="2534"/>
                  </a:cubicBezTo>
                  <a:cubicBezTo>
                    <a:pt x="19220" y="2534"/>
                    <a:pt x="20293" y="2648"/>
                    <a:pt x="21183" y="3104"/>
                  </a:cubicBezTo>
                  <a:lnTo>
                    <a:pt x="21183" y="3104"/>
                  </a:lnTo>
                  <a:moveTo>
                    <a:pt x="4201" y="1826"/>
                  </a:moveTo>
                  <a:cubicBezTo>
                    <a:pt x="4201" y="1826"/>
                    <a:pt x="4201" y="1826"/>
                    <a:pt x="4178" y="1826"/>
                  </a:cubicBezTo>
                  <a:cubicBezTo>
                    <a:pt x="4201" y="1826"/>
                    <a:pt x="4201" y="1826"/>
                    <a:pt x="4201" y="1826"/>
                  </a:cubicBezTo>
                  <a:close/>
                  <a:moveTo>
                    <a:pt x="3630" y="1666"/>
                  </a:moveTo>
                  <a:lnTo>
                    <a:pt x="3630" y="1666"/>
                  </a:lnTo>
                  <a:cubicBezTo>
                    <a:pt x="2261" y="1324"/>
                    <a:pt x="1051" y="731"/>
                    <a:pt x="1" y="0"/>
                  </a:cubicBezTo>
                  <a:lnTo>
                    <a:pt x="1" y="0"/>
                  </a:lnTo>
                  <a:cubicBezTo>
                    <a:pt x="1051" y="731"/>
                    <a:pt x="2261" y="1324"/>
                    <a:pt x="3630" y="1666"/>
                  </a:cubicBezTo>
                  <a:lnTo>
                    <a:pt x="3630" y="1666"/>
                  </a:lnTo>
                  <a:close/>
                </a:path>
              </a:pathLst>
            </a:custGeom>
            <a:solidFill>
              <a:srgbClr val="6B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6"/>
            <p:cNvSpPr/>
            <p:nvPr/>
          </p:nvSpPr>
          <p:spPr>
            <a:xfrm flipH="1">
              <a:off x="5965848" y="1602171"/>
              <a:ext cx="10548" cy="39159"/>
            </a:xfrm>
            <a:custGeom>
              <a:avLst/>
              <a:gdLst/>
              <a:ahLst/>
              <a:cxnLst/>
              <a:rect l="l" t="t" r="r" b="b"/>
              <a:pathLst>
                <a:path w="320" h="1188" extrusionOk="0">
                  <a:moveTo>
                    <a:pt x="320" y="1188"/>
                  </a:moveTo>
                  <a:lnTo>
                    <a:pt x="320" y="1188"/>
                  </a:lnTo>
                  <a:cubicBezTo>
                    <a:pt x="274" y="1051"/>
                    <a:pt x="206" y="914"/>
                    <a:pt x="160" y="777"/>
                  </a:cubicBezTo>
                  <a:cubicBezTo>
                    <a:pt x="206" y="914"/>
                    <a:pt x="274" y="1051"/>
                    <a:pt x="320" y="1188"/>
                  </a:cubicBezTo>
                  <a:close/>
                  <a:moveTo>
                    <a:pt x="137" y="754"/>
                  </a:moveTo>
                  <a:cubicBezTo>
                    <a:pt x="137" y="754"/>
                    <a:pt x="137" y="754"/>
                    <a:pt x="137" y="754"/>
                  </a:cubicBezTo>
                  <a:cubicBezTo>
                    <a:pt x="137" y="754"/>
                    <a:pt x="137" y="754"/>
                    <a:pt x="137" y="754"/>
                  </a:cubicBezTo>
                  <a:close/>
                  <a:moveTo>
                    <a:pt x="137" y="754"/>
                  </a:moveTo>
                  <a:lnTo>
                    <a:pt x="137" y="731"/>
                  </a:lnTo>
                  <a:lnTo>
                    <a:pt x="137" y="754"/>
                  </a:lnTo>
                  <a:close/>
                  <a:moveTo>
                    <a:pt x="137" y="731"/>
                  </a:moveTo>
                  <a:lnTo>
                    <a:pt x="137" y="731"/>
                  </a:lnTo>
                  <a:lnTo>
                    <a:pt x="137" y="731"/>
                  </a:lnTo>
                  <a:close/>
                  <a:moveTo>
                    <a:pt x="137" y="731"/>
                  </a:moveTo>
                  <a:cubicBezTo>
                    <a:pt x="137" y="731"/>
                    <a:pt x="137" y="731"/>
                    <a:pt x="137" y="708"/>
                  </a:cubicBezTo>
                  <a:cubicBezTo>
                    <a:pt x="137" y="731"/>
                    <a:pt x="137" y="731"/>
                    <a:pt x="137" y="731"/>
                  </a:cubicBezTo>
                  <a:close/>
                  <a:moveTo>
                    <a:pt x="137" y="708"/>
                  </a:moveTo>
                  <a:cubicBezTo>
                    <a:pt x="137" y="708"/>
                    <a:pt x="114" y="708"/>
                    <a:pt x="114" y="708"/>
                  </a:cubicBezTo>
                  <a:cubicBezTo>
                    <a:pt x="114" y="708"/>
                    <a:pt x="137" y="708"/>
                    <a:pt x="137" y="708"/>
                  </a:cubicBezTo>
                  <a:close/>
                  <a:moveTo>
                    <a:pt x="114" y="708"/>
                  </a:moveTo>
                  <a:cubicBezTo>
                    <a:pt x="114" y="708"/>
                    <a:pt x="114" y="686"/>
                    <a:pt x="114" y="686"/>
                  </a:cubicBezTo>
                  <a:cubicBezTo>
                    <a:pt x="114" y="686"/>
                    <a:pt x="114" y="708"/>
                    <a:pt x="114" y="708"/>
                  </a:cubicBezTo>
                  <a:close/>
                  <a:moveTo>
                    <a:pt x="114" y="686"/>
                  </a:moveTo>
                  <a:cubicBezTo>
                    <a:pt x="46" y="480"/>
                    <a:pt x="0" y="229"/>
                    <a:pt x="0" y="1"/>
                  </a:cubicBezTo>
                  <a:lnTo>
                    <a:pt x="0" y="1"/>
                  </a:lnTo>
                  <a:cubicBezTo>
                    <a:pt x="0" y="229"/>
                    <a:pt x="46" y="480"/>
                    <a:pt x="114" y="686"/>
                  </a:cubicBezTo>
                  <a:close/>
                </a:path>
              </a:pathLst>
            </a:custGeom>
            <a:solidFill>
              <a:srgbClr val="CA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6"/>
            <p:cNvSpPr/>
            <p:nvPr/>
          </p:nvSpPr>
          <p:spPr>
            <a:xfrm flipH="1">
              <a:off x="5954542" y="1641297"/>
              <a:ext cx="11339" cy="30128"/>
            </a:xfrm>
            <a:custGeom>
              <a:avLst/>
              <a:gdLst/>
              <a:ahLst/>
              <a:cxnLst/>
              <a:rect l="l" t="t" r="r" b="b"/>
              <a:pathLst>
                <a:path w="344" h="914" extrusionOk="0">
                  <a:moveTo>
                    <a:pt x="343" y="914"/>
                  </a:moveTo>
                  <a:cubicBezTo>
                    <a:pt x="343" y="914"/>
                    <a:pt x="343" y="914"/>
                    <a:pt x="343" y="914"/>
                  </a:cubicBezTo>
                  <a:cubicBezTo>
                    <a:pt x="343" y="914"/>
                    <a:pt x="343" y="914"/>
                    <a:pt x="343" y="914"/>
                  </a:cubicBezTo>
                  <a:close/>
                  <a:moveTo>
                    <a:pt x="343" y="914"/>
                  </a:moveTo>
                  <a:cubicBezTo>
                    <a:pt x="343" y="891"/>
                    <a:pt x="343" y="891"/>
                    <a:pt x="343" y="891"/>
                  </a:cubicBezTo>
                  <a:cubicBezTo>
                    <a:pt x="343" y="891"/>
                    <a:pt x="343" y="891"/>
                    <a:pt x="343" y="914"/>
                  </a:cubicBezTo>
                  <a:close/>
                  <a:moveTo>
                    <a:pt x="343" y="891"/>
                  </a:moveTo>
                  <a:cubicBezTo>
                    <a:pt x="229" y="617"/>
                    <a:pt x="115" y="320"/>
                    <a:pt x="1" y="1"/>
                  </a:cubicBezTo>
                  <a:lnTo>
                    <a:pt x="1" y="1"/>
                  </a:lnTo>
                  <a:cubicBezTo>
                    <a:pt x="115" y="320"/>
                    <a:pt x="229" y="617"/>
                    <a:pt x="343" y="891"/>
                  </a:cubicBezTo>
                  <a:close/>
                </a:path>
              </a:pathLst>
            </a:custGeom>
            <a:solidFill>
              <a:srgbClr val="CC6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6"/>
            <p:cNvSpPr/>
            <p:nvPr/>
          </p:nvSpPr>
          <p:spPr>
            <a:xfrm flipH="1">
              <a:off x="5945542" y="1557211"/>
              <a:ext cx="85900" cy="109403"/>
            </a:xfrm>
            <a:custGeom>
              <a:avLst/>
              <a:gdLst/>
              <a:ahLst/>
              <a:cxnLst/>
              <a:rect l="l" t="t" r="r" b="b"/>
              <a:pathLst>
                <a:path w="2606" h="3319" extrusionOk="0">
                  <a:moveTo>
                    <a:pt x="1036" y="0"/>
                  </a:moveTo>
                  <a:cubicBezTo>
                    <a:pt x="852" y="0"/>
                    <a:pt x="674" y="55"/>
                    <a:pt x="529" y="201"/>
                  </a:cubicBezTo>
                  <a:cubicBezTo>
                    <a:pt x="1" y="729"/>
                    <a:pt x="413" y="3318"/>
                    <a:pt x="1974" y="3318"/>
                  </a:cubicBezTo>
                  <a:cubicBezTo>
                    <a:pt x="2167" y="3318"/>
                    <a:pt x="2378" y="3279"/>
                    <a:pt x="2606" y="3191"/>
                  </a:cubicBezTo>
                  <a:lnTo>
                    <a:pt x="2241" y="520"/>
                  </a:lnTo>
                  <a:cubicBezTo>
                    <a:pt x="2241" y="520"/>
                    <a:pt x="1604" y="0"/>
                    <a:pt x="1036"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6"/>
            <p:cNvSpPr/>
            <p:nvPr/>
          </p:nvSpPr>
          <p:spPr>
            <a:xfrm rot="-6625430" flipH="1">
              <a:off x="6382735" y="2236365"/>
              <a:ext cx="220823" cy="173745"/>
            </a:xfrm>
            <a:custGeom>
              <a:avLst/>
              <a:gdLst/>
              <a:ahLst/>
              <a:cxnLst/>
              <a:rect l="l" t="t" r="r" b="b"/>
              <a:pathLst>
                <a:path w="7256" h="7878" extrusionOk="0">
                  <a:moveTo>
                    <a:pt x="576" y="0"/>
                  </a:moveTo>
                  <a:cubicBezTo>
                    <a:pt x="576" y="0"/>
                    <a:pt x="1" y="2738"/>
                    <a:pt x="302" y="4956"/>
                  </a:cubicBezTo>
                  <a:cubicBezTo>
                    <a:pt x="521" y="6599"/>
                    <a:pt x="3287" y="7722"/>
                    <a:pt x="3889" y="7831"/>
                  </a:cubicBezTo>
                  <a:cubicBezTo>
                    <a:pt x="4016" y="7860"/>
                    <a:pt x="4241" y="7878"/>
                    <a:pt x="4515" y="7878"/>
                  </a:cubicBezTo>
                  <a:cubicBezTo>
                    <a:pt x="5540" y="7878"/>
                    <a:pt x="7255" y="7627"/>
                    <a:pt x="7147" y="6763"/>
                  </a:cubicBezTo>
                  <a:cubicBezTo>
                    <a:pt x="7093" y="6079"/>
                    <a:pt x="6189" y="4956"/>
                    <a:pt x="5532" y="4217"/>
                  </a:cubicBezTo>
                  <a:cubicBezTo>
                    <a:pt x="5012" y="3614"/>
                    <a:pt x="4628" y="2875"/>
                    <a:pt x="4437" y="2081"/>
                  </a:cubicBezTo>
                  <a:cubicBezTo>
                    <a:pt x="4163" y="767"/>
                    <a:pt x="4355" y="27"/>
                    <a:pt x="4355" y="27"/>
                  </a:cubicBezTo>
                  <a:lnTo>
                    <a:pt x="5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6"/>
            <p:cNvSpPr/>
            <p:nvPr/>
          </p:nvSpPr>
          <p:spPr>
            <a:xfrm>
              <a:off x="5755702" y="2798961"/>
              <a:ext cx="670200" cy="9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6"/>
            <p:cNvSpPr/>
            <p:nvPr/>
          </p:nvSpPr>
          <p:spPr>
            <a:xfrm rot="1123520">
              <a:off x="5833619" y="1590371"/>
              <a:ext cx="46631" cy="24096"/>
            </a:xfrm>
            <a:custGeom>
              <a:avLst/>
              <a:gdLst/>
              <a:ahLst/>
              <a:cxnLst/>
              <a:rect l="l" t="t"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6"/>
            <p:cNvSpPr/>
            <p:nvPr/>
          </p:nvSpPr>
          <p:spPr>
            <a:xfrm rot="1123520">
              <a:off x="5716836" y="1549487"/>
              <a:ext cx="46120" cy="24157"/>
            </a:xfrm>
            <a:custGeom>
              <a:avLst/>
              <a:gdLst/>
              <a:ahLst/>
              <a:cxnLst/>
              <a:rect l="l" t="t"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6"/>
            <p:cNvSpPr/>
            <p:nvPr/>
          </p:nvSpPr>
          <p:spPr>
            <a:xfrm rot="739228">
              <a:off x="5701377" y="1668745"/>
              <a:ext cx="74785" cy="14348"/>
            </a:xfrm>
            <a:custGeom>
              <a:avLst/>
              <a:gdLst/>
              <a:ahLst/>
              <a:cxnLst/>
              <a:rect l="l" t="t"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lnTo>
                    <a:pt x="3659" y="176"/>
                  </a:ln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6"/>
            <p:cNvSpPr/>
            <p:nvPr/>
          </p:nvSpPr>
          <p:spPr>
            <a:xfrm rot="739228">
              <a:off x="5715955" y="1689730"/>
              <a:ext cx="31773" cy="11813"/>
            </a:xfrm>
            <a:custGeom>
              <a:avLst/>
              <a:gdLst/>
              <a:ahLst/>
              <a:cxnLst/>
              <a:rect l="l" t="t"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6"/>
            <p:cNvSpPr/>
            <p:nvPr/>
          </p:nvSpPr>
          <p:spPr>
            <a:xfrm rot="880225">
              <a:off x="5731586" y="1622215"/>
              <a:ext cx="40990" cy="10322"/>
            </a:xfrm>
            <a:custGeom>
              <a:avLst/>
              <a:gdLst/>
              <a:ahLst/>
              <a:cxnLst/>
              <a:rect l="l" t="t"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lnTo>
                    <a:pt x="2005" y="1"/>
                  </a:ln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6"/>
            <p:cNvSpPr/>
            <p:nvPr/>
          </p:nvSpPr>
          <p:spPr>
            <a:xfrm rot="1123520">
              <a:off x="5862094" y="1568452"/>
              <a:ext cx="52781" cy="25322"/>
            </a:xfrm>
            <a:custGeom>
              <a:avLst/>
              <a:gdLst/>
              <a:ahLst/>
              <a:cxnLst/>
              <a:rect l="l" t="t"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6"/>
            <p:cNvSpPr/>
            <p:nvPr/>
          </p:nvSpPr>
          <p:spPr>
            <a:xfrm rot="1123520">
              <a:off x="5708102" y="1519369"/>
              <a:ext cx="51739" cy="25199"/>
            </a:xfrm>
            <a:custGeom>
              <a:avLst/>
              <a:gdLst/>
              <a:ahLst/>
              <a:cxnLst/>
              <a:rect l="l" t="t"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8090371"/>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594"/>
        <p:cNvGrpSpPr/>
        <p:nvPr/>
      </p:nvGrpSpPr>
      <p:grpSpPr>
        <a:xfrm>
          <a:off x="0" y="0"/>
          <a:ext cx="0" cy="0"/>
          <a:chOff x="0" y="0"/>
          <a:chExt cx="0" cy="0"/>
        </a:xfrm>
      </p:grpSpPr>
      <p:sp>
        <p:nvSpPr>
          <p:cNvPr id="2595" name="Google Shape;2595;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TRÁI VỚI LÒNG YÊU THƯƠNG CON NGƯỜI</a:t>
            </a:r>
            <a:endParaRPr>
              <a:latin typeface="Calibri" panose="020F0502020204030204" pitchFamily="34" charset="0"/>
              <a:cs typeface="Calibri" panose="020F0502020204030204" pitchFamily="34" charset="0"/>
            </a:endParaRPr>
          </a:p>
        </p:txBody>
      </p:sp>
      <p:sp>
        <p:nvSpPr>
          <p:cNvPr id="2597" name="Google Shape;2597;p43"/>
          <p:cNvSpPr txBox="1">
            <a:spLocks noGrp="1"/>
          </p:cNvSpPr>
          <p:nvPr>
            <p:ph type="subTitle" idx="1"/>
          </p:nvPr>
        </p:nvSpPr>
        <p:spPr>
          <a:xfrm>
            <a:off x="944212" y="3117784"/>
            <a:ext cx="2162100" cy="6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THÙ HẬN</a:t>
            </a:r>
            <a:endParaRPr sz="1800"/>
          </a:p>
        </p:txBody>
      </p:sp>
      <p:sp>
        <p:nvSpPr>
          <p:cNvPr id="2599" name="Google Shape;2599;p43"/>
          <p:cNvSpPr txBox="1">
            <a:spLocks noGrp="1"/>
          </p:cNvSpPr>
          <p:nvPr>
            <p:ph type="subTitle" idx="4"/>
          </p:nvPr>
        </p:nvSpPr>
        <p:spPr>
          <a:xfrm>
            <a:off x="3491000" y="3117784"/>
            <a:ext cx="2162100" cy="6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MÂU THUẪN</a:t>
            </a:r>
            <a:endParaRPr sz="1800"/>
          </a:p>
        </p:txBody>
      </p:sp>
      <p:sp>
        <p:nvSpPr>
          <p:cNvPr id="2601" name="Google Shape;2601;p43"/>
          <p:cNvSpPr txBox="1">
            <a:spLocks noGrp="1"/>
          </p:cNvSpPr>
          <p:nvPr>
            <p:ph type="subTitle" idx="6"/>
          </p:nvPr>
        </p:nvSpPr>
        <p:spPr>
          <a:xfrm>
            <a:off x="6037688" y="3117784"/>
            <a:ext cx="2162100" cy="6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CĂM GHÉT NHAU</a:t>
            </a:r>
            <a:endParaRPr sz="1800"/>
          </a:p>
        </p:txBody>
      </p:sp>
      <p:grpSp>
        <p:nvGrpSpPr>
          <p:cNvPr id="2602" name="Google Shape;2602;p43"/>
          <p:cNvGrpSpPr/>
          <p:nvPr/>
        </p:nvGrpSpPr>
        <p:grpSpPr>
          <a:xfrm>
            <a:off x="4172970" y="1524611"/>
            <a:ext cx="933177" cy="1502194"/>
            <a:chOff x="4129476" y="1231352"/>
            <a:chExt cx="993904" cy="1599951"/>
          </a:xfrm>
        </p:grpSpPr>
        <p:sp>
          <p:nvSpPr>
            <p:cNvPr id="2603" name="Google Shape;2603;p43"/>
            <p:cNvSpPr/>
            <p:nvPr/>
          </p:nvSpPr>
          <p:spPr>
            <a:xfrm>
              <a:off x="4320314" y="1343604"/>
              <a:ext cx="803066" cy="809946"/>
            </a:xfrm>
            <a:custGeom>
              <a:avLst/>
              <a:gdLst/>
              <a:ahLst/>
              <a:cxnLst/>
              <a:rect l="l" t="t" r="r" b="b"/>
              <a:pathLst>
                <a:path w="25214" h="25430" extrusionOk="0">
                  <a:moveTo>
                    <a:pt x="6254" y="0"/>
                  </a:moveTo>
                  <a:cubicBezTo>
                    <a:pt x="5507" y="0"/>
                    <a:pt x="5013" y="139"/>
                    <a:pt x="5013" y="139"/>
                  </a:cubicBezTo>
                  <a:cubicBezTo>
                    <a:pt x="1" y="364"/>
                    <a:pt x="677" y="7682"/>
                    <a:pt x="2407" y="9011"/>
                  </a:cubicBezTo>
                  <a:cubicBezTo>
                    <a:pt x="4136" y="10339"/>
                    <a:pt x="4412" y="15076"/>
                    <a:pt x="6041" y="18610"/>
                  </a:cubicBezTo>
                  <a:cubicBezTo>
                    <a:pt x="7670" y="22144"/>
                    <a:pt x="12131" y="24901"/>
                    <a:pt x="15615" y="25377"/>
                  </a:cubicBezTo>
                  <a:cubicBezTo>
                    <a:pt x="15888" y="25412"/>
                    <a:pt x="16160" y="25430"/>
                    <a:pt x="16430" y="25430"/>
                  </a:cubicBezTo>
                  <a:cubicBezTo>
                    <a:pt x="19602" y="25430"/>
                    <a:pt x="22492" y="22994"/>
                    <a:pt x="23785" y="18259"/>
                  </a:cubicBezTo>
                  <a:cubicBezTo>
                    <a:pt x="25214" y="13096"/>
                    <a:pt x="22707" y="10665"/>
                    <a:pt x="20226" y="9387"/>
                  </a:cubicBezTo>
                  <a:cubicBezTo>
                    <a:pt x="17745" y="8109"/>
                    <a:pt x="13860" y="8234"/>
                    <a:pt x="11955" y="4073"/>
                  </a:cubicBezTo>
                  <a:cubicBezTo>
                    <a:pt x="10358" y="576"/>
                    <a:pt x="7779" y="0"/>
                    <a:pt x="6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3"/>
            <p:cNvSpPr/>
            <p:nvPr/>
          </p:nvSpPr>
          <p:spPr>
            <a:xfrm>
              <a:off x="4449647" y="1678471"/>
              <a:ext cx="136191" cy="135490"/>
            </a:xfrm>
            <a:custGeom>
              <a:avLst/>
              <a:gdLst/>
              <a:ahLst/>
              <a:cxnLst/>
              <a:rect l="l" t="t" r="r" b="b"/>
              <a:pathLst>
                <a:path w="4276" h="4254" extrusionOk="0">
                  <a:moveTo>
                    <a:pt x="3258" y="1"/>
                  </a:moveTo>
                  <a:lnTo>
                    <a:pt x="601" y="26"/>
                  </a:lnTo>
                  <a:cubicBezTo>
                    <a:pt x="601" y="26"/>
                    <a:pt x="701" y="2432"/>
                    <a:pt x="250" y="3484"/>
                  </a:cubicBezTo>
                  <a:cubicBezTo>
                    <a:pt x="0" y="4039"/>
                    <a:pt x="774" y="4254"/>
                    <a:pt x="1681" y="4254"/>
                  </a:cubicBezTo>
                  <a:cubicBezTo>
                    <a:pt x="2865" y="4254"/>
                    <a:pt x="4275" y="3888"/>
                    <a:pt x="3935" y="3434"/>
                  </a:cubicBezTo>
                  <a:cubicBezTo>
                    <a:pt x="3408" y="2757"/>
                    <a:pt x="3258" y="1"/>
                    <a:pt x="3258"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3"/>
            <p:cNvSpPr/>
            <p:nvPr/>
          </p:nvSpPr>
          <p:spPr>
            <a:xfrm>
              <a:off x="4503884" y="1688854"/>
              <a:ext cx="59114" cy="71885"/>
            </a:xfrm>
            <a:custGeom>
              <a:avLst/>
              <a:gdLst/>
              <a:ahLst/>
              <a:cxnLst/>
              <a:rect l="l" t="t" r="r" b="b"/>
              <a:pathLst>
                <a:path w="1856" h="2257" extrusionOk="0">
                  <a:moveTo>
                    <a:pt x="1555" y="0"/>
                  </a:moveTo>
                  <a:cubicBezTo>
                    <a:pt x="1229" y="126"/>
                    <a:pt x="853" y="226"/>
                    <a:pt x="502" y="276"/>
                  </a:cubicBezTo>
                  <a:cubicBezTo>
                    <a:pt x="402" y="301"/>
                    <a:pt x="327" y="326"/>
                    <a:pt x="227" y="326"/>
                  </a:cubicBezTo>
                  <a:cubicBezTo>
                    <a:pt x="201" y="326"/>
                    <a:pt x="227" y="326"/>
                    <a:pt x="227" y="301"/>
                  </a:cubicBezTo>
                  <a:cubicBezTo>
                    <a:pt x="151" y="301"/>
                    <a:pt x="76" y="326"/>
                    <a:pt x="1" y="326"/>
                  </a:cubicBezTo>
                  <a:cubicBezTo>
                    <a:pt x="101" y="727"/>
                    <a:pt x="302" y="1504"/>
                    <a:pt x="327" y="2256"/>
                  </a:cubicBezTo>
                  <a:lnTo>
                    <a:pt x="1856" y="2256"/>
                  </a:lnTo>
                  <a:cubicBezTo>
                    <a:pt x="1680" y="1479"/>
                    <a:pt x="1605" y="527"/>
                    <a:pt x="1555"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3"/>
            <p:cNvSpPr/>
            <p:nvPr/>
          </p:nvSpPr>
          <p:spPr>
            <a:xfrm>
              <a:off x="4366621" y="1407876"/>
              <a:ext cx="273018" cy="290982"/>
            </a:xfrm>
            <a:custGeom>
              <a:avLst/>
              <a:gdLst/>
              <a:ahLst/>
              <a:cxnLst/>
              <a:rect l="l" t="t" r="r" b="b"/>
              <a:pathLst>
                <a:path w="8572" h="9136" extrusionOk="0">
                  <a:moveTo>
                    <a:pt x="4010" y="0"/>
                  </a:moveTo>
                  <a:cubicBezTo>
                    <a:pt x="1479" y="0"/>
                    <a:pt x="0" y="2055"/>
                    <a:pt x="0" y="4562"/>
                  </a:cubicBezTo>
                  <a:cubicBezTo>
                    <a:pt x="0" y="7093"/>
                    <a:pt x="1554" y="8923"/>
                    <a:pt x="4010" y="9123"/>
                  </a:cubicBezTo>
                  <a:cubicBezTo>
                    <a:pt x="4116" y="9132"/>
                    <a:pt x="4220" y="9136"/>
                    <a:pt x="4324" y="9136"/>
                  </a:cubicBezTo>
                  <a:cubicBezTo>
                    <a:pt x="6686" y="9136"/>
                    <a:pt x="8572" y="6987"/>
                    <a:pt x="8572" y="4562"/>
                  </a:cubicBezTo>
                  <a:cubicBezTo>
                    <a:pt x="8572" y="2055"/>
                    <a:pt x="6517" y="0"/>
                    <a:pt x="4010"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3"/>
            <p:cNvSpPr/>
            <p:nvPr/>
          </p:nvSpPr>
          <p:spPr>
            <a:xfrm>
              <a:off x="4362608" y="1344400"/>
              <a:ext cx="375129" cy="173232"/>
            </a:xfrm>
            <a:custGeom>
              <a:avLst/>
              <a:gdLst/>
              <a:ahLst/>
              <a:cxnLst/>
              <a:rect l="l" t="t" r="r" b="b"/>
              <a:pathLst>
                <a:path w="11778" h="5439" extrusionOk="0">
                  <a:moveTo>
                    <a:pt x="2385" y="1"/>
                  </a:moveTo>
                  <a:cubicBezTo>
                    <a:pt x="1653" y="1"/>
                    <a:pt x="1070" y="267"/>
                    <a:pt x="627" y="1066"/>
                  </a:cubicBezTo>
                  <a:cubicBezTo>
                    <a:pt x="627" y="1066"/>
                    <a:pt x="1" y="3221"/>
                    <a:pt x="1856" y="3823"/>
                  </a:cubicBezTo>
                  <a:cubicBezTo>
                    <a:pt x="2244" y="3952"/>
                    <a:pt x="2657" y="3991"/>
                    <a:pt x="3099" y="3991"/>
                  </a:cubicBezTo>
                  <a:cubicBezTo>
                    <a:pt x="3428" y="3991"/>
                    <a:pt x="3773" y="3970"/>
                    <a:pt x="4136" y="3948"/>
                  </a:cubicBezTo>
                  <a:cubicBezTo>
                    <a:pt x="4444" y="3938"/>
                    <a:pt x="4766" y="3926"/>
                    <a:pt x="5101" y="3926"/>
                  </a:cubicBezTo>
                  <a:cubicBezTo>
                    <a:pt x="6349" y="3926"/>
                    <a:pt x="7790" y="4088"/>
                    <a:pt x="9450" y="5076"/>
                  </a:cubicBezTo>
                  <a:cubicBezTo>
                    <a:pt x="9879" y="5329"/>
                    <a:pt x="10197" y="5439"/>
                    <a:pt x="10419" y="5439"/>
                  </a:cubicBezTo>
                  <a:cubicBezTo>
                    <a:pt x="11777" y="5439"/>
                    <a:pt x="9528" y="1332"/>
                    <a:pt x="7094" y="966"/>
                  </a:cubicBezTo>
                  <a:cubicBezTo>
                    <a:pt x="5117" y="688"/>
                    <a:pt x="3559" y="1"/>
                    <a:pt x="2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3"/>
            <p:cNvSpPr/>
            <p:nvPr/>
          </p:nvSpPr>
          <p:spPr>
            <a:xfrm>
              <a:off x="4512804" y="1475115"/>
              <a:ext cx="126954" cy="225944"/>
            </a:xfrm>
            <a:custGeom>
              <a:avLst/>
              <a:gdLst/>
              <a:ahLst/>
              <a:cxnLst/>
              <a:rect l="l" t="t" r="r" b="b"/>
              <a:pathLst>
                <a:path w="3986" h="7094" extrusionOk="0">
                  <a:moveTo>
                    <a:pt x="1855" y="0"/>
                  </a:moveTo>
                  <a:cubicBezTo>
                    <a:pt x="2006" y="301"/>
                    <a:pt x="2131" y="577"/>
                    <a:pt x="2131" y="602"/>
                  </a:cubicBezTo>
                  <a:cubicBezTo>
                    <a:pt x="3509" y="5038"/>
                    <a:pt x="301" y="6893"/>
                    <a:pt x="1" y="7093"/>
                  </a:cubicBezTo>
                  <a:cubicBezTo>
                    <a:pt x="101" y="7093"/>
                    <a:pt x="176" y="7093"/>
                    <a:pt x="276" y="7068"/>
                  </a:cubicBezTo>
                  <a:cubicBezTo>
                    <a:pt x="2006" y="6717"/>
                    <a:pt x="3409" y="5213"/>
                    <a:pt x="3910" y="3509"/>
                  </a:cubicBezTo>
                  <a:cubicBezTo>
                    <a:pt x="3935" y="3409"/>
                    <a:pt x="3960" y="3284"/>
                    <a:pt x="3986" y="3183"/>
                  </a:cubicBezTo>
                  <a:cubicBezTo>
                    <a:pt x="3935" y="3183"/>
                    <a:pt x="3860" y="3208"/>
                    <a:pt x="3810" y="3208"/>
                  </a:cubicBezTo>
                  <a:lnTo>
                    <a:pt x="3760" y="3208"/>
                  </a:lnTo>
                  <a:lnTo>
                    <a:pt x="3359" y="2707"/>
                  </a:lnTo>
                  <a:lnTo>
                    <a:pt x="3058" y="1454"/>
                  </a:lnTo>
                  <a:lnTo>
                    <a:pt x="3234" y="1454"/>
                  </a:lnTo>
                  <a:cubicBezTo>
                    <a:pt x="3158" y="1254"/>
                    <a:pt x="3083" y="1028"/>
                    <a:pt x="2983" y="752"/>
                  </a:cubicBezTo>
                  <a:cubicBezTo>
                    <a:pt x="2883" y="527"/>
                    <a:pt x="2757" y="351"/>
                    <a:pt x="2632" y="176"/>
                  </a:cubicBezTo>
                  <a:cubicBezTo>
                    <a:pt x="2356" y="101"/>
                    <a:pt x="2106" y="51"/>
                    <a:pt x="1855"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3"/>
            <p:cNvSpPr/>
            <p:nvPr/>
          </p:nvSpPr>
          <p:spPr>
            <a:xfrm>
              <a:off x="4608471" y="1518841"/>
              <a:ext cx="49527" cy="55897"/>
            </a:xfrm>
            <a:custGeom>
              <a:avLst/>
              <a:gdLst/>
              <a:ahLst/>
              <a:cxnLst/>
              <a:rect l="l" t="t" r="r" b="b"/>
              <a:pathLst>
                <a:path w="1555" h="1755" extrusionOk="0">
                  <a:moveTo>
                    <a:pt x="0" y="0"/>
                  </a:moveTo>
                  <a:lnTo>
                    <a:pt x="301" y="1253"/>
                  </a:lnTo>
                  <a:lnTo>
                    <a:pt x="702" y="1754"/>
                  </a:lnTo>
                  <a:lnTo>
                    <a:pt x="752" y="1754"/>
                  </a:lnTo>
                  <a:cubicBezTo>
                    <a:pt x="802" y="1754"/>
                    <a:pt x="877" y="1729"/>
                    <a:pt x="928" y="1729"/>
                  </a:cubicBezTo>
                  <a:cubicBezTo>
                    <a:pt x="1053" y="1704"/>
                    <a:pt x="1153" y="1629"/>
                    <a:pt x="1253" y="1554"/>
                  </a:cubicBezTo>
                  <a:cubicBezTo>
                    <a:pt x="1354" y="1454"/>
                    <a:pt x="1454" y="1328"/>
                    <a:pt x="1504" y="1203"/>
                  </a:cubicBezTo>
                  <a:cubicBezTo>
                    <a:pt x="1529" y="1153"/>
                    <a:pt x="1529" y="1128"/>
                    <a:pt x="1554" y="1078"/>
                  </a:cubicBezTo>
                  <a:cubicBezTo>
                    <a:pt x="1379" y="952"/>
                    <a:pt x="1278" y="802"/>
                    <a:pt x="1203" y="627"/>
                  </a:cubicBezTo>
                  <a:cubicBezTo>
                    <a:pt x="1103" y="451"/>
                    <a:pt x="1003" y="276"/>
                    <a:pt x="902" y="75"/>
                  </a:cubicBezTo>
                  <a:cubicBezTo>
                    <a:pt x="777" y="25"/>
                    <a:pt x="677" y="0"/>
                    <a:pt x="552"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3"/>
            <p:cNvSpPr/>
            <p:nvPr/>
          </p:nvSpPr>
          <p:spPr>
            <a:xfrm>
              <a:off x="4446214" y="1718741"/>
              <a:ext cx="4103" cy="11705"/>
            </a:xfrm>
            <a:custGeom>
              <a:avLst/>
              <a:gdLst/>
              <a:ahLst/>
              <a:cxnLst/>
              <a:rect l="l" t="t" r="r" b="b"/>
              <a:pathLst>
                <a:path w="176" h="502" extrusionOk="0">
                  <a:moveTo>
                    <a:pt x="0" y="0"/>
                  </a:moveTo>
                  <a:lnTo>
                    <a:pt x="0" y="0"/>
                  </a:lnTo>
                  <a:cubicBezTo>
                    <a:pt x="0" y="1"/>
                    <a:pt x="18" y="64"/>
                    <a:pt x="60" y="184"/>
                  </a:cubicBezTo>
                  <a:lnTo>
                    <a:pt x="60" y="184"/>
                  </a:lnTo>
                  <a:cubicBezTo>
                    <a:pt x="39" y="120"/>
                    <a:pt x="20" y="58"/>
                    <a:pt x="0" y="0"/>
                  </a:cubicBezTo>
                  <a:close/>
                  <a:moveTo>
                    <a:pt x="60" y="184"/>
                  </a:moveTo>
                  <a:lnTo>
                    <a:pt x="60" y="184"/>
                  </a:lnTo>
                  <a:cubicBezTo>
                    <a:pt x="93" y="286"/>
                    <a:pt x="129" y="394"/>
                    <a:pt x="176" y="502"/>
                  </a:cubicBezTo>
                  <a:cubicBezTo>
                    <a:pt x="125" y="371"/>
                    <a:pt x="87" y="265"/>
                    <a:pt x="60" y="184"/>
                  </a:cubicBezTo>
                  <a:close/>
                </a:path>
              </a:pathLst>
            </a:custGeom>
            <a:solidFill>
              <a:srgbClr val="1D4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3"/>
            <p:cNvSpPr/>
            <p:nvPr/>
          </p:nvSpPr>
          <p:spPr>
            <a:xfrm>
              <a:off x="4495880" y="1231352"/>
              <a:ext cx="210977" cy="331948"/>
            </a:xfrm>
            <a:custGeom>
              <a:avLst/>
              <a:gdLst/>
              <a:ahLst/>
              <a:cxnLst/>
              <a:rect l="l" t="t" r="r" b="b"/>
              <a:pathLst>
                <a:path w="9049" h="14236" extrusionOk="0">
                  <a:moveTo>
                    <a:pt x="552" y="0"/>
                  </a:moveTo>
                  <a:cubicBezTo>
                    <a:pt x="251" y="0"/>
                    <a:pt x="1" y="251"/>
                    <a:pt x="1" y="551"/>
                  </a:cubicBezTo>
                  <a:lnTo>
                    <a:pt x="26" y="2807"/>
                  </a:lnTo>
                  <a:lnTo>
                    <a:pt x="1" y="2807"/>
                  </a:lnTo>
                  <a:cubicBezTo>
                    <a:pt x="1" y="2983"/>
                    <a:pt x="1" y="3133"/>
                    <a:pt x="26" y="3283"/>
                  </a:cubicBezTo>
                  <a:lnTo>
                    <a:pt x="26" y="3659"/>
                  </a:lnTo>
                  <a:cubicBezTo>
                    <a:pt x="26" y="3960"/>
                    <a:pt x="1279" y="5213"/>
                    <a:pt x="1279" y="5213"/>
                  </a:cubicBezTo>
                  <a:cubicBezTo>
                    <a:pt x="1529" y="5489"/>
                    <a:pt x="1855" y="5840"/>
                    <a:pt x="2256" y="6241"/>
                  </a:cubicBezTo>
                  <a:cubicBezTo>
                    <a:pt x="4011" y="8045"/>
                    <a:pt x="6667" y="14236"/>
                    <a:pt x="6667" y="14236"/>
                  </a:cubicBezTo>
                  <a:lnTo>
                    <a:pt x="9048" y="12481"/>
                  </a:lnTo>
                  <a:cubicBezTo>
                    <a:pt x="9048" y="12481"/>
                    <a:pt x="5590" y="7619"/>
                    <a:pt x="5113" y="7118"/>
                  </a:cubicBezTo>
                  <a:cubicBezTo>
                    <a:pt x="4788" y="6792"/>
                    <a:pt x="2983" y="4963"/>
                    <a:pt x="1805" y="3810"/>
                  </a:cubicBezTo>
                  <a:cubicBezTo>
                    <a:pt x="1429" y="3434"/>
                    <a:pt x="1178" y="2958"/>
                    <a:pt x="1053" y="2431"/>
                  </a:cubicBezTo>
                  <a:lnTo>
                    <a:pt x="552"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3"/>
            <p:cNvSpPr/>
            <p:nvPr/>
          </p:nvSpPr>
          <p:spPr>
            <a:xfrm>
              <a:off x="4129476" y="2059507"/>
              <a:ext cx="428926" cy="365805"/>
            </a:xfrm>
            <a:custGeom>
              <a:avLst/>
              <a:gdLst/>
              <a:ahLst/>
              <a:cxnLst/>
              <a:rect l="l" t="t" r="r" b="b"/>
              <a:pathLst>
                <a:path w="18397" h="15688" extrusionOk="0">
                  <a:moveTo>
                    <a:pt x="12627" y="0"/>
                  </a:moveTo>
                  <a:cubicBezTo>
                    <a:pt x="11872" y="0"/>
                    <a:pt x="11064" y="350"/>
                    <a:pt x="10251" y="1326"/>
                  </a:cubicBezTo>
                  <a:cubicBezTo>
                    <a:pt x="9349" y="2404"/>
                    <a:pt x="7745" y="3356"/>
                    <a:pt x="5639" y="5687"/>
                  </a:cubicBezTo>
                  <a:cubicBezTo>
                    <a:pt x="2131" y="9572"/>
                    <a:pt x="0" y="13657"/>
                    <a:pt x="1429" y="15311"/>
                  </a:cubicBezTo>
                  <a:cubicBezTo>
                    <a:pt x="1657" y="15571"/>
                    <a:pt x="1962" y="15688"/>
                    <a:pt x="2333" y="15688"/>
                  </a:cubicBezTo>
                  <a:cubicBezTo>
                    <a:pt x="4291" y="15688"/>
                    <a:pt x="8098" y="12455"/>
                    <a:pt x="12206" y="9948"/>
                  </a:cubicBezTo>
                  <a:cubicBezTo>
                    <a:pt x="18396" y="6164"/>
                    <a:pt x="17870" y="3482"/>
                    <a:pt x="16090" y="1928"/>
                  </a:cubicBezTo>
                  <a:cubicBezTo>
                    <a:pt x="15348" y="1301"/>
                    <a:pt x="14084" y="0"/>
                    <a:pt x="12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3"/>
            <p:cNvSpPr/>
            <p:nvPr/>
          </p:nvSpPr>
          <p:spPr>
            <a:xfrm>
              <a:off x="4440945" y="2269251"/>
              <a:ext cx="7041" cy="5293"/>
            </a:xfrm>
            <a:custGeom>
              <a:avLst/>
              <a:gdLst/>
              <a:ahLst/>
              <a:cxnLst/>
              <a:rect l="l" t="t" r="r" b="b"/>
              <a:pathLst>
                <a:path w="302" h="227" extrusionOk="0">
                  <a:moveTo>
                    <a:pt x="301" y="1"/>
                  </a:moveTo>
                  <a:lnTo>
                    <a:pt x="301" y="1"/>
                  </a:lnTo>
                  <a:cubicBezTo>
                    <a:pt x="201" y="76"/>
                    <a:pt x="101" y="151"/>
                    <a:pt x="1" y="226"/>
                  </a:cubicBezTo>
                  <a:cubicBezTo>
                    <a:pt x="1" y="226"/>
                    <a:pt x="126" y="151"/>
                    <a:pt x="301" y="1"/>
                  </a:cubicBezTo>
                  <a:close/>
                </a:path>
              </a:pathLst>
            </a:custGeom>
            <a:solidFill>
              <a:srgbClr val="1D3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3"/>
            <p:cNvSpPr/>
            <p:nvPr/>
          </p:nvSpPr>
          <p:spPr>
            <a:xfrm>
              <a:off x="4440945" y="2153548"/>
              <a:ext cx="65469" cy="120995"/>
            </a:xfrm>
            <a:custGeom>
              <a:avLst/>
              <a:gdLst/>
              <a:ahLst/>
              <a:cxnLst/>
              <a:rect l="l" t="t" r="r" b="b"/>
              <a:pathLst>
                <a:path w="2808" h="5189" extrusionOk="0">
                  <a:moveTo>
                    <a:pt x="2031" y="0"/>
                  </a:moveTo>
                  <a:cubicBezTo>
                    <a:pt x="2031" y="0"/>
                    <a:pt x="1103" y="2958"/>
                    <a:pt x="1" y="5188"/>
                  </a:cubicBezTo>
                  <a:cubicBezTo>
                    <a:pt x="101" y="5113"/>
                    <a:pt x="201" y="5038"/>
                    <a:pt x="301" y="4963"/>
                  </a:cubicBezTo>
                  <a:cubicBezTo>
                    <a:pt x="1028" y="4361"/>
                    <a:pt x="2808" y="2707"/>
                    <a:pt x="2808" y="2707"/>
                  </a:cubicBezTo>
                  <a:lnTo>
                    <a:pt x="20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3"/>
            <p:cNvSpPr/>
            <p:nvPr/>
          </p:nvSpPr>
          <p:spPr>
            <a:xfrm>
              <a:off x="4480677" y="2040527"/>
              <a:ext cx="216666" cy="443849"/>
            </a:xfrm>
            <a:custGeom>
              <a:avLst/>
              <a:gdLst/>
              <a:ahLst/>
              <a:cxnLst/>
              <a:rect l="l" t="t" r="r" b="b"/>
              <a:pathLst>
                <a:path w="9293" h="19035" extrusionOk="0">
                  <a:moveTo>
                    <a:pt x="5092" y="0"/>
                  </a:moveTo>
                  <a:cubicBezTo>
                    <a:pt x="4818" y="0"/>
                    <a:pt x="4532" y="29"/>
                    <a:pt x="4237" y="85"/>
                  </a:cubicBezTo>
                  <a:cubicBezTo>
                    <a:pt x="2081" y="511"/>
                    <a:pt x="1" y="1940"/>
                    <a:pt x="1104" y="7554"/>
                  </a:cubicBezTo>
                  <a:cubicBezTo>
                    <a:pt x="2220" y="13110"/>
                    <a:pt x="2649" y="19035"/>
                    <a:pt x="4771" y="19035"/>
                  </a:cubicBezTo>
                  <a:cubicBezTo>
                    <a:pt x="4793" y="19035"/>
                    <a:pt x="4816" y="19034"/>
                    <a:pt x="4838" y="19033"/>
                  </a:cubicBezTo>
                  <a:cubicBezTo>
                    <a:pt x="5490" y="18983"/>
                    <a:pt x="6066" y="19033"/>
                    <a:pt x="6567" y="17805"/>
                  </a:cubicBezTo>
                  <a:cubicBezTo>
                    <a:pt x="7369" y="15950"/>
                    <a:pt x="8447" y="12917"/>
                    <a:pt x="8748" y="9308"/>
                  </a:cubicBezTo>
                  <a:cubicBezTo>
                    <a:pt x="9293" y="2699"/>
                    <a:pt x="7738" y="0"/>
                    <a:pt x="5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3"/>
            <p:cNvSpPr/>
            <p:nvPr/>
          </p:nvSpPr>
          <p:spPr>
            <a:xfrm>
              <a:off x="4427514" y="2286063"/>
              <a:ext cx="114407" cy="113649"/>
            </a:xfrm>
            <a:custGeom>
              <a:avLst/>
              <a:gdLst/>
              <a:ahLst/>
              <a:cxnLst/>
              <a:rect l="l" t="t" r="r" b="b"/>
              <a:pathLst>
                <a:path w="4907" h="4874" extrusionOk="0">
                  <a:moveTo>
                    <a:pt x="3390" y="0"/>
                  </a:moveTo>
                  <a:cubicBezTo>
                    <a:pt x="3014" y="0"/>
                    <a:pt x="2619" y="144"/>
                    <a:pt x="2406" y="282"/>
                  </a:cubicBezTo>
                  <a:cubicBezTo>
                    <a:pt x="2206" y="407"/>
                    <a:pt x="1930" y="558"/>
                    <a:pt x="1704" y="608"/>
                  </a:cubicBezTo>
                  <a:lnTo>
                    <a:pt x="0" y="1134"/>
                  </a:lnTo>
                  <a:lnTo>
                    <a:pt x="426" y="2337"/>
                  </a:lnTo>
                  <a:lnTo>
                    <a:pt x="2156" y="2011"/>
                  </a:lnTo>
                  <a:cubicBezTo>
                    <a:pt x="2193" y="2005"/>
                    <a:pt x="2229" y="2001"/>
                    <a:pt x="2265" y="2001"/>
                  </a:cubicBezTo>
                  <a:cubicBezTo>
                    <a:pt x="2754" y="2001"/>
                    <a:pt x="3071" y="2612"/>
                    <a:pt x="3258" y="2939"/>
                  </a:cubicBezTo>
                  <a:cubicBezTo>
                    <a:pt x="3684" y="3666"/>
                    <a:pt x="3935" y="4117"/>
                    <a:pt x="4386" y="4743"/>
                  </a:cubicBezTo>
                  <a:cubicBezTo>
                    <a:pt x="4447" y="4825"/>
                    <a:pt x="4550" y="4873"/>
                    <a:pt x="4645" y="4873"/>
                  </a:cubicBezTo>
                  <a:cubicBezTo>
                    <a:pt x="4784" y="4873"/>
                    <a:pt x="4907" y="4770"/>
                    <a:pt x="4862" y="4518"/>
                  </a:cubicBezTo>
                  <a:cubicBezTo>
                    <a:pt x="4737" y="3590"/>
                    <a:pt x="4461" y="1310"/>
                    <a:pt x="4261" y="583"/>
                  </a:cubicBezTo>
                  <a:cubicBezTo>
                    <a:pt x="4123" y="144"/>
                    <a:pt x="3766" y="0"/>
                    <a:pt x="3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3"/>
            <p:cNvSpPr/>
            <p:nvPr/>
          </p:nvSpPr>
          <p:spPr>
            <a:xfrm>
              <a:off x="4556667" y="2719239"/>
              <a:ext cx="82978" cy="112064"/>
            </a:xfrm>
            <a:custGeom>
              <a:avLst/>
              <a:gdLst/>
              <a:ahLst/>
              <a:cxnLst/>
              <a:rect l="l" t="t" r="r" b="b"/>
              <a:pathLst>
                <a:path w="3559" h="4806" extrusionOk="0">
                  <a:moveTo>
                    <a:pt x="1404" y="1"/>
                  </a:moveTo>
                  <a:cubicBezTo>
                    <a:pt x="1404" y="1"/>
                    <a:pt x="1253" y="1730"/>
                    <a:pt x="1228" y="2282"/>
                  </a:cubicBezTo>
                  <a:cubicBezTo>
                    <a:pt x="1153" y="3760"/>
                    <a:pt x="0" y="4412"/>
                    <a:pt x="401" y="4638"/>
                  </a:cubicBezTo>
                  <a:cubicBezTo>
                    <a:pt x="562" y="4745"/>
                    <a:pt x="1065" y="4806"/>
                    <a:pt x="1616" y="4806"/>
                  </a:cubicBezTo>
                  <a:cubicBezTo>
                    <a:pt x="2356" y="4806"/>
                    <a:pt x="3183" y="4696"/>
                    <a:pt x="3384" y="4437"/>
                  </a:cubicBezTo>
                  <a:cubicBezTo>
                    <a:pt x="3559" y="4186"/>
                    <a:pt x="2331" y="3435"/>
                    <a:pt x="2281" y="2457"/>
                  </a:cubicBezTo>
                  <a:cubicBezTo>
                    <a:pt x="2281" y="2006"/>
                    <a:pt x="2181" y="352"/>
                    <a:pt x="2181" y="352"/>
                  </a:cubicBezTo>
                  <a:lnTo>
                    <a:pt x="1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3"/>
            <p:cNvSpPr/>
            <p:nvPr/>
          </p:nvSpPr>
          <p:spPr>
            <a:xfrm>
              <a:off x="4540882" y="2332956"/>
              <a:ext cx="132662" cy="414352"/>
            </a:xfrm>
            <a:custGeom>
              <a:avLst/>
              <a:gdLst/>
              <a:ahLst/>
              <a:cxnLst/>
              <a:rect l="l" t="t" r="r" b="b"/>
              <a:pathLst>
                <a:path w="5690" h="17770" extrusionOk="0">
                  <a:moveTo>
                    <a:pt x="5690" y="0"/>
                  </a:moveTo>
                  <a:lnTo>
                    <a:pt x="0" y="2507"/>
                  </a:lnTo>
                  <a:cubicBezTo>
                    <a:pt x="0" y="2507"/>
                    <a:pt x="652" y="10477"/>
                    <a:pt x="1379" y="14462"/>
                  </a:cubicBezTo>
                  <a:lnTo>
                    <a:pt x="1680" y="17720"/>
                  </a:lnTo>
                  <a:lnTo>
                    <a:pt x="3008" y="17770"/>
                  </a:lnTo>
                  <a:lnTo>
                    <a:pt x="3710" y="13635"/>
                  </a:lnTo>
                  <a:lnTo>
                    <a:pt x="5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3"/>
            <p:cNvSpPr/>
            <p:nvPr/>
          </p:nvSpPr>
          <p:spPr>
            <a:xfrm>
              <a:off x="4283741" y="1231352"/>
              <a:ext cx="211560" cy="331948"/>
            </a:xfrm>
            <a:custGeom>
              <a:avLst/>
              <a:gdLst/>
              <a:ahLst/>
              <a:cxnLst/>
              <a:rect l="l" t="t" r="r" b="b"/>
              <a:pathLst>
                <a:path w="9074" h="14236" extrusionOk="0">
                  <a:moveTo>
                    <a:pt x="8522" y="0"/>
                  </a:moveTo>
                  <a:lnTo>
                    <a:pt x="8021" y="2431"/>
                  </a:lnTo>
                  <a:cubicBezTo>
                    <a:pt x="7896" y="2958"/>
                    <a:pt x="7645" y="3434"/>
                    <a:pt x="7269" y="3810"/>
                  </a:cubicBezTo>
                  <a:cubicBezTo>
                    <a:pt x="6091" y="4963"/>
                    <a:pt x="4286" y="6792"/>
                    <a:pt x="3961" y="7118"/>
                  </a:cubicBezTo>
                  <a:cubicBezTo>
                    <a:pt x="3484" y="7619"/>
                    <a:pt x="1" y="12481"/>
                    <a:pt x="1" y="12481"/>
                  </a:cubicBezTo>
                  <a:lnTo>
                    <a:pt x="2407" y="14236"/>
                  </a:lnTo>
                  <a:cubicBezTo>
                    <a:pt x="2407" y="14236"/>
                    <a:pt x="5063" y="8045"/>
                    <a:pt x="6818" y="6241"/>
                  </a:cubicBezTo>
                  <a:cubicBezTo>
                    <a:pt x="7219" y="5840"/>
                    <a:pt x="7545" y="5489"/>
                    <a:pt x="7795" y="5213"/>
                  </a:cubicBezTo>
                  <a:cubicBezTo>
                    <a:pt x="7795" y="5213"/>
                    <a:pt x="9048" y="3960"/>
                    <a:pt x="9048" y="3659"/>
                  </a:cubicBezTo>
                  <a:lnTo>
                    <a:pt x="9048" y="3283"/>
                  </a:lnTo>
                  <a:cubicBezTo>
                    <a:pt x="9073" y="3133"/>
                    <a:pt x="9073" y="2983"/>
                    <a:pt x="9073" y="2807"/>
                  </a:cubicBezTo>
                  <a:lnTo>
                    <a:pt x="9048" y="2807"/>
                  </a:lnTo>
                  <a:lnTo>
                    <a:pt x="9073" y="551"/>
                  </a:lnTo>
                  <a:cubicBezTo>
                    <a:pt x="9073" y="251"/>
                    <a:pt x="8823" y="0"/>
                    <a:pt x="8522"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3"/>
            <p:cNvSpPr/>
            <p:nvPr/>
          </p:nvSpPr>
          <p:spPr>
            <a:xfrm>
              <a:off x="4631468" y="1573214"/>
              <a:ext cx="3521" cy="2378"/>
            </a:xfrm>
            <a:custGeom>
              <a:avLst/>
              <a:gdLst/>
              <a:ahLst/>
              <a:cxnLst/>
              <a:rect l="l" t="t" r="r" b="b"/>
              <a:pathLst>
                <a:path w="151" h="102" extrusionOk="0">
                  <a:moveTo>
                    <a:pt x="150" y="1"/>
                  </a:moveTo>
                  <a:cubicBezTo>
                    <a:pt x="125" y="26"/>
                    <a:pt x="75" y="26"/>
                    <a:pt x="25" y="26"/>
                  </a:cubicBezTo>
                  <a:cubicBezTo>
                    <a:pt x="25" y="51"/>
                    <a:pt x="25" y="51"/>
                    <a:pt x="0" y="51"/>
                  </a:cubicBezTo>
                  <a:cubicBezTo>
                    <a:pt x="50" y="76"/>
                    <a:pt x="100" y="101"/>
                    <a:pt x="150" y="101"/>
                  </a:cubicBezTo>
                  <a:cubicBezTo>
                    <a:pt x="150" y="76"/>
                    <a:pt x="150" y="26"/>
                    <a:pt x="150" y="1"/>
                  </a:cubicBezTo>
                  <a:close/>
                </a:path>
              </a:pathLst>
            </a:custGeom>
            <a:solidFill>
              <a:srgbClr val="E73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3"/>
            <p:cNvSpPr/>
            <p:nvPr/>
          </p:nvSpPr>
          <p:spPr>
            <a:xfrm>
              <a:off x="4383678" y="2299634"/>
              <a:ext cx="33340" cy="20496"/>
            </a:xfrm>
            <a:custGeom>
              <a:avLst/>
              <a:gdLst/>
              <a:ahLst/>
              <a:cxnLst/>
              <a:rect l="l" t="t" r="r" b="b"/>
              <a:pathLst>
                <a:path w="1430" h="879" extrusionOk="0">
                  <a:moveTo>
                    <a:pt x="752" y="1"/>
                  </a:moveTo>
                  <a:cubicBezTo>
                    <a:pt x="502" y="151"/>
                    <a:pt x="251" y="302"/>
                    <a:pt x="0" y="477"/>
                  </a:cubicBezTo>
                  <a:cubicBezTo>
                    <a:pt x="477" y="577"/>
                    <a:pt x="953" y="703"/>
                    <a:pt x="1429" y="878"/>
                  </a:cubicBezTo>
                  <a:lnTo>
                    <a:pt x="878" y="1"/>
                  </a:lnTo>
                  <a:close/>
                </a:path>
              </a:pathLst>
            </a:custGeom>
            <a:solidFill>
              <a:srgbClr val="1D3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3"/>
            <p:cNvSpPr/>
            <p:nvPr/>
          </p:nvSpPr>
          <p:spPr>
            <a:xfrm>
              <a:off x="4201339" y="2285620"/>
              <a:ext cx="199879" cy="29240"/>
            </a:xfrm>
            <a:custGeom>
              <a:avLst/>
              <a:gdLst/>
              <a:ahLst/>
              <a:cxnLst/>
              <a:rect l="l" t="t" r="r" b="b"/>
              <a:pathLst>
                <a:path w="8573" h="1254" extrusionOk="0">
                  <a:moveTo>
                    <a:pt x="3284" y="0"/>
                  </a:moveTo>
                  <a:cubicBezTo>
                    <a:pt x="2056" y="0"/>
                    <a:pt x="928" y="276"/>
                    <a:pt x="1" y="1254"/>
                  </a:cubicBezTo>
                  <a:cubicBezTo>
                    <a:pt x="1" y="1254"/>
                    <a:pt x="1730" y="677"/>
                    <a:pt x="4262" y="677"/>
                  </a:cubicBezTo>
                  <a:cubicBezTo>
                    <a:pt x="5339" y="677"/>
                    <a:pt x="6542" y="777"/>
                    <a:pt x="7820" y="1078"/>
                  </a:cubicBezTo>
                  <a:cubicBezTo>
                    <a:pt x="8071" y="903"/>
                    <a:pt x="8322" y="752"/>
                    <a:pt x="8572" y="602"/>
                  </a:cubicBezTo>
                  <a:cubicBezTo>
                    <a:pt x="8046" y="527"/>
                    <a:pt x="6166" y="301"/>
                    <a:pt x="5515" y="201"/>
                  </a:cubicBezTo>
                  <a:cubicBezTo>
                    <a:pt x="4763" y="101"/>
                    <a:pt x="4011" y="0"/>
                    <a:pt x="3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3"/>
            <p:cNvSpPr/>
            <p:nvPr/>
          </p:nvSpPr>
          <p:spPr>
            <a:xfrm>
              <a:off x="4151091" y="2295904"/>
              <a:ext cx="313237" cy="131278"/>
            </a:xfrm>
            <a:custGeom>
              <a:avLst/>
              <a:gdLst/>
              <a:ahLst/>
              <a:cxnLst/>
              <a:rect l="l" t="t" r="r" b="b"/>
              <a:pathLst>
                <a:path w="13435" h="5630" extrusionOk="0">
                  <a:moveTo>
                    <a:pt x="6625" y="1"/>
                  </a:moveTo>
                  <a:cubicBezTo>
                    <a:pt x="6096" y="1"/>
                    <a:pt x="5637" y="5"/>
                    <a:pt x="5289" y="11"/>
                  </a:cubicBezTo>
                  <a:cubicBezTo>
                    <a:pt x="3108" y="36"/>
                    <a:pt x="1" y="1389"/>
                    <a:pt x="51" y="3494"/>
                  </a:cubicBezTo>
                  <a:cubicBezTo>
                    <a:pt x="70" y="4286"/>
                    <a:pt x="59" y="5629"/>
                    <a:pt x="1822" y="5629"/>
                  </a:cubicBezTo>
                  <a:cubicBezTo>
                    <a:pt x="2345" y="5629"/>
                    <a:pt x="3026" y="5511"/>
                    <a:pt x="3910" y="5224"/>
                  </a:cubicBezTo>
                  <a:cubicBezTo>
                    <a:pt x="5514" y="4697"/>
                    <a:pt x="10702" y="3118"/>
                    <a:pt x="13234" y="2066"/>
                  </a:cubicBezTo>
                  <a:cubicBezTo>
                    <a:pt x="13434" y="1990"/>
                    <a:pt x="13359" y="336"/>
                    <a:pt x="13108" y="311"/>
                  </a:cubicBezTo>
                  <a:cubicBezTo>
                    <a:pt x="11342" y="56"/>
                    <a:pt x="8532" y="1"/>
                    <a:pt x="6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3"/>
            <p:cNvSpPr/>
            <p:nvPr/>
          </p:nvSpPr>
          <p:spPr>
            <a:xfrm>
              <a:off x="4249862" y="1518814"/>
              <a:ext cx="483273" cy="596672"/>
            </a:xfrm>
            <a:custGeom>
              <a:avLst/>
              <a:gdLst/>
              <a:ahLst/>
              <a:cxnLst/>
              <a:rect l="l" t="t" r="r" b="b"/>
              <a:pathLst>
                <a:path w="20728" h="25589" extrusionOk="0">
                  <a:moveTo>
                    <a:pt x="19543" y="1"/>
                  </a:moveTo>
                  <a:cubicBezTo>
                    <a:pt x="19494" y="1"/>
                    <a:pt x="19443" y="18"/>
                    <a:pt x="19399" y="53"/>
                  </a:cubicBezTo>
                  <a:cubicBezTo>
                    <a:pt x="18998" y="379"/>
                    <a:pt x="18146" y="955"/>
                    <a:pt x="17068" y="1006"/>
                  </a:cubicBezTo>
                  <a:cubicBezTo>
                    <a:pt x="16767" y="1006"/>
                    <a:pt x="16542" y="1256"/>
                    <a:pt x="16542" y="1557"/>
                  </a:cubicBezTo>
                  <a:cubicBezTo>
                    <a:pt x="16542" y="3336"/>
                    <a:pt x="16291" y="8574"/>
                    <a:pt x="13183" y="10003"/>
                  </a:cubicBezTo>
                  <a:lnTo>
                    <a:pt x="8496" y="10003"/>
                  </a:lnTo>
                  <a:cubicBezTo>
                    <a:pt x="5288" y="8524"/>
                    <a:pt x="4587" y="2910"/>
                    <a:pt x="4461" y="1331"/>
                  </a:cubicBezTo>
                  <a:cubicBezTo>
                    <a:pt x="4436" y="1106"/>
                    <a:pt x="4236" y="930"/>
                    <a:pt x="4010" y="930"/>
                  </a:cubicBezTo>
                  <a:cubicBezTo>
                    <a:pt x="3058" y="930"/>
                    <a:pt x="2256" y="479"/>
                    <a:pt x="1780" y="153"/>
                  </a:cubicBezTo>
                  <a:cubicBezTo>
                    <a:pt x="1701" y="99"/>
                    <a:pt x="1613" y="73"/>
                    <a:pt x="1528" y="73"/>
                  </a:cubicBezTo>
                  <a:cubicBezTo>
                    <a:pt x="1339" y="73"/>
                    <a:pt x="1162" y="197"/>
                    <a:pt x="1128" y="404"/>
                  </a:cubicBezTo>
                  <a:cubicBezTo>
                    <a:pt x="0" y="8073"/>
                    <a:pt x="5213" y="14113"/>
                    <a:pt x="5689" y="14665"/>
                  </a:cubicBezTo>
                  <a:cubicBezTo>
                    <a:pt x="4912" y="18374"/>
                    <a:pt x="4336" y="24214"/>
                    <a:pt x="5539" y="24865"/>
                  </a:cubicBezTo>
                  <a:cubicBezTo>
                    <a:pt x="6443" y="25359"/>
                    <a:pt x="8256" y="25589"/>
                    <a:pt x="10245" y="25589"/>
                  </a:cubicBezTo>
                  <a:cubicBezTo>
                    <a:pt x="12997" y="25589"/>
                    <a:pt x="16085" y="25150"/>
                    <a:pt x="17569" y="24364"/>
                  </a:cubicBezTo>
                  <a:cubicBezTo>
                    <a:pt x="18897" y="23662"/>
                    <a:pt x="17820" y="18875"/>
                    <a:pt x="16692" y="15016"/>
                  </a:cubicBezTo>
                  <a:cubicBezTo>
                    <a:pt x="17043" y="14464"/>
                    <a:pt x="17419" y="13813"/>
                    <a:pt x="17720" y="13061"/>
                  </a:cubicBezTo>
                  <a:cubicBezTo>
                    <a:pt x="19073" y="9677"/>
                    <a:pt x="20727" y="3562"/>
                    <a:pt x="19750" y="153"/>
                  </a:cubicBezTo>
                  <a:cubicBezTo>
                    <a:pt x="19717" y="56"/>
                    <a:pt x="19633" y="1"/>
                    <a:pt x="19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3"/>
            <p:cNvSpPr/>
            <p:nvPr/>
          </p:nvSpPr>
          <p:spPr>
            <a:xfrm>
              <a:off x="4495297" y="1705893"/>
              <a:ext cx="7041" cy="1189"/>
            </a:xfrm>
            <a:custGeom>
              <a:avLst/>
              <a:gdLst/>
              <a:ahLst/>
              <a:cxnLst/>
              <a:rect l="l" t="t" r="r" b="b"/>
              <a:pathLst>
                <a:path w="302" h="51" extrusionOk="0">
                  <a:moveTo>
                    <a:pt x="301" y="0"/>
                  </a:moveTo>
                  <a:cubicBezTo>
                    <a:pt x="201" y="25"/>
                    <a:pt x="126" y="25"/>
                    <a:pt x="26" y="25"/>
                  </a:cubicBezTo>
                  <a:cubicBezTo>
                    <a:pt x="26" y="50"/>
                    <a:pt x="0" y="50"/>
                    <a:pt x="26" y="50"/>
                  </a:cubicBezTo>
                  <a:cubicBezTo>
                    <a:pt x="126" y="50"/>
                    <a:pt x="201" y="25"/>
                    <a:pt x="301" y="0"/>
                  </a:cubicBezTo>
                  <a:close/>
                </a:path>
              </a:pathLst>
            </a:custGeom>
            <a:solidFill>
              <a:srgbClr val="EBC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3"/>
            <p:cNvSpPr/>
            <p:nvPr/>
          </p:nvSpPr>
          <p:spPr>
            <a:xfrm>
              <a:off x="4665931" y="1739773"/>
              <a:ext cx="25157" cy="75409"/>
            </a:xfrm>
            <a:custGeom>
              <a:avLst/>
              <a:gdLst/>
              <a:ahLst/>
              <a:cxnLst/>
              <a:rect l="l" t="t" r="r" b="b"/>
              <a:pathLst>
                <a:path w="1079" h="3234" extrusionOk="0">
                  <a:moveTo>
                    <a:pt x="1079" y="1"/>
                  </a:moveTo>
                  <a:cubicBezTo>
                    <a:pt x="753" y="1204"/>
                    <a:pt x="377" y="2307"/>
                    <a:pt x="1" y="3234"/>
                  </a:cubicBezTo>
                  <a:cubicBezTo>
                    <a:pt x="377" y="2357"/>
                    <a:pt x="778" y="1254"/>
                    <a:pt x="1079" y="1"/>
                  </a:cubicBezTo>
                  <a:close/>
                </a:path>
              </a:pathLst>
            </a:custGeom>
            <a:solidFill>
              <a:srgbClr val="B2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3"/>
            <p:cNvSpPr/>
            <p:nvPr/>
          </p:nvSpPr>
          <p:spPr>
            <a:xfrm>
              <a:off x="4612185" y="1682505"/>
              <a:ext cx="90579" cy="272931"/>
            </a:xfrm>
            <a:custGeom>
              <a:avLst/>
              <a:gdLst/>
              <a:ahLst/>
              <a:cxnLst/>
              <a:rect l="l" t="t" r="r" b="b"/>
              <a:pathLst>
                <a:path w="3885" h="11705" extrusionOk="0">
                  <a:moveTo>
                    <a:pt x="3860" y="1"/>
                  </a:moveTo>
                  <a:lnTo>
                    <a:pt x="3860" y="1"/>
                  </a:lnTo>
                  <a:cubicBezTo>
                    <a:pt x="3810" y="1"/>
                    <a:pt x="2506" y="5539"/>
                    <a:pt x="0" y="7369"/>
                  </a:cubicBezTo>
                  <a:lnTo>
                    <a:pt x="2105" y="11705"/>
                  </a:lnTo>
                  <a:lnTo>
                    <a:pt x="1153" y="7996"/>
                  </a:lnTo>
                  <a:cubicBezTo>
                    <a:pt x="1153" y="7996"/>
                    <a:pt x="1704" y="7143"/>
                    <a:pt x="2306" y="5690"/>
                  </a:cubicBezTo>
                  <a:cubicBezTo>
                    <a:pt x="2682" y="4763"/>
                    <a:pt x="3058" y="3660"/>
                    <a:pt x="3384" y="2457"/>
                  </a:cubicBezTo>
                  <a:cubicBezTo>
                    <a:pt x="3509" y="1981"/>
                    <a:pt x="3609" y="1479"/>
                    <a:pt x="3709" y="953"/>
                  </a:cubicBezTo>
                  <a:cubicBezTo>
                    <a:pt x="3810" y="301"/>
                    <a:pt x="3885"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3"/>
            <p:cNvSpPr/>
            <p:nvPr/>
          </p:nvSpPr>
          <p:spPr>
            <a:xfrm>
              <a:off x="4364978" y="1975890"/>
              <a:ext cx="606" cy="2938"/>
            </a:xfrm>
            <a:custGeom>
              <a:avLst/>
              <a:gdLst/>
              <a:ahLst/>
              <a:cxnLst/>
              <a:rect l="l" t="t" r="r" b="b"/>
              <a:pathLst>
                <a:path w="26" h="126" extrusionOk="0">
                  <a:moveTo>
                    <a:pt x="26" y="0"/>
                  </a:moveTo>
                  <a:lnTo>
                    <a:pt x="7" y="93"/>
                  </a:lnTo>
                  <a:lnTo>
                    <a:pt x="7" y="93"/>
                  </a:lnTo>
                  <a:cubicBezTo>
                    <a:pt x="26" y="70"/>
                    <a:pt x="26" y="46"/>
                    <a:pt x="26" y="0"/>
                  </a:cubicBezTo>
                  <a:close/>
                  <a:moveTo>
                    <a:pt x="7" y="93"/>
                  </a:moveTo>
                  <a:lnTo>
                    <a:pt x="7" y="93"/>
                  </a:lnTo>
                  <a:cubicBezTo>
                    <a:pt x="5" y="96"/>
                    <a:pt x="3" y="98"/>
                    <a:pt x="0" y="100"/>
                  </a:cubicBezTo>
                  <a:lnTo>
                    <a:pt x="0" y="125"/>
                  </a:lnTo>
                  <a:lnTo>
                    <a:pt x="7" y="93"/>
                  </a:lnTo>
                  <a:close/>
                </a:path>
              </a:pathLst>
            </a:custGeom>
            <a:solidFill>
              <a:srgbClr val="254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3"/>
            <p:cNvSpPr/>
            <p:nvPr/>
          </p:nvSpPr>
          <p:spPr>
            <a:xfrm>
              <a:off x="4297195" y="1701206"/>
              <a:ext cx="111049" cy="277035"/>
            </a:xfrm>
            <a:custGeom>
              <a:avLst/>
              <a:gdLst/>
              <a:ahLst/>
              <a:cxnLst/>
              <a:rect l="l" t="t" r="r" b="b"/>
              <a:pathLst>
                <a:path w="4763" h="11881" extrusionOk="0">
                  <a:moveTo>
                    <a:pt x="25" y="1"/>
                  </a:moveTo>
                  <a:cubicBezTo>
                    <a:pt x="0" y="1"/>
                    <a:pt x="0" y="51"/>
                    <a:pt x="25" y="151"/>
                  </a:cubicBezTo>
                  <a:cubicBezTo>
                    <a:pt x="953" y="3710"/>
                    <a:pt x="3709" y="6768"/>
                    <a:pt x="3709" y="6768"/>
                  </a:cubicBezTo>
                  <a:lnTo>
                    <a:pt x="2933" y="11780"/>
                  </a:lnTo>
                  <a:cubicBezTo>
                    <a:pt x="2933" y="11792"/>
                    <a:pt x="2933" y="11803"/>
                    <a:pt x="2932" y="11813"/>
                  </a:cubicBezTo>
                  <a:lnTo>
                    <a:pt x="2932" y="11813"/>
                  </a:lnTo>
                  <a:lnTo>
                    <a:pt x="4762" y="6793"/>
                  </a:lnTo>
                  <a:cubicBezTo>
                    <a:pt x="2882" y="5590"/>
                    <a:pt x="201" y="1"/>
                    <a:pt x="25" y="1"/>
                  </a:cubicBezTo>
                  <a:close/>
                  <a:moveTo>
                    <a:pt x="2932" y="11813"/>
                  </a:moveTo>
                  <a:lnTo>
                    <a:pt x="2907" y="11880"/>
                  </a:lnTo>
                  <a:cubicBezTo>
                    <a:pt x="2926" y="11861"/>
                    <a:pt x="2931" y="11842"/>
                    <a:pt x="2932" y="118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3"/>
            <p:cNvSpPr/>
            <p:nvPr/>
          </p:nvSpPr>
          <p:spPr>
            <a:xfrm rot="-640761" flipH="1">
              <a:off x="4408261" y="1548803"/>
              <a:ext cx="36178" cy="21610"/>
            </a:xfrm>
            <a:custGeom>
              <a:avLst/>
              <a:gdLst/>
              <a:ahLst/>
              <a:cxnLst/>
              <a:rect l="l" t="t" r="r" b="b"/>
              <a:pathLst>
                <a:path w="2231" h="1333" extrusionOk="0">
                  <a:moveTo>
                    <a:pt x="1021" y="0"/>
                  </a:moveTo>
                  <a:cubicBezTo>
                    <a:pt x="990" y="0"/>
                    <a:pt x="959" y="2"/>
                    <a:pt x="928" y="4"/>
                  </a:cubicBezTo>
                  <a:cubicBezTo>
                    <a:pt x="602" y="79"/>
                    <a:pt x="376" y="280"/>
                    <a:pt x="226" y="531"/>
                  </a:cubicBezTo>
                  <a:cubicBezTo>
                    <a:pt x="151" y="656"/>
                    <a:pt x="126" y="806"/>
                    <a:pt x="76" y="932"/>
                  </a:cubicBezTo>
                  <a:cubicBezTo>
                    <a:pt x="50" y="1057"/>
                    <a:pt x="25" y="1207"/>
                    <a:pt x="0" y="1333"/>
                  </a:cubicBezTo>
                  <a:cubicBezTo>
                    <a:pt x="101" y="1082"/>
                    <a:pt x="201" y="831"/>
                    <a:pt x="351" y="606"/>
                  </a:cubicBezTo>
                  <a:cubicBezTo>
                    <a:pt x="502" y="405"/>
                    <a:pt x="702" y="230"/>
                    <a:pt x="953" y="205"/>
                  </a:cubicBezTo>
                  <a:cubicBezTo>
                    <a:pt x="1001" y="194"/>
                    <a:pt x="1051" y="189"/>
                    <a:pt x="1103" y="189"/>
                  </a:cubicBezTo>
                  <a:cubicBezTo>
                    <a:pt x="1294" y="189"/>
                    <a:pt x="1502" y="257"/>
                    <a:pt x="1680" y="355"/>
                  </a:cubicBezTo>
                  <a:cubicBezTo>
                    <a:pt x="1905" y="480"/>
                    <a:pt x="2106" y="656"/>
                    <a:pt x="2231" y="906"/>
                  </a:cubicBezTo>
                  <a:cubicBezTo>
                    <a:pt x="2181" y="631"/>
                    <a:pt x="1980" y="405"/>
                    <a:pt x="1755" y="230"/>
                  </a:cubicBezTo>
                  <a:cubicBezTo>
                    <a:pt x="1552" y="95"/>
                    <a:pt x="1290"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3"/>
            <p:cNvSpPr/>
            <p:nvPr/>
          </p:nvSpPr>
          <p:spPr>
            <a:xfrm rot="-640761" flipH="1">
              <a:off x="4524339" y="1541448"/>
              <a:ext cx="36194" cy="21950"/>
            </a:xfrm>
            <a:custGeom>
              <a:avLst/>
              <a:gdLst/>
              <a:ahLst/>
              <a:cxnLst/>
              <a:rect l="l" t="t" r="r" b="b"/>
              <a:pathLst>
                <a:path w="2232" h="1354" extrusionOk="0">
                  <a:moveTo>
                    <a:pt x="1162" y="0"/>
                  </a:moveTo>
                  <a:cubicBezTo>
                    <a:pt x="1092" y="0"/>
                    <a:pt x="1022" y="8"/>
                    <a:pt x="953" y="25"/>
                  </a:cubicBezTo>
                  <a:cubicBezTo>
                    <a:pt x="652" y="101"/>
                    <a:pt x="427" y="326"/>
                    <a:pt x="301" y="577"/>
                  </a:cubicBezTo>
                  <a:cubicBezTo>
                    <a:pt x="226" y="677"/>
                    <a:pt x="176" y="827"/>
                    <a:pt x="101" y="953"/>
                  </a:cubicBezTo>
                  <a:cubicBezTo>
                    <a:pt x="76" y="1078"/>
                    <a:pt x="26" y="1203"/>
                    <a:pt x="0" y="1354"/>
                  </a:cubicBezTo>
                  <a:cubicBezTo>
                    <a:pt x="126" y="1103"/>
                    <a:pt x="251" y="853"/>
                    <a:pt x="401" y="652"/>
                  </a:cubicBezTo>
                  <a:cubicBezTo>
                    <a:pt x="552" y="426"/>
                    <a:pt x="777" y="251"/>
                    <a:pt x="1003" y="201"/>
                  </a:cubicBezTo>
                  <a:cubicBezTo>
                    <a:pt x="1063" y="181"/>
                    <a:pt x="1126" y="171"/>
                    <a:pt x="1189" y="171"/>
                  </a:cubicBezTo>
                  <a:cubicBezTo>
                    <a:pt x="1361" y="171"/>
                    <a:pt x="1540" y="241"/>
                    <a:pt x="1705" y="351"/>
                  </a:cubicBezTo>
                  <a:cubicBezTo>
                    <a:pt x="1930" y="477"/>
                    <a:pt x="2131" y="677"/>
                    <a:pt x="2231" y="928"/>
                  </a:cubicBezTo>
                  <a:cubicBezTo>
                    <a:pt x="2206" y="652"/>
                    <a:pt x="2006" y="401"/>
                    <a:pt x="1780" y="226"/>
                  </a:cubicBezTo>
                  <a:cubicBezTo>
                    <a:pt x="1625" y="91"/>
                    <a:pt x="1396"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3"/>
            <p:cNvSpPr/>
            <p:nvPr/>
          </p:nvSpPr>
          <p:spPr>
            <a:xfrm rot="-640761" flipH="1">
              <a:off x="4468438" y="1623287"/>
              <a:ext cx="59755" cy="13050"/>
            </a:xfrm>
            <a:custGeom>
              <a:avLst/>
              <a:gdLst/>
              <a:ahLst/>
              <a:cxnLst/>
              <a:rect l="l" t="t" r="r" b="b"/>
              <a:pathLst>
                <a:path w="3685" h="805" extrusionOk="0">
                  <a:moveTo>
                    <a:pt x="3685" y="1"/>
                  </a:moveTo>
                  <a:lnTo>
                    <a:pt x="3685" y="1"/>
                  </a:lnTo>
                  <a:cubicBezTo>
                    <a:pt x="3384" y="151"/>
                    <a:pt x="3083" y="301"/>
                    <a:pt x="2783" y="402"/>
                  </a:cubicBezTo>
                  <a:cubicBezTo>
                    <a:pt x="2482" y="502"/>
                    <a:pt x="2181" y="577"/>
                    <a:pt x="1880" y="627"/>
                  </a:cubicBezTo>
                  <a:cubicBezTo>
                    <a:pt x="1745" y="638"/>
                    <a:pt x="1610" y="644"/>
                    <a:pt x="1477" y="644"/>
                  </a:cubicBezTo>
                  <a:cubicBezTo>
                    <a:pt x="1289" y="644"/>
                    <a:pt x="1104" y="631"/>
                    <a:pt x="928" y="602"/>
                  </a:cubicBezTo>
                  <a:cubicBezTo>
                    <a:pt x="602" y="577"/>
                    <a:pt x="301" y="477"/>
                    <a:pt x="1" y="351"/>
                  </a:cubicBezTo>
                  <a:lnTo>
                    <a:pt x="1" y="351"/>
                  </a:lnTo>
                  <a:cubicBezTo>
                    <a:pt x="276" y="552"/>
                    <a:pt x="577" y="677"/>
                    <a:pt x="903" y="752"/>
                  </a:cubicBezTo>
                  <a:cubicBezTo>
                    <a:pt x="1104" y="783"/>
                    <a:pt x="1306" y="805"/>
                    <a:pt x="1507" y="805"/>
                  </a:cubicBezTo>
                  <a:cubicBezTo>
                    <a:pt x="1631" y="805"/>
                    <a:pt x="1756" y="797"/>
                    <a:pt x="1880" y="778"/>
                  </a:cubicBezTo>
                  <a:cubicBezTo>
                    <a:pt x="2206" y="727"/>
                    <a:pt x="2532" y="652"/>
                    <a:pt x="2833" y="527"/>
                  </a:cubicBezTo>
                  <a:cubicBezTo>
                    <a:pt x="2983" y="452"/>
                    <a:pt x="3133" y="377"/>
                    <a:pt x="3284" y="301"/>
                  </a:cubicBezTo>
                  <a:cubicBezTo>
                    <a:pt x="3409" y="201"/>
                    <a:pt x="3534" y="10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3"/>
            <p:cNvSpPr/>
            <p:nvPr/>
          </p:nvSpPr>
          <p:spPr>
            <a:xfrm rot="-640761" flipH="1">
              <a:off x="4487987" y="1643813"/>
              <a:ext cx="26026" cy="7101"/>
            </a:xfrm>
            <a:custGeom>
              <a:avLst/>
              <a:gdLst/>
              <a:ahLst/>
              <a:cxnLst/>
              <a:rect l="l" t="t" r="r" b="b"/>
              <a:pathLst>
                <a:path w="1605" h="438" extrusionOk="0">
                  <a:moveTo>
                    <a:pt x="0" y="1"/>
                  </a:moveTo>
                  <a:cubicBezTo>
                    <a:pt x="75" y="151"/>
                    <a:pt x="201" y="226"/>
                    <a:pt x="326" y="302"/>
                  </a:cubicBezTo>
                  <a:cubicBezTo>
                    <a:pt x="451" y="377"/>
                    <a:pt x="602" y="402"/>
                    <a:pt x="752" y="427"/>
                  </a:cubicBezTo>
                  <a:cubicBezTo>
                    <a:pt x="802" y="435"/>
                    <a:pt x="852" y="438"/>
                    <a:pt x="903" y="438"/>
                  </a:cubicBezTo>
                  <a:cubicBezTo>
                    <a:pt x="1003" y="438"/>
                    <a:pt x="1103" y="427"/>
                    <a:pt x="1203" y="427"/>
                  </a:cubicBezTo>
                  <a:cubicBezTo>
                    <a:pt x="1329" y="377"/>
                    <a:pt x="1479" y="352"/>
                    <a:pt x="1604" y="276"/>
                  </a:cubicBezTo>
                  <a:lnTo>
                    <a:pt x="1178" y="276"/>
                  </a:lnTo>
                  <a:cubicBezTo>
                    <a:pt x="1053" y="276"/>
                    <a:pt x="903" y="276"/>
                    <a:pt x="777" y="251"/>
                  </a:cubicBezTo>
                  <a:cubicBezTo>
                    <a:pt x="627" y="251"/>
                    <a:pt x="502" y="226"/>
                    <a:pt x="376" y="176"/>
                  </a:cubicBezTo>
                  <a:cubicBezTo>
                    <a:pt x="251" y="151"/>
                    <a:pt x="126"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3"/>
            <p:cNvSpPr/>
            <p:nvPr/>
          </p:nvSpPr>
          <p:spPr>
            <a:xfrm rot="-640761" flipH="1">
              <a:off x="4475618" y="1593910"/>
              <a:ext cx="32124" cy="10181"/>
            </a:xfrm>
            <a:custGeom>
              <a:avLst/>
              <a:gdLst/>
              <a:ahLst/>
              <a:cxnLst/>
              <a:rect l="l" t="t" r="r" b="b"/>
              <a:pathLst>
                <a:path w="1981" h="628" extrusionOk="0">
                  <a:moveTo>
                    <a:pt x="1981" y="1"/>
                  </a:moveTo>
                  <a:lnTo>
                    <a:pt x="1981" y="1"/>
                  </a:lnTo>
                  <a:cubicBezTo>
                    <a:pt x="1730" y="277"/>
                    <a:pt x="1404" y="427"/>
                    <a:pt x="1053" y="452"/>
                  </a:cubicBezTo>
                  <a:cubicBezTo>
                    <a:pt x="1006" y="459"/>
                    <a:pt x="959" y="462"/>
                    <a:pt x="912" y="462"/>
                  </a:cubicBezTo>
                  <a:cubicBezTo>
                    <a:pt x="784" y="462"/>
                    <a:pt x="656" y="439"/>
                    <a:pt x="527" y="402"/>
                  </a:cubicBezTo>
                  <a:cubicBezTo>
                    <a:pt x="352" y="377"/>
                    <a:pt x="176" y="327"/>
                    <a:pt x="1" y="252"/>
                  </a:cubicBezTo>
                  <a:lnTo>
                    <a:pt x="1" y="252"/>
                  </a:lnTo>
                  <a:cubicBezTo>
                    <a:pt x="76" y="327"/>
                    <a:pt x="151" y="377"/>
                    <a:pt x="226" y="427"/>
                  </a:cubicBezTo>
                  <a:cubicBezTo>
                    <a:pt x="302" y="452"/>
                    <a:pt x="402" y="502"/>
                    <a:pt x="477" y="527"/>
                  </a:cubicBezTo>
                  <a:cubicBezTo>
                    <a:pt x="678" y="602"/>
                    <a:pt x="853" y="628"/>
                    <a:pt x="1053" y="628"/>
                  </a:cubicBezTo>
                  <a:cubicBezTo>
                    <a:pt x="1454" y="602"/>
                    <a:pt x="1830" y="352"/>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3"/>
            <p:cNvSpPr/>
            <p:nvPr/>
          </p:nvSpPr>
          <p:spPr>
            <a:xfrm rot="-640761" flipH="1">
              <a:off x="4385747" y="1526247"/>
              <a:ext cx="44318" cy="15855"/>
            </a:xfrm>
            <a:custGeom>
              <a:avLst/>
              <a:gdLst/>
              <a:ahLst/>
              <a:cxnLst/>
              <a:rect l="l" t="t" r="r" b="b"/>
              <a:pathLst>
                <a:path w="2733" h="978" extrusionOk="0">
                  <a:moveTo>
                    <a:pt x="753" y="0"/>
                  </a:moveTo>
                  <a:cubicBezTo>
                    <a:pt x="502" y="25"/>
                    <a:pt x="226" y="75"/>
                    <a:pt x="1" y="201"/>
                  </a:cubicBezTo>
                  <a:lnTo>
                    <a:pt x="26" y="201"/>
                  </a:lnTo>
                  <a:cubicBezTo>
                    <a:pt x="206" y="161"/>
                    <a:pt x="399" y="141"/>
                    <a:pt x="594" y="141"/>
                  </a:cubicBezTo>
                  <a:cubicBezTo>
                    <a:pt x="886" y="141"/>
                    <a:pt x="1184" y="186"/>
                    <a:pt x="1454" y="276"/>
                  </a:cubicBezTo>
                  <a:cubicBezTo>
                    <a:pt x="1680" y="326"/>
                    <a:pt x="1906" y="426"/>
                    <a:pt x="2131" y="552"/>
                  </a:cubicBezTo>
                  <a:cubicBezTo>
                    <a:pt x="2332" y="652"/>
                    <a:pt x="2532" y="802"/>
                    <a:pt x="2708" y="978"/>
                  </a:cubicBezTo>
                  <a:lnTo>
                    <a:pt x="2733" y="953"/>
                  </a:lnTo>
                  <a:cubicBezTo>
                    <a:pt x="2657" y="852"/>
                    <a:pt x="2582" y="752"/>
                    <a:pt x="2482" y="652"/>
                  </a:cubicBezTo>
                  <a:cubicBezTo>
                    <a:pt x="2382" y="577"/>
                    <a:pt x="2307" y="502"/>
                    <a:pt x="2206" y="426"/>
                  </a:cubicBezTo>
                  <a:cubicBezTo>
                    <a:pt x="1981" y="276"/>
                    <a:pt x="1755" y="176"/>
                    <a:pt x="1505" y="101"/>
                  </a:cubicBezTo>
                  <a:cubicBezTo>
                    <a:pt x="1254" y="25"/>
                    <a:pt x="1003" y="0"/>
                    <a:pt x="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3"/>
            <p:cNvSpPr/>
            <p:nvPr/>
          </p:nvSpPr>
          <p:spPr>
            <a:xfrm rot="-640761" flipH="1">
              <a:off x="4535380" y="1516885"/>
              <a:ext cx="38221" cy="25598"/>
            </a:xfrm>
            <a:custGeom>
              <a:avLst/>
              <a:gdLst/>
              <a:ahLst/>
              <a:cxnLst/>
              <a:rect l="l" t="t" r="r" b="b"/>
              <a:pathLst>
                <a:path w="2357" h="1579" extrusionOk="0">
                  <a:moveTo>
                    <a:pt x="2357" y="0"/>
                  </a:moveTo>
                  <a:cubicBezTo>
                    <a:pt x="1881" y="50"/>
                    <a:pt x="1404" y="226"/>
                    <a:pt x="978" y="476"/>
                  </a:cubicBezTo>
                  <a:cubicBezTo>
                    <a:pt x="778" y="627"/>
                    <a:pt x="602" y="777"/>
                    <a:pt x="427" y="977"/>
                  </a:cubicBezTo>
                  <a:cubicBezTo>
                    <a:pt x="277" y="1153"/>
                    <a:pt x="126" y="1353"/>
                    <a:pt x="1" y="1554"/>
                  </a:cubicBezTo>
                  <a:lnTo>
                    <a:pt x="26" y="1579"/>
                  </a:lnTo>
                  <a:cubicBezTo>
                    <a:pt x="201" y="1404"/>
                    <a:pt x="352" y="1228"/>
                    <a:pt x="552" y="1053"/>
                  </a:cubicBezTo>
                  <a:cubicBezTo>
                    <a:pt x="703" y="902"/>
                    <a:pt x="878" y="752"/>
                    <a:pt x="1079" y="652"/>
                  </a:cubicBezTo>
                  <a:cubicBezTo>
                    <a:pt x="1279" y="501"/>
                    <a:pt x="1480" y="401"/>
                    <a:pt x="1680" y="301"/>
                  </a:cubicBezTo>
                  <a:cubicBezTo>
                    <a:pt x="1906" y="201"/>
                    <a:pt x="2131" y="100"/>
                    <a:pt x="2357" y="25"/>
                  </a:cubicBezTo>
                  <a:lnTo>
                    <a:pt x="2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7" name="Google Shape;2637;p43"/>
          <p:cNvGrpSpPr/>
          <p:nvPr/>
        </p:nvGrpSpPr>
        <p:grpSpPr>
          <a:xfrm>
            <a:off x="6580392" y="1661020"/>
            <a:ext cx="1193897" cy="1365786"/>
            <a:chOff x="6580148" y="1407875"/>
            <a:chExt cx="1157999" cy="1324719"/>
          </a:xfrm>
        </p:grpSpPr>
        <p:sp>
          <p:nvSpPr>
            <p:cNvPr id="2638" name="Google Shape;2638;p43"/>
            <p:cNvSpPr/>
            <p:nvPr/>
          </p:nvSpPr>
          <p:spPr>
            <a:xfrm>
              <a:off x="6580148" y="1409809"/>
              <a:ext cx="914169" cy="557407"/>
            </a:xfrm>
            <a:custGeom>
              <a:avLst/>
              <a:gdLst/>
              <a:ahLst/>
              <a:cxnLst/>
              <a:rect l="l" t="t" r="r" b="b"/>
              <a:pathLst>
                <a:path w="48222" h="29403" extrusionOk="0">
                  <a:moveTo>
                    <a:pt x="36237" y="1"/>
                  </a:moveTo>
                  <a:cubicBezTo>
                    <a:pt x="33987" y="1"/>
                    <a:pt x="31860" y="856"/>
                    <a:pt x="30226" y="1891"/>
                  </a:cubicBezTo>
                  <a:cubicBezTo>
                    <a:pt x="26442" y="4272"/>
                    <a:pt x="23509" y="6327"/>
                    <a:pt x="15314" y="7354"/>
                  </a:cubicBezTo>
                  <a:cubicBezTo>
                    <a:pt x="7143" y="8382"/>
                    <a:pt x="1" y="13670"/>
                    <a:pt x="276" y="19234"/>
                  </a:cubicBezTo>
                  <a:cubicBezTo>
                    <a:pt x="519" y="23722"/>
                    <a:pt x="5018" y="25177"/>
                    <a:pt x="8814" y="25177"/>
                  </a:cubicBezTo>
                  <a:cubicBezTo>
                    <a:pt x="9724" y="25177"/>
                    <a:pt x="10593" y="25094"/>
                    <a:pt x="11354" y="24948"/>
                  </a:cubicBezTo>
                  <a:cubicBezTo>
                    <a:pt x="11560" y="24908"/>
                    <a:pt x="11776" y="24889"/>
                    <a:pt x="12001" y="24889"/>
                  </a:cubicBezTo>
                  <a:cubicBezTo>
                    <a:pt x="13748" y="24889"/>
                    <a:pt x="16058" y="26022"/>
                    <a:pt x="18722" y="27154"/>
                  </a:cubicBezTo>
                  <a:cubicBezTo>
                    <a:pt x="21392" y="28271"/>
                    <a:pt x="24420" y="29403"/>
                    <a:pt x="27643" y="29403"/>
                  </a:cubicBezTo>
                  <a:cubicBezTo>
                    <a:pt x="28686" y="29403"/>
                    <a:pt x="29749" y="29284"/>
                    <a:pt x="30828" y="29009"/>
                  </a:cubicBezTo>
                  <a:cubicBezTo>
                    <a:pt x="38998" y="26953"/>
                    <a:pt x="41204" y="25525"/>
                    <a:pt x="44713" y="22016"/>
                  </a:cubicBezTo>
                  <a:cubicBezTo>
                    <a:pt x="48221" y="18482"/>
                    <a:pt x="44838" y="5825"/>
                    <a:pt x="44838" y="5825"/>
                  </a:cubicBezTo>
                  <a:cubicBezTo>
                    <a:pt x="42302" y="1447"/>
                    <a:pt x="39164" y="1"/>
                    <a:pt x="36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3"/>
            <p:cNvSpPr/>
            <p:nvPr/>
          </p:nvSpPr>
          <p:spPr>
            <a:xfrm>
              <a:off x="6692761" y="1612412"/>
              <a:ext cx="762129" cy="282239"/>
            </a:xfrm>
            <a:custGeom>
              <a:avLst/>
              <a:gdLst/>
              <a:ahLst/>
              <a:cxnLst/>
              <a:rect l="l" t="t" r="r" b="b"/>
              <a:pathLst>
                <a:path w="40202" h="14888" extrusionOk="0">
                  <a:moveTo>
                    <a:pt x="20853" y="1"/>
                  </a:moveTo>
                  <a:cubicBezTo>
                    <a:pt x="20853" y="26"/>
                    <a:pt x="20853" y="51"/>
                    <a:pt x="20878" y="76"/>
                  </a:cubicBezTo>
                  <a:cubicBezTo>
                    <a:pt x="20878" y="51"/>
                    <a:pt x="20903" y="26"/>
                    <a:pt x="20903" y="1"/>
                  </a:cubicBezTo>
                  <a:close/>
                  <a:moveTo>
                    <a:pt x="39575" y="2833"/>
                  </a:moveTo>
                  <a:cubicBezTo>
                    <a:pt x="39474" y="3108"/>
                    <a:pt x="39324" y="3309"/>
                    <a:pt x="39174" y="3484"/>
                  </a:cubicBezTo>
                  <a:cubicBezTo>
                    <a:pt x="38747" y="4011"/>
                    <a:pt x="38121" y="4186"/>
                    <a:pt x="37595" y="4186"/>
                  </a:cubicBezTo>
                  <a:cubicBezTo>
                    <a:pt x="37419" y="4186"/>
                    <a:pt x="37244" y="4161"/>
                    <a:pt x="37093" y="4136"/>
                  </a:cubicBezTo>
                  <a:cubicBezTo>
                    <a:pt x="36943" y="4387"/>
                    <a:pt x="36793" y="4637"/>
                    <a:pt x="36642" y="4888"/>
                  </a:cubicBezTo>
                  <a:cubicBezTo>
                    <a:pt x="35414" y="6793"/>
                    <a:pt x="33610" y="7921"/>
                    <a:pt x="31705" y="8271"/>
                  </a:cubicBezTo>
                  <a:cubicBezTo>
                    <a:pt x="31705" y="8472"/>
                    <a:pt x="31705" y="8622"/>
                    <a:pt x="31730" y="8798"/>
                  </a:cubicBezTo>
                  <a:cubicBezTo>
                    <a:pt x="31780" y="9124"/>
                    <a:pt x="31855" y="9374"/>
                    <a:pt x="31981" y="9499"/>
                  </a:cubicBezTo>
                  <a:cubicBezTo>
                    <a:pt x="31981" y="9525"/>
                    <a:pt x="31981" y="9575"/>
                    <a:pt x="31981" y="9600"/>
                  </a:cubicBezTo>
                  <a:lnTo>
                    <a:pt x="32006" y="9600"/>
                  </a:lnTo>
                  <a:lnTo>
                    <a:pt x="34361" y="10276"/>
                  </a:lnTo>
                  <a:cubicBezTo>
                    <a:pt x="34387" y="10176"/>
                    <a:pt x="34387" y="10126"/>
                    <a:pt x="34387" y="10126"/>
                  </a:cubicBezTo>
                  <a:cubicBezTo>
                    <a:pt x="34387" y="10126"/>
                    <a:pt x="35665" y="10327"/>
                    <a:pt x="37620" y="11254"/>
                  </a:cubicBezTo>
                  <a:cubicBezTo>
                    <a:pt x="39374" y="8121"/>
                    <a:pt x="40201" y="4612"/>
                    <a:pt x="39575" y="2833"/>
                  </a:cubicBezTo>
                  <a:close/>
                  <a:moveTo>
                    <a:pt x="20853" y="1"/>
                  </a:moveTo>
                  <a:cubicBezTo>
                    <a:pt x="20552" y="51"/>
                    <a:pt x="20026" y="577"/>
                    <a:pt x="19750" y="727"/>
                  </a:cubicBezTo>
                  <a:cubicBezTo>
                    <a:pt x="18848" y="1304"/>
                    <a:pt x="17870" y="1780"/>
                    <a:pt x="16843" y="2106"/>
                  </a:cubicBezTo>
                  <a:cubicBezTo>
                    <a:pt x="15514" y="2557"/>
                    <a:pt x="14186" y="2657"/>
                    <a:pt x="12833" y="2657"/>
                  </a:cubicBezTo>
                  <a:cubicBezTo>
                    <a:pt x="12206" y="2657"/>
                    <a:pt x="11604" y="2632"/>
                    <a:pt x="10978" y="2607"/>
                  </a:cubicBezTo>
                  <a:cubicBezTo>
                    <a:pt x="10376" y="2582"/>
                    <a:pt x="9750" y="2557"/>
                    <a:pt x="9148" y="2557"/>
                  </a:cubicBezTo>
                  <a:cubicBezTo>
                    <a:pt x="8923" y="2557"/>
                    <a:pt x="8722" y="2557"/>
                    <a:pt x="8497" y="2582"/>
                  </a:cubicBezTo>
                  <a:cubicBezTo>
                    <a:pt x="6642" y="2632"/>
                    <a:pt x="4737" y="2933"/>
                    <a:pt x="3108" y="3860"/>
                  </a:cubicBezTo>
                  <a:cubicBezTo>
                    <a:pt x="1479" y="4763"/>
                    <a:pt x="201" y="6417"/>
                    <a:pt x="51" y="8271"/>
                  </a:cubicBezTo>
                  <a:cubicBezTo>
                    <a:pt x="0" y="9149"/>
                    <a:pt x="201" y="10051"/>
                    <a:pt x="727" y="10728"/>
                  </a:cubicBezTo>
                  <a:cubicBezTo>
                    <a:pt x="1930" y="12256"/>
                    <a:pt x="3785" y="12031"/>
                    <a:pt x="5464" y="12332"/>
                  </a:cubicBezTo>
                  <a:cubicBezTo>
                    <a:pt x="7469" y="12682"/>
                    <a:pt x="9249" y="13760"/>
                    <a:pt x="11003" y="14687"/>
                  </a:cubicBezTo>
                  <a:cubicBezTo>
                    <a:pt x="11153" y="14738"/>
                    <a:pt x="11279" y="14813"/>
                    <a:pt x="11404" y="14888"/>
                  </a:cubicBezTo>
                  <a:cubicBezTo>
                    <a:pt x="11705" y="14738"/>
                    <a:pt x="12005" y="14587"/>
                    <a:pt x="12281" y="14437"/>
                  </a:cubicBezTo>
                  <a:cubicBezTo>
                    <a:pt x="16391" y="12306"/>
                    <a:pt x="19299" y="10076"/>
                    <a:pt x="22482" y="9951"/>
                  </a:cubicBezTo>
                  <a:lnTo>
                    <a:pt x="26191" y="9149"/>
                  </a:lnTo>
                  <a:cubicBezTo>
                    <a:pt x="26191" y="9149"/>
                    <a:pt x="26341" y="8672"/>
                    <a:pt x="26517" y="8071"/>
                  </a:cubicBezTo>
                  <a:cubicBezTo>
                    <a:pt x="26567" y="7895"/>
                    <a:pt x="26617" y="7720"/>
                    <a:pt x="26667" y="7520"/>
                  </a:cubicBezTo>
                  <a:cubicBezTo>
                    <a:pt x="25339" y="6818"/>
                    <a:pt x="24211" y="5690"/>
                    <a:pt x="23459" y="4161"/>
                  </a:cubicBezTo>
                  <a:cubicBezTo>
                    <a:pt x="23309" y="3860"/>
                    <a:pt x="23183" y="3560"/>
                    <a:pt x="23058" y="3259"/>
                  </a:cubicBezTo>
                  <a:lnTo>
                    <a:pt x="23033" y="3284"/>
                  </a:lnTo>
                  <a:lnTo>
                    <a:pt x="23008" y="3284"/>
                  </a:lnTo>
                  <a:lnTo>
                    <a:pt x="22983" y="3309"/>
                  </a:lnTo>
                  <a:lnTo>
                    <a:pt x="22808" y="3309"/>
                  </a:lnTo>
                  <a:cubicBezTo>
                    <a:pt x="22331" y="3309"/>
                    <a:pt x="21655" y="3134"/>
                    <a:pt x="21204" y="2607"/>
                  </a:cubicBezTo>
                  <a:cubicBezTo>
                    <a:pt x="20953" y="2357"/>
                    <a:pt x="20777" y="2006"/>
                    <a:pt x="20702" y="1529"/>
                  </a:cubicBezTo>
                  <a:cubicBezTo>
                    <a:pt x="20627" y="1028"/>
                    <a:pt x="20677" y="602"/>
                    <a:pt x="20777" y="276"/>
                  </a:cubicBezTo>
                  <a:cubicBezTo>
                    <a:pt x="20803" y="176"/>
                    <a:pt x="20828" y="76"/>
                    <a:pt x="20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3"/>
            <p:cNvSpPr/>
            <p:nvPr/>
          </p:nvSpPr>
          <p:spPr>
            <a:xfrm>
              <a:off x="7117070" y="2620575"/>
              <a:ext cx="66541" cy="112020"/>
            </a:xfrm>
            <a:custGeom>
              <a:avLst/>
              <a:gdLst/>
              <a:ahLst/>
              <a:cxnLst/>
              <a:rect l="l" t="t" r="r" b="b"/>
              <a:pathLst>
                <a:path w="3510" h="5909" extrusionOk="0">
                  <a:moveTo>
                    <a:pt x="1638" y="1"/>
                  </a:moveTo>
                  <a:cubicBezTo>
                    <a:pt x="968" y="1"/>
                    <a:pt x="292" y="441"/>
                    <a:pt x="151" y="1233"/>
                  </a:cubicBezTo>
                  <a:cubicBezTo>
                    <a:pt x="76" y="1784"/>
                    <a:pt x="0" y="2436"/>
                    <a:pt x="26" y="3138"/>
                  </a:cubicBezTo>
                  <a:cubicBezTo>
                    <a:pt x="48" y="4749"/>
                    <a:pt x="276" y="5908"/>
                    <a:pt x="1157" y="5908"/>
                  </a:cubicBezTo>
                  <a:cubicBezTo>
                    <a:pt x="1249" y="5908"/>
                    <a:pt x="1348" y="5896"/>
                    <a:pt x="1454" y="5870"/>
                  </a:cubicBezTo>
                  <a:cubicBezTo>
                    <a:pt x="2582" y="5619"/>
                    <a:pt x="3509" y="2987"/>
                    <a:pt x="2958" y="882"/>
                  </a:cubicBezTo>
                  <a:lnTo>
                    <a:pt x="2933" y="832"/>
                  </a:lnTo>
                  <a:cubicBezTo>
                    <a:pt x="2671" y="264"/>
                    <a:pt x="2156" y="1"/>
                    <a:pt x="1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3"/>
            <p:cNvSpPr/>
            <p:nvPr/>
          </p:nvSpPr>
          <p:spPr>
            <a:xfrm>
              <a:off x="7105657" y="2281892"/>
              <a:ext cx="201480" cy="365975"/>
            </a:xfrm>
            <a:custGeom>
              <a:avLst/>
              <a:gdLst/>
              <a:ahLst/>
              <a:cxnLst/>
              <a:rect l="l" t="t" r="r" b="b"/>
              <a:pathLst>
                <a:path w="10628" h="19305" extrusionOk="0">
                  <a:moveTo>
                    <a:pt x="1" y="0"/>
                  </a:moveTo>
                  <a:lnTo>
                    <a:pt x="1" y="0"/>
                  </a:lnTo>
                  <a:cubicBezTo>
                    <a:pt x="1" y="0"/>
                    <a:pt x="953" y="5288"/>
                    <a:pt x="1229" y="9775"/>
                  </a:cubicBezTo>
                  <a:cubicBezTo>
                    <a:pt x="1480" y="13709"/>
                    <a:pt x="1505" y="17469"/>
                    <a:pt x="1505" y="18346"/>
                  </a:cubicBezTo>
                  <a:cubicBezTo>
                    <a:pt x="1329" y="18622"/>
                    <a:pt x="1179" y="19048"/>
                    <a:pt x="2006" y="19248"/>
                  </a:cubicBezTo>
                  <a:cubicBezTo>
                    <a:pt x="2187" y="19288"/>
                    <a:pt x="2349" y="19305"/>
                    <a:pt x="2493" y="19305"/>
                  </a:cubicBezTo>
                  <a:cubicBezTo>
                    <a:pt x="3163" y="19305"/>
                    <a:pt x="3435" y="18948"/>
                    <a:pt x="3435" y="18948"/>
                  </a:cubicBezTo>
                  <a:cubicBezTo>
                    <a:pt x="3435" y="18872"/>
                    <a:pt x="3410" y="18822"/>
                    <a:pt x="3384" y="18772"/>
                  </a:cubicBezTo>
                  <a:lnTo>
                    <a:pt x="3435" y="18772"/>
                  </a:lnTo>
                  <a:cubicBezTo>
                    <a:pt x="3435" y="18772"/>
                    <a:pt x="6592" y="13409"/>
                    <a:pt x="8547" y="8120"/>
                  </a:cubicBezTo>
                  <a:cubicBezTo>
                    <a:pt x="10502" y="2807"/>
                    <a:pt x="10628" y="953"/>
                    <a:pt x="10628" y="953"/>
                  </a:cubicBezTo>
                  <a:lnTo>
                    <a:pt x="1"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3"/>
            <p:cNvSpPr/>
            <p:nvPr/>
          </p:nvSpPr>
          <p:spPr>
            <a:xfrm>
              <a:off x="7131327" y="2636822"/>
              <a:ext cx="12853" cy="9991"/>
            </a:xfrm>
            <a:custGeom>
              <a:avLst/>
              <a:gdLst/>
              <a:ahLst/>
              <a:cxnLst/>
              <a:rect l="l" t="t" r="r" b="b"/>
              <a:pathLst>
                <a:path w="678" h="527" extrusionOk="0">
                  <a:moveTo>
                    <a:pt x="677" y="526"/>
                  </a:moveTo>
                  <a:cubicBezTo>
                    <a:pt x="677" y="526"/>
                    <a:pt x="652" y="526"/>
                    <a:pt x="652" y="526"/>
                  </a:cubicBezTo>
                  <a:cubicBezTo>
                    <a:pt x="151" y="401"/>
                    <a:pt x="0" y="201"/>
                    <a:pt x="0" y="0"/>
                  </a:cubicBezTo>
                  <a:cubicBezTo>
                    <a:pt x="0" y="201"/>
                    <a:pt x="151" y="401"/>
                    <a:pt x="652" y="526"/>
                  </a:cubicBezTo>
                  <a:cubicBezTo>
                    <a:pt x="652" y="526"/>
                    <a:pt x="677" y="526"/>
                    <a:pt x="677" y="526"/>
                  </a:cubicBezTo>
                  <a:close/>
                </a:path>
              </a:pathLst>
            </a:custGeom>
            <a:solidFill>
              <a:srgbClr val="2F2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3"/>
            <p:cNvSpPr/>
            <p:nvPr/>
          </p:nvSpPr>
          <p:spPr>
            <a:xfrm>
              <a:off x="7115174" y="2342709"/>
              <a:ext cx="57024" cy="305045"/>
            </a:xfrm>
            <a:custGeom>
              <a:avLst/>
              <a:gdLst/>
              <a:ahLst/>
              <a:cxnLst/>
              <a:rect l="l" t="t" r="r" b="b"/>
              <a:pathLst>
                <a:path w="3008" h="16091" extrusionOk="0">
                  <a:moveTo>
                    <a:pt x="0" y="0"/>
                  </a:moveTo>
                  <a:lnTo>
                    <a:pt x="0" y="0"/>
                  </a:lnTo>
                  <a:cubicBezTo>
                    <a:pt x="276" y="1880"/>
                    <a:pt x="602" y="4336"/>
                    <a:pt x="727" y="6567"/>
                  </a:cubicBezTo>
                  <a:cubicBezTo>
                    <a:pt x="978" y="10426"/>
                    <a:pt x="1003" y="14085"/>
                    <a:pt x="1003" y="15063"/>
                  </a:cubicBezTo>
                  <a:lnTo>
                    <a:pt x="1003" y="15088"/>
                  </a:lnTo>
                  <a:lnTo>
                    <a:pt x="1003" y="15138"/>
                  </a:lnTo>
                  <a:cubicBezTo>
                    <a:pt x="928" y="15238"/>
                    <a:pt x="852" y="15389"/>
                    <a:pt x="852" y="15514"/>
                  </a:cubicBezTo>
                  <a:cubicBezTo>
                    <a:pt x="852" y="15715"/>
                    <a:pt x="1003" y="15915"/>
                    <a:pt x="1504" y="16040"/>
                  </a:cubicBezTo>
                  <a:lnTo>
                    <a:pt x="1529" y="16040"/>
                  </a:lnTo>
                  <a:cubicBezTo>
                    <a:pt x="1705" y="16065"/>
                    <a:pt x="1855" y="16090"/>
                    <a:pt x="2005" y="16090"/>
                  </a:cubicBezTo>
                  <a:lnTo>
                    <a:pt x="2106" y="16090"/>
                  </a:lnTo>
                  <a:cubicBezTo>
                    <a:pt x="1504" y="15790"/>
                    <a:pt x="1654" y="15414"/>
                    <a:pt x="1855" y="15188"/>
                  </a:cubicBezTo>
                  <a:cubicBezTo>
                    <a:pt x="1980" y="14336"/>
                    <a:pt x="2507" y="10602"/>
                    <a:pt x="2807" y="6692"/>
                  </a:cubicBezTo>
                  <a:cubicBezTo>
                    <a:pt x="2958" y="4938"/>
                    <a:pt x="3008" y="3083"/>
                    <a:pt x="3008" y="1429"/>
                  </a:cubicBezTo>
                  <a:cubicBezTo>
                    <a:pt x="2055" y="777"/>
                    <a:pt x="1028" y="251"/>
                    <a:pt x="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3"/>
            <p:cNvSpPr/>
            <p:nvPr/>
          </p:nvSpPr>
          <p:spPr>
            <a:xfrm>
              <a:off x="6705596" y="2434067"/>
              <a:ext cx="125688" cy="97897"/>
            </a:xfrm>
            <a:custGeom>
              <a:avLst/>
              <a:gdLst/>
              <a:ahLst/>
              <a:cxnLst/>
              <a:rect l="l" t="t" r="r" b="b"/>
              <a:pathLst>
                <a:path w="6630" h="5164" extrusionOk="0">
                  <a:moveTo>
                    <a:pt x="4453" y="1"/>
                  </a:moveTo>
                  <a:cubicBezTo>
                    <a:pt x="4374" y="1"/>
                    <a:pt x="4293" y="6"/>
                    <a:pt x="4211" y="18"/>
                  </a:cubicBezTo>
                  <a:lnTo>
                    <a:pt x="4161" y="43"/>
                  </a:lnTo>
                  <a:cubicBezTo>
                    <a:pt x="1855" y="820"/>
                    <a:pt x="0" y="3251"/>
                    <a:pt x="451" y="4454"/>
                  </a:cubicBezTo>
                  <a:cubicBezTo>
                    <a:pt x="628" y="4953"/>
                    <a:pt x="955" y="5163"/>
                    <a:pt x="1398" y="5163"/>
                  </a:cubicBezTo>
                  <a:cubicBezTo>
                    <a:pt x="2023" y="5163"/>
                    <a:pt x="2877" y="4745"/>
                    <a:pt x="3860" y="4129"/>
                  </a:cubicBezTo>
                  <a:cubicBezTo>
                    <a:pt x="4511" y="3703"/>
                    <a:pt x="5063" y="3251"/>
                    <a:pt x="5514" y="2850"/>
                  </a:cubicBezTo>
                  <a:cubicBezTo>
                    <a:pt x="6629" y="1830"/>
                    <a:pt x="5857" y="1"/>
                    <a:pt x="4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3"/>
            <p:cNvSpPr/>
            <p:nvPr/>
          </p:nvSpPr>
          <p:spPr>
            <a:xfrm>
              <a:off x="6785885" y="2137925"/>
              <a:ext cx="340211" cy="332458"/>
            </a:xfrm>
            <a:custGeom>
              <a:avLst/>
              <a:gdLst/>
              <a:ahLst/>
              <a:cxnLst/>
              <a:rect l="l" t="t" r="r" b="b"/>
              <a:pathLst>
                <a:path w="17946" h="17537" extrusionOk="0">
                  <a:moveTo>
                    <a:pt x="11279" y="0"/>
                  </a:moveTo>
                  <a:cubicBezTo>
                    <a:pt x="11279" y="0"/>
                    <a:pt x="9825" y="1103"/>
                    <a:pt x="6467" y="5639"/>
                  </a:cubicBezTo>
                  <a:cubicBezTo>
                    <a:pt x="3109" y="10176"/>
                    <a:pt x="377" y="15790"/>
                    <a:pt x="377" y="15790"/>
                  </a:cubicBezTo>
                  <a:lnTo>
                    <a:pt x="402" y="15815"/>
                  </a:lnTo>
                  <a:cubicBezTo>
                    <a:pt x="327" y="15815"/>
                    <a:pt x="276" y="15840"/>
                    <a:pt x="226" y="15890"/>
                  </a:cubicBezTo>
                  <a:cubicBezTo>
                    <a:pt x="226" y="15890"/>
                    <a:pt x="1" y="16491"/>
                    <a:pt x="753" y="17218"/>
                  </a:cubicBezTo>
                  <a:cubicBezTo>
                    <a:pt x="1005" y="17450"/>
                    <a:pt x="1200" y="17536"/>
                    <a:pt x="1352" y="17536"/>
                  </a:cubicBezTo>
                  <a:cubicBezTo>
                    <a:pt x="1577" y="17536"/>
                    <a:pt x="1705" y="17348"/>
                    <a:pt x="1780" y="17168"/>
                  </a:cubicBezTo>
                  <a:cubicBezTo>
                    <a:pt x="2507" y="16667"/>
                    <a:pt x="6492" y="15113"/>
                    <a:pt x="9901" y="13158"/>
                  </a:cubicBezTo>
                  <a:cubicBezTo>
                    <a:pt x="13810" y="10927"/>
                    <a:pt x="17946" y="8346"/>
                    <a:pt x="17946" y="8346"/>
                  </a:cubicBezTo>
                  <a:lnTo>
                    <a:pt x="11279"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3"/>
            <p:cNvSpPr/>
            <p:nvPr/>
          </p:nvSpPr>
          <p:spPr>
            <a:xfrm>
              <a:off x="6786833" y="2320376"/>
              <a:ext cx="86029" cy="139698"/>
            </a:xfrm>
            <a:custGeom>
              <a:avLst/>
              <a:gdLst/>
              <a:ahLst/>
              <a:cxnLst/>
              <a:rect l="l" t="t" r="r" b="b"/>
              <a:pathLst>
                <a:path w="4538" h="7369" extrusionOk="0">
                  <a:moveTo>
                    <a:pt x="3735" y="0"/>
                  </a:moveTo>
                  <a:cubicBezTo>
                    <a:pt x="1705" y="3283"/>
                    <a:pt x="327" y="6166"/>
                    <a:pt x="327" y="6166"/>
                  </a:cubicBezTo>
                  <a:lnTo>
                    <a:pt x="352" y="6191"/>
                  </a:lnTo>
                  <a:cubicBezTo>
                    <a:pt x="277" y="6191"/>
                    <a:pt x="226" y="6216"/>
                    <a:pt x="176" y="6266"/>
                  </a:cubicBezTo>
                  <a:cubicBezTo>
                    <a:pt x="176" y="6266"/>
                    <a:pt x="1" y="6742"/>
                    <a:pt x="502" y="7369"/>
                  </a:cubicBezTo>
                  <a:cubicBezTo>
                    <a:pt x="477" y="7118"/>
                    <a:pt x="552" y="6968"/>
                    <a:pt x="552" y="6968"/>
                  </a:cubicBezTo>
                  <a:cubicBezTo>
                    <a:pt x="602" y="6943"/>
                    <a:pt x="652" y="6918"/>
                    <a:pt x="728" y="6918"/>
                  </a:cubicBezTo>
                  <a:lnTo>
                    <a:pt x="703" y="6892"/>
                  </a:lnTo>
                  <a:cubicBezTo>
                    <a:pt x="703" y="6892"/>
                    <a:pt x="2282" y="4261"/>
                    <a:pt x="4537" y="1203"/>
                  </a:cubicBezTo>
                  <a:cubicBezTo>
                    <a:pt x="4236" y="802"/>
                    <a:pt x="3986" y="401"/>
                    <a:pt x="37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3"/>
            <p:cNvSpPr/>
            <p:nvPr/>
          </p:nvSpPr>
          <p:spPr>
            <a:xfrm>
              <a:off x="6765467" y="1785839"/>
              <a:ext cx="664233" cy="617939"/>
            </a:xfrm>
            <a:custGeom>
              <a:avLst/>
              <a:gdLst/>
              <a:ahLst/>
              <a:cxnLst/>
              <a:rect l="l" t="t" r="r" b="b"/>
              <a:pathLst>
                <a:path w="35038" h="32596" extrusionOk="0">
                  <a:moveTo>
                    <a:pt x="22356" y="1"/>
                  </a:moveTo>
                  <a:lnTo>
                    <a:pt x="18647" y="803"/>
                  </a:lnTo>
                  <a:cubicBezTo>
                    <a:pt x="18647" y="803"/>
                    <a:pt x="14963" y="9875"/>
                    <a:pt x="12882" y="13685"/>
                  </a:cubicBezTo>
                  <a:cubicBezTo>
                    <a:pt x="10777" y="17494"/>
                    <a:pt x="3835" y="22758"/>
                    <a:pt x="1930" y="24261"/>
                  </a:cubicBezTo>
                  <a:cubicBezTo>
                    <a:pt x="0" y="25765"/>
                    <a:pt x="1153" y="26542"/>
                    <a:pt x="1153" y="26542"/>
                  </a:cubicBezTo>
                  <a:cubicBezTo>
                    <a:pt x="1153" y="26542"/>
                    <a:pt x="754" y="25640"/>
                    <a:pt x="1775" y="25640"/>
                  </a:cubicBezTo>
                  <a:cubicBezTo>
                    <a:pt x="1981" y="25640"/>
                    <a:pt x="2245" y="25677"/>
                    <a:pt x="2581" y="25765"/>
                  </a:cubicBezTo>
                  <a:cubicBezTo>
                    <a:pt x="4587" y="26266"/>
                    <a:pt x="4687" y="29449"/>
                    <a:pt x="7669" y="31304"/>
                  </a:cubicBezTo>
                  <a:cubicBezTo>
                    <a:pt x="8972" y="32121"/>
                    <a:pt x="10017" y="32529"/>
                    <a:pt x="10945" y="32529"/>
                  </a:cubicBezTo>
                  <a:cubicBezTo>
                    <a:pt x="12125" y="32529"/>
                    <a:pt x="13117" y="31870"/>
                    <a:pt x="14211" y="30552"/>
                  </a:cubicBezTo>
                  <a:cubicBezTo>
                    <a:pt x="15007" y="29605"/>
                    <a:pt x="16030" y="29209"/>
                    <a:pt x="17133" y="29209"/>
                  </a:cubicBezTo>
                  <a:cubicBezTo>
                    <a:pt x="18773" y="29209"/>
                    <a:pt x="20592" y="30085"/>
                    <a:pt x="22105" y="31329"/>
                  </a:cubicBezTo>
                  <a:cubicBezTo>
                    <a:pt x="23162" y="32187"/>
                    <a:pt x="24604" y="32595"/>
                    <a:pt x="26130" y="32595"/>
                  </a:cubicBezTo>
                  <a:cubicBezTo>
                    <a:pt x="28260" y="32595"/>
                    <a:pt x="30556" y="31801"/>
                    <a:pt x="32206" y="30327"/>
                  </a:cubicBezTo>
                  <a:cubicBezTo>
                    <a:pt x="35038" y="27770"/>
                    <a:pt x="30852" y="13108"/>
                    <a:pt x="31028" y="9424"/>
                  </a:cubicBezTo>
                  <a:cubicBezTo>
                    <a:pt x="31203" y="5740"/>
                    <a:pt x="30602" y="1153"/>
                    <a:pt x="30602" y="1153"/>
                  </a:cubicBezTo>
                  <a:lnTo>
                    <a:pt x="28171" y="452"/>
                  </a:lnTo>
                  <a:lnTo>
                    <a:pt x="223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3"/>
            <p:cNvSpPr/>
            <p:nvPr/>
          </p:nvSpPr>
          <p:spPr>
            <a:xfrm>
              <a:off x="7184543" y="1715126"/>
              <a:ext cx="114522" cy="149366"/>
            </a:xfrm>
            <a:custGeom>
              <a:avLst/>
              <a:gdLst/>
              <a:ahLst/>
              <a:cxnLst/>
              <a:rect l="l" t="t" r="r" b="b"/>
              <a:pathLst>
                <a:path w="6041" h="7879" extrusionOk="0">
                  <a:moveTo>
                    <a:pt x="2715" y="0"/>
                  </a:moveTo>
                  <a:cubicBezTo>
                    <a:pt x="2190" y="0"/>
                    <a:pt x="1641" y="27"/>
                    <a:pt x="1103" y="96"/>
                  </a:cubicBezTo>
                  <a:cubicBezTo>
                    <a:pt x="1128" y="949"/>
                    <a:pt x="251" y="3731"/>
                    <a:pt x="251" y="3731"/>
                  </a:cubicBezTo>
                  <a:cubicBezTo>
                    <a:pt x="251" y="3731"/>
                    <a:pt x="0" y="7390"/>
                    <a:pt x="2732" y="7816"/>
                  </a:cubicBezTo>
                  <a:cubicBezTo>
                    <a:pt x="2986" y="7858"/>
                    <a:pt x="3219" y="7878"/>
                    <a:pt x="3433" y="7878"/>
                  </a:cubicBezTo>
                  <a:cubicBezTo>
                    <a:pt x="5145" y="7878"/>
                    <a:pt x="5662" y="6554"/>
                    <a:pt x="6041" y="4081"/>
                  </a:cubicBezTo>
                  <a:cubicBezTo>
                    <a:pt x="5439" y="3480"/>
                    <a:pt x="5965" y="297"/>
                    <a:pt x="5965" y="297"/>
                  </a:cubicBezTo>
                  <a:cubicBezTo>
                    <a:pt x="5965" y="297"/>
                    <a:pt x="4468" y="0"/>
                    <a:pt x="2715"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3"/>
            <p:cNvSpPr/>
            <p:nvPr/>
          </p:nvSpPr>
          <p:spPr>
            <a:xfrm>
              <a:off x="6653877" y="1801043"/>
              <a:ext cx="479340" cy="186295"/>
            </a:xfrm>
            <a:custGeom>
              <a:avLst/>
              <a:gdLst/>
              <a:ahLst/>
              <a:cxnLst/>
              <a:rect l="l" t="t" r="r" b="b"/>
              <a:pathLst>
                <a:path w="25285" h="9827" extrusionOk="0">
                  <a:moveTo>
                    <a:pt x="24533" y="1"/>
                  </a:moveTo>
                  <a:cubicBezTo>
                    <a:pt x="21350" y="126"/>
                    <a:pt x="18442" y="2356"/>
                    <a:pt x="14332" y="4487"/>
                  </a:cubicBezTo>
                  <a:cubicBezTo>
                    <a:pt x="10523" y="6492"/>
                    <a:pt x="4934" y="7394"/>
                    <a:pt x="4132" y="7494"/>
                  </a:cubicBezTo>
                  <a:cubicBezTo>
                    <a:pt x="4056" y="7394"/>
                    <a:pt x="3806" y="7043"/>
                    <a:pt x="3580" y="6868"/>
                  </a:cubicBezTo>
                  <a:cubicBezTo>
                    <a:pt x="3330" y="6692"/>
                    <a:pt x="2803" y="6492"/>
                    <a:pt x="2653" y="6291"/>
                  </a:cubicBezTo>
                  <a:cubicBezTo>
                    <a:pt x="2607" y="6217"/>
                    <a:pt x="2540" y="6181"/>
                    <a:pt x="2478" y="6181"/>
                  </a:cubicBezTo>
                  <a:cubicBezTo>
                    <a:pt x="2372" y="6181"/>
                    <a:pt x="2280" y="6287"/>
                    <a:pt x="2327" y="6492"/>
                  </a:cubicBezTo>
                  <a:cubicBezTo>
                    <a:pt x="2402" y="6818"/>
                    <a:pt x="2904" y="7043"/>
                    <a:pt x="2904" y="7169"/>
                  </a:cubicBezTo>
                  <a:cubicBezTo>
                    <a:pt x="2904" y="7294"/>
                    <a:pt x="1500" y="7770"/>
                    <a:pt x="999" y="7920"/>
                  </a:cubicBezTo>
                  <a:cubicBezTo>
                    <a:pt x="239" y="8146"/>
                    <a:pt x="1" y="9737"/>
                    <a:pt x="1582" y="9737"/>
                  </a:cubicBezTo>
                  <a:cubicBezTo>
                    <a:pt x="1930" y="9737"/>
                    <a:pt x="2366" y="9660"/>
                    <a:pt x="2904" y="9474"/>
                  </a:cubicBezTo>
                  <a:cubicBezTo>
                    <a:pt x="3179" y="9399"/>
                    <a:pt x="3756" y="9199"/>
                    <a:pt x="4031" y="8923"/>
                  </a:cubicBezTo>
                  <a:cubicBezTo>
                    <a:pt x="5408" y="9456"/>
                    <a:pt x="8004" y="9827"/>
                    <a:pt x="11058" y="9827"/>
                  </a:cubicBezTo>
                  <a:cubicBezTo>
                    <a:pt x="13896" y="9827"/>
                    <a:pt x="17129" y="9506"/>
                    <a:pt x="20147" y="8697"/>
                  </a:cubicBezTo>
                  <a:cubicBezTo>
                    <a:pt x="22578" y="7996"/>
                    <a:pt x="24407" y="6818"/>
                    <a:pt x="24833" y="4336"/>
                  </a:cubicBezTo>
                  <a:cubicBezTo>
                    <a:pt x="25285" y="1855"/>
                    <a:pt x="24533" y="1"/>
                    <a:pt x="24533"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3"/>
            <p:cNvSpPr/>
            <p:nvPr/>
          </p:nvSpPr>
          <p:spPr>
            <a:xfrm>
              <a:off x="6716516" y="1928383"/>
              <a:ext cx="4303" cy="2389"/>
            </a:xfrm>
            <a:custGeom>
              <a:avLst/>
              <a:gdLst/>
              <a:ahLst/>
              <a:cxnLst/>
              <a:rect l="l" t="t" r="r" b="b"/>
              <a:pathLst>
                <a:path w="227" h="126" extrusionOk="0">
                  <a:moveTo>
                    <a:pt x="1" y="0"/>
                  </a:moveTo>
                  <a:cubicBezTo>
                    <a:pt x="76" y="51"/>
                    <a:pt x="101" y="101"/>
                    <a:pt x="126" y="126"/>
                  </a:cubicBezTo>
                  <a:lnTo>
                    <a:pt x="226" y="126"/>
                  </a:lnTo>
                  <a:cubicBezTo>
                    <a:pt x="151" y="76"/>
                    <a:pt x="76" y="51"/>
                    <a:pt x="1" y="0"/>
                  </a:cubicBezTo>
                  <a:close/>
                </a:path>
              </a:pathLst>
            </a:custGeom>
            <a:solidFill>
              <a:srgbClr val="F14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3"/>
            <p:cNvSpPr/>
            <p:nvPr/>
          </p:nvSpPr>
          <p:spPr>
            <a:xfrm>
              <a:off x="6664722" y="1823849"/>
              <a:ext cx="464231" cy="163471"/>
            </a:xfrm>
            <a:custGeom>
              <a:avLst/>
              <a:gdLst/>
              <a:ahLst/>
              <a:cxnLst/>
              <a:rect l="l" t="t" r="r" b="b"/>
              <a:pathLst>
                <a:path w="24488" h="8623" extrusionOk="0">
                  <a:moveTo>
                    <a:pt x="24261" y="1"/>
                  </a:moveTo>
                  <a:cubicBezTo>
                    <a:pt x="24261" y="201"/>
                    <a:pt x="24261" y="402"/>
                    <a:pt x="24236" y="627"/>
                  </a:cubicBezTo>
                  <a:cubicBezTo>
                    <a:pt x="23961" y="3133"/>
                    <a:pt x="22131" y="4462"/>
                    <a:pt x="19625" y="5414"/>
                  </a:cubicBezTo>
                  <a:cubicBezTo>
                    <a:pt x="15364" y="6893"/>
                    <a:pt x="10577" y="7494"/>
                    <a:pt x="7043" y="7494"/>
                  </a:cubicBezTo>
                  <a:cubicBezTo>
                    <a:pt x="5264" y="7494"/>
                    <a:pt x="3810" y="7344"/>
                    <a:pt x="2883" y="7093"/>
                  </a:cubicBezTo>
                  <a:cubicBezTo>
                    <a:pt x="2607" y="7394"/>
                    <a:pt x="2006" y="7620"/>
                    <a:pt x="1730" y="7745"/>
                  </a:cubicBezTo>
                  <a:cubicBezTo>
                    <a:pt x="1078" y="8021"/>
                    <a:pt x="577" y="8121"/>
                    <a:pt x="176" y="8121"/>
                  </a:cubicBezTo>
                  <a:lnTo>
                    <a:pt x="1" y="8121"/>
                  </a:lnTo>
                  <a:cubicBezTo>
                    <a:pt x="176" y="8347"/>
                    <a:pt x="502" y="8522"/>
                    <a:pt x="1028" y="8522"/>
                  </a:cubicBezTo>
                  <a:cubicBezTo>
                    <a:pt x="1379" y="8522"/>
                    <a:pt x="1805" y="8472"/>
                    <a:pt x="2332" y="8271"/>
                  </a:cubicBezTo>
                  <a:cubicBezTo>
                    <a:pt x="2607" y="8196"/>
                    <a:pt x="3184" y="7996"/>
                    <a:pt x="3459" y="7720"/>
                  </a:cubicBezTo>
                  <a:cubicBezTo>
                    <a:pt x="4838" y="8271"/>
                    <a:pt x="7444" y="8622"/>
                    <a:pt x="10477" y="8622"/>
                  </a:cubicBezTo>
                  <a:cubicBezTo>
                    <a:pt x="13309" y="8622"/>
                    <a:pt x="16542" y="8296"/>
                    <a:pt x="19575" y="7494"/>
                  </a:cubicBezTo>
                  <a:cubicBezTo>
                    <a:pt x="19800" y="7444"/>
                    <a:pt x="20051" y="7369"/>
                    <a:pt x="20277" y="7269"/>
                  </a:cubicBezTo>
                  <a:cubicBezTo>
                    <a:pt x="20302" y="7269"/>
                    <a:pt x="20327" y="7269"/>
                    <a:pt x="20327" y="7244"/>
                  </a:cubicBezTo>
                  <a:cubicBezTo>
                    <a:pt x="22382" y="6517"/>
                    <a:pt x="23886" y="5339"/>
                    <a:pt x="24261" y="3133"/>
                  </a:cubicBezTo>
                  <a:cubicBezTo>
                    <a:pt x="24487" y="1880"/>
                    <a:pt x="24412" y="778"/>
                    <a:pt x="2426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3"/>
            <p:cNvSpPr/>
            <p:nvPr/>
          </p:nvSpPr>
          <p:spPr>
            <a:xfrm>
              <a:off x="6814399" y="2274289"/>
              <a:ext cx="1915" cy="493"/>
            </a:xfrm>
            <a:custGeom>
              <a:avLst/>
              <a:gdLst/>
              <a:ahLst/>
              <a:cxnLst/>
              <a:rect l="l" t="t" r="r" b="b"/>
              <a:pathLst>
                <a:path w="101" h="26" extrusionOk="0">
                  <a:moveTo>
                    <a:pt x="0" y="0"/>
                  </a:moveTo>
                  <a:lnTo>
                    <a:pt x="66" y="16"/>
                  </a:lnTo>
                  <a:lnTo>
                    <a:pt x="66" y="16"/>
                  </a:lnTo>
                  <a:cubicBezTo>
                    <a:pt x="44" y="0"/>
                    <a:pt x="22" y="0"/>
                    <a:pt x="0" y="0"/>
                  </a:cubicBezTo>
                  <a:close/>
                  <a:moveTo>
                    <a:pt x="66" y="16"/>
                  </a:moveTo>
                  <a:cubicBezTo>
                    <a:pt x="69" y="19"/>
                    <a:pt x="72" y="22"/>
                    <a:pt x="76" y="25"/>
                  </a:cubicBezTo>
                  <a:lnTo>
                    <a:pt x="101" y="25"/>
                  </a:lnTo>
                  <a:lnTo>
                    <a:pt x="66" y="16"/>
                  </a:ln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3"/>
            <p:cNvSpPr/>
            <p:nvPr/>
          </p:nvSpPr>
          <p:spPr>
            <a:xfrm>
              <a:off x="6766889" y="2248146"/>
              <a:ext cx="48948" cy="40891"/>
            </a:xfrm>
            <a:custGeom>
              <a:avLst/>
              <a:gdLst/>
              <a:ahLst/>
              <a:cxnLst/>
              <a:rect l="l" t="t" r="r" b="b"/>
              <a:pathLst>
                <a:path w="2582" h="2157" extrusionOk="0">
                  <a:moveTo>
                    <a:pt x="1679" y="1"/>
                  </a:moveTo>
                  <a:cubicBezTo>
                    <a:pt x="0" y="1404"/>
                    <a:pt x="1078" y="2156"/>
                    <a:pt x="1078" y="2156"/>
                  </a:cubicBezTo>
                  <a:cubicBezTo>
                    <a:pt x="1078" y="2131"/>
                    <a:pt x="702" y="1254"/>
                    <a:pt x="1730" y="1254"/>
                  </a:cubicBezTo>
                  <a:cubicBezTo>
                    <a:pt x="1905" y="1254"/>
                    <a:pt x="2156" y="1279"/>
                    <a:pt x="2456" y="1354"/>
                  </a:cubicBezTo>
                  <a:lnTo>
                    <a:pt x="2481" y="1354"/>
                  </a:lnTo>
                  <a:lnTo>
                    <a:pt x="2506" y="1379"/>
                  </a:lnTo>
                  <a:cubicBezTo>
                    <a:pt x="2532" y="1379"/>
                    <a:pt x="2557" y="1379"/>
                    <a:pt x="2582" y="1404"/>
                  </a:cubicBezTo>
                  <a:cubicBezTo>
                    <a:pt x="2231" y="928"/>
                    <a:pt x="1955" y="452"/>
                    <a:pt x="1679" y="1"/>
                  </a:cubicBezTo>
                  <a:close/>
                </a:path>
              </a:pathLst>
            </a:custGeom>
            <a:solidFill>
              <a:srgbClr val="F46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3"/>
            <p:cNvSpPr/>
            <p:nvPr/>
          </p:nvSpPr>
          <p:spPr>
            <a:xfrm>
              <a:off x="7279563" y="2360756"/>
              <a:ext cx="96001" cy="41839"/>
            </a:xfrm>
            <a:custGeom>
              <a:avLst/>
              <a:gdLst/>
              <a:ahLst/>
              <a:cxnLst/>
              <a:rect l="l" t="t" r="r" b="b"/>
              <a:pathLst>
                <a:path w="5064" h="2207" extrusionOk="0">
                  <a:moveTo>
                    <a:pt x="1" y="2206"/>
                  </a:moveTo>
                  <a:lnTo>
                    <a:pt x="1" y="2206"/>
                  </a:lnTo>
                  <a:cubicBezTo>
                    <a:pt x="1805" y="2006"/>
                    <a:pt x="3660" y="1254"/>
                    <a:pt x="5064" y="1"/>
                  </a:cubicBezTo>
                  <a:cubicBezTo>
                    <a:pt x="3660" y="1254"/>
                    <a:pt x="1805" y="2006"/>
                    <a:pt x="1" y="2206"/>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3"/>
            <p:cNvSpPr/>
            <p:nvPr/>
          </p:nvSpPr>
          <p:spPr>
            <a:xfrm>
              <a:off x="7261040" y="2402578"/>
              <a:ext cx="18540" cy="967"/>
            </a:xfrm>
            <a:custGeom>
              <a:avLst/>
              <a:gdLst/>
              <a:ahLst/>
              <a:cxnLst/>
              <a:rect l="l" t="t" r="r" b="b"/>
              <a:pathLst>
                <a:path w="978" h="51" extrusionOk="0">
                  <a:moveTo>
                    <a:pt x="1" y="50"/>
                  </a:moveTo>
                  <a:cubicBezTo>
                    <a:pt x="326" y="50"/>
                    <a:pt x="652" y="50"/>
                    <a:pt x="978" y="0"/>
                  </a:cubicBezTo>
                  <a:lnTo>
                    <a:pt x="978" y="0"/>
                  </a:lnTo>
                  <a:cubicBezTo>
                    <a:pt x="652" y="50"/>
                    <a:pt x="326" y="50"/>
                    <a:pt x="1" y="50"/>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3"/>
            <p:cNvSpPr/>
            <p:nvPr/>
          </p:nvSpPr>
          <p:spPr>
            <a:xfrm>
              <a:off x="6988304" y="2393535"/>
              <a:ext cx="16171" cy="7147"/>
            </a:xfrm>
            <a:custGeom>
              <a:avLst/>
              <a:gdLst/>
              <a:ahLst/>
              <a:cxnLst/>
              <a:rect l="l" t="t" r="r" b="b"/>
              <a:pathLst>
                <a:path w="853" h="377" extrusionOk="0">
                  <a:moveTo>
                    <a:pt x="0" y="377"/>
                  </a:moveTo>
                  <a:cubicBezTo>
                    <a:pt x="276" y="277"/>
                    <a:pt x="552" y="151"/>
                    <a:pt x="853" y="1"/>
                  </a:cubicBezTo>
                  <a:cubicBezTo>
                    <a:pt x="552" y="151"/>
                    <a:pt x="276" y="277"/>
                    <a:pt x="0" y="377"/>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3"/>
            <p:cNvSpPr/>
            <p:nvPr/>
          </p:nvSpPr>
          <p:spPr>
            <a:xfrm>
              <a:off x="6909911" y="2378804"/>
              <a:ext cx="493" cy="512"/>
            </a:xfrm>
            <a:custGeom>
              <a:avLst/>
              <a:gdLst/>
              <a:ahLst/>
              <a:cxnLst/>
              <a:rect l="l" t="t" r="r" b="b"/>
              <a:pathLst>
                <a:path w="26" h="27" extrusionOk="0">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cubicBezTo>
                    <a:pt x="25" y="1"/>
                    <a:pt x="25" y="1"/>
                    <a:pt x="25" y="1"/>
                  </a:cubicBezTo>
                  <a:cubicBezTo>
                    <a:pt x="25" y="1"/>
                    <a:pt x="25" y="1"/>
                    <a:pt x="25" y="1"/>
                  </a:cubicBezTo>
                  <a:close/>
                  <a:moveTo>
                    <a:pt x="0" y="1"/>
                  </a:moveTo>
                  <a:cubicBezTo>
                    <a:pt x="0" y="1"/>
                    <a:pt x="0" y="1"/>
                    <a:pt x="0" y="1"/>
                  </a:cubicBezTo>
                  <a:cubicBezTo>
                    <a:pt x="0" y="1"/>
                    <a:pt x="0" y="1"/>
                    <a:pt x="0" y="1"/>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3"/>
            <p:cNvSpPr/>
            <p:nvPr/>
          </p:nvSpPr>
          <p:spPr>
            <a:xfrm>
              <a:off x="6872847" y="2343182"/>
              <a:ext cx="37081" cy="35640"/>
            </a:xfrm>
            <a:custGeom>
              <a:avLst/>
              <a:gdLst/>
              <a:ahLst/>
              <a:cxnLst/>
              <a:rect l="l" t="t" r="r" b="b"/>
              <a:pathLst>
                <a:path w="1956" h="1880" extrusionOk="0">
                  <a:moveTo>
                    <a:pt x="1955" y="1880"/>
                  </a:moveTo>
                  <a:cubicBezTo>
                    <a:pt x="1955" y="1880"/>
                    <a:pt x="1955" y="1880"/>
                    <a:pt x="1955" y="1880"/>
                  </a:cubicBezTo>
                  <a:cubicBezTo>
                    <a:pt x="1955" y="1880"/>
                    <a:pt x="1955" y="1880"/>
                    <a:pt x="1955" y="1880"/>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05" y="1855"/>
                  </a:cubicBezTo>
                  <a:cubicBezTo>
                    <a:pt x="1930" y="1855"/>
                    <a:pt x="1930" y="1855"/>
                    <a:pt x="1930" y="1855"/>
                  </a:cubicBezTo>
                  <a:close/>
                  <a:moveTo>
                    <a:pt x="1905" y="1855"/>
                  </a:moveTo>
                  <a:cubicBezTo>
                    <a:pt x="1905" y="1855"/>
                    <a:pt x="1905" y="1855"/>
                    <a:pt x="1905" y="1830"/>
                  </a:cubicBezTo>
                  <a:cubicBezTo>
                    <a:pt x="1905" y="1855"/>
                    <a:pt x="1905" y="1855"/>
                    <a:pt x="1905" y="1855"/>
                  </a:cubicBezTo>
                  <a:close/>
                  <a:moveTo>
                    <a:pt x="1905" y="1830"/>
                  </a:moveTo>
                  <a:cubicBezTo>
                    <a:pt x="1905" y="1830"/>
                    <a:pt x="1905" y="1830"/>
                    <a:pt x="1905" y="1830"/>
                  </a:cubicBezTo>
                  <a:cubicBezTo>
                    <a:pt x="1905" y="1830"/>
                    <a:pt x="1905" y="1830"/>
                    <a:pt x="1905" y="1830"/>
                  </a:cubicBezTo>
                  <a:close/>
                  <a:moveTo>
                    <a:pt x="1880" y="1830"/>
                  </a:moveTo>
                  <a:cubicBezTo>
                    <a:pt x="1880" y="1830"/>
                    <a:pt x="1880" y="1830"/>
                    <a:pt x="1880" y="1830"/>
                  </a:cubicBezTo>
                  <a:cubicBezTo>
                    <a:pt x="1880" y="1830"/>
                    <a:pt x="1880" y="1830"/>
                    <a:pt x="1880" y="1830"/>
                  </a:cubicBezTo>
                  <a:close/>
                  <a:moveTo>
                    <a:pt x="1880" y="1830"/>
                  </a:moveTo>
                  <a:cubicBezTo>
                    <a:pt x="1880" y="1830"/>
                    <a:pt x="1880" y="1830"/>
                    <a:pt x="1880" y="1830"/>
                  </a:cubicBezTo>
                  <a:cubicBezTo>
                    <a:pt x="1880" y="1830"/>
                    <a:pt x="1880" y="1830"/>
                    <a:pt x="1880" y="1830"/>
                  </a:cubicBezTo>
                  <a:close/>
                  <a:moveTo>
                    <a:pt x="1880" y="1830"/>
                  </a:moveTo>
                  <a:cubicBezTo>
                    <a:pt x="1880" y="1805"/>
                    <a:pt x="1855" y="1805"/>
                    <a:pt x="1855" y="1805"/>
                  </a:cubicBezTo>
                  <a:cubicBezTo>
                    <a:pt x="1855" y="1805"/>
                    <a:pt x="1880" y="1805"/>
                    <a:pt x="1880" y="1830"/>
                  </a:cubicBezTo>
                  <a:close/>
                  <a:moveTo>
                    <a:pt x="1855" y="1805"/>
                  </a:moveTo>
                  <a:cubicBezTo>
                    <a:pt x="1855" y="1805"/>
                    <a:pt x="1855" y="1805"/>
                    <a:pt x="1855" y="1805"/>
                  </a:cubicBezTo>
                  <a:cubicBezTo>
                    <a:pt x="1855" y="1805"/>
                    <a:pt x="1855" y="1805"/>
                    <a:pt x="1855" y="1805"/>
                  </a:cubicBezTo>
                  <a:close/>
                  <a:moveTo>
                    <a:pt x="1855" y="1805"/>
                  </a:moveTo>
                  <a:cubicBezTo>
                    <a:pt x="1053" y="1278"/>
                    <a:pt x="451" y="652"/>
                    <a:pt x="0" y="0"/>
                  </a:cubicBezTo>
                  <a:cubicBezTo>
                    <a:pt x="0" y="0"/>
                    <a:pt x="0" y="0"/>
                    <a:pt x="0" y="0"/>
                  </a:cubicBezTo>
                  <a:cubicBezTo>
                    <a:pt x="451" y="652"/>
                    <a:pt x="1053" y="1278"/>
                    <a:pt x="1855" y="1805"/>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3"/>
            <p:cNvSpPr/>
            <p:nvPr/>
          </p:nvSpPr>
          <p:spPr>
            <a:xfrm>
              <a:off x="6849566" y="2306594"/>
              <a:ext cx="8095" cy="13801"/>
            </a:xfrm>
            <a:custGeom>
              <a:avLst/>
              <a:gdLst/>
              <a:ahLst/>
              <a:cxnLst/>
              <a:rect l="l" t="t" r="r" b="b"/>
              <a:pathLst>
                <a:path w="427" h="728" extrusionOk="0">
                  <a:moveTo>
                    <a:pt x="426" y="727"/>
                  </a:moveTo>
                  <a:cubicBezTo>
                    <a:pt x="276" y="477"/>
                    <a:pt x="125" y="226"/>
                    <a:pt x="0" y="0"/>
                  </a:cubicBezTo>
                  <a:cubicBezTo>
                    <a:pt x="0" y="0"/>
                    <a:pt x="0" y="0"/>
                    <a:pt x="0" y="0"/>
                  </a:cubicBezTo>
                  <a:cubicBezTo>
                    <a:pt x="125" y="226"/>
                    <a:pt x="276" y="477"/>
                    <a:pt x="426" y="727"/>
                  </a:cubicBezTo>
                  <a:cubicBezTo>
                    <a:pt x="426" y="727"/>
                    <a:pt x="426" y="727"/>
                    <a:pt x="426" y="727"/>
                  </a:cubicBezTo>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3"/>
            <p:cNvSpPr/>
            <p:nvPr/>
          </p:nvSpPr>
          <p:spPr>
            <a:xfrm>
              <a:off x="6857643" y="2320376"/>
              <a:ext cx="15223" cy="22825"/>
            </a:xfrm>
            <a:custGeom>
              <a:avLst/>
              <a:gdLst/>
              <a:ahLst/>
              <a:cxnLst/>
              <a:rect l="l" t="t" r="r" b="b"/>
              <a:pathLst>
                <a:path w="803" h="1204" extrusionOk="0">
                  <a:moveTo>
                    <a:pt x="802" y="1203"/>
                  </a:moveTo>
                  <a:cubicBezTo>
                    <a:pt x="501" y="802"/>
                    <a:pt x="251" y="401"/>
                    <a:pt x="0" y="0"/>
                  </a:cubicBezTo>
                  <a:cubicBezTo>
                    <a:pt x="0" y="0"/>
                    <a:pt x="0" y="0"/>
                    <a:pt x="0" y="0"/>
                  </a:cubicBezTo>
                  <a:cubicBezTo>
                    <a:pt x="251" y="401"/>
                    <a:pt x="501" y="802"/>
                    <a:pt x="802" y="1203"/>
                  </a:cubicBezTo>
                  <a:cubicBezTo>
                    <a:pt x="802" y="1203"/>
                    <a:pt x="802" y="1203"/>
                    <a:pt x="802" y="1203"/>
                  </a:cubicBezTo>
                </a:path>
              </a:pathLst>
            </a:custGeom>
            <a:solidFill>
              <a:srgbClr val="F0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3"/>
            <p:cNvSpPr/>
            <p:nvPr/>
          </p:nvSpPr>
          <p:spPr>
            <a:xfrm>
              <a:off x="6849566" y="1794389"/>
              <a:ext cx="544990" cy="609142"/>
            </a:xfrm>
            <a:custGeom>
              <a:avLst/>
              <a:gdLst/>
              <a:ahLst/>
              <a:cxnLst/>
              <a:rect l="l" t="t" r="r" b="b"/>
              <a:pathLst>
                <a:path w="28748" h="32132" extrusionOk="0">
                  <a:moveTo>
                    <a:pt x="23735" y="1"/>
                  </a:moveTo>
                  <a:cubicBezTo>
                    <a:pt x="23735" y="1"/>
                    <a:pt x="23609" y="3510"/>
                    <a:pt x="23534" y="5264"/>
                  </a:cubicBezTo>
                  <a:cubicBezTo>
                    <a:pt x="23359" y="8948"/>
                    <a:pt x="27544" y="23610"/>
                    <a:pt x="24712" y="26141"/>
                  </a:cubicBezTo>
                  <a:cubicBezTo>
                    <a:pt x="23058" y="27620"/>
                    <a:pt x="20777" y="28422"/>
                    <a:pt x="18647" y="28422"/>
                  </a:cubicBezTo>
                  <a:cubicBezTo>
                    <a:pt x="17118" y="28422"/>
                    <a:pt x="15689" y="28021"/>
                    <a:pt x="14612" y="27144"/>
                  </a:cubicBezTo>
                  <a:cubicBezTo>
                    <a:pt x="13108" y="25916"/>
                    <a:pt x="11278" y="25038"/>
                    <a:pt x="9649" y="25038"/>
                  </a:cubicBezTo>
                  <a:cubicBezTo>
                    <a:pt x="8547" y="25038"/>
                    <a:pt x="7519" y="25439"/>
                    <a:pt x="6717" y="26392"/>
                  </a:cubicBezTo>
                  <a:cubicBezTo>
                    <a:pt x="5639" y="27695"/>
                    <a:pt x="4637" y="28372"/>
                    <a:pt x="3459" y="28372"/>
                  </a:cubicBezTo>
                  <a:cubicBezTo>
                    <a:pt x="2531" y="28372"/>
                    <a:pt x="1479" y="27946"/>
                    <a:pt x="176" y="27144"/>
                  </a:cubicBezTo>
                  <a:cubicBezTo>
                    <a:pt x="100" y="27094"/>
                    <a:pt x="50" y="27043"/>
                    <a:pt x="0" y="27018"/>
                  </a:cubicBezTo>
                  <a:lnTo>
                    <a:pt x="0" y="27018"/>
                  </a:lnTo>
                  <a:cubicBezTo>
                    <a:pt x="125" y="27244"/>
                    <a:pt x="276" y="27495"/>
                    <a:pt x="426" y="27745"/>
                  </a:cubicBezTo>
                  <a:cubicBezTo>
                    <a:pt x="677" y="28146"/>
                    <a:pt x="927" y="28547"/>
                    <a:pt x="1228" y="28948"/>
                  </a:cubicBezTo>
                  <a:cubicBezTo>
                    <a:pt x="1679" y="29600"/>
                    <a:pt x="2281" y="30226"/>
                    <a:pt x="3083" y="30753"/>
                  </a:cubicBezTo>
                  <a:cubicBezTo>
                    <a:pt x="3083" y="30753"/>
                    <a:pt x="3108" y="30753"/>
                    <a:pt x="3108" y="30778"/>
                  </a:cubicBezTo>
                  <a:lnTo>
                    <a:pt x="3133" y="30778"/>
                  </a:lnTo>
                  <a:cubicBezTo>
                    <a:pt x="3133" y="30803"/>
                    <a:pt x="3133" y="30803"/>
                    <a:pt x="3133" y="30803"/>
                  </a:cubicBezTo>
                  <a:lnTo>
                    <a:pt x="3158" y="30803"/>
                  </a:lnTo>
                  <a:cubicBezTo>
                    <a:pt x="3158" y="30803"/>
                    <a:pt x="3183" y="30803"/>
                    <a:pt x="3183" y="30828"/>
                  </a:cubicBezTo>
                  <a:lnTo>
                    <a:pt x="3208" y="30828"/>
                  </a:lnTo>
                  <a:cubicBezTo>
                    <a:pt x="3208" y="30828"/>
                    <a:pt x="3208" y="30828"/>
                    <a:pt x="3208" y="30853"/>
                  </a:cubicBezTo>
                  <a:lnTo>
                    <a:pt x="3233" y="30853"/>
                  </a:lnTo>
                  <a:cubicBezTo>
                    <a:pt x="4536" y="31655"/>
                    <a:pt x="5589" y="32081"/>
                    <a:pt x="6516" y="32081"/>
                  </a:cubicBezTo>
                  <a:cubicBezTo>
                    <a:pt x="6792" y="32081"/>
                    <a:pt x="7043" y="32031"/>
                    <a:pt x="7318" y="31981"/>
                  </a:cubicBezTo>
                  <a:cubicBezTo>
                    <a:pt x="7594" y="31881"/>
                    <a:pt x="7870" y="31755"/>
                    <a:pt x="8171" y="31605"/>
                  </a:cubicBezTo>
                  <a:cubicBezTo>
                    <a:pt x="8697" y="31254"/>
                    <a:pt x="9223" y="30753"/>
                    <a:pt x="9775" y="30101"/>
                  </a:cubicBezTo>
                  <a:cubicBezTo>
                    <a:pt x="10577" y="29149"/>
                    <a:pt x="11604" y="28748"/>
                    <a:pt x="12707" y="28748"/>
                  </a:cubicBezTo>
                  <a:cubicBezTo>
                    <a:pt x="14311" y="28748"/>
                    <a:pt x="16116" y="29600"/>
                    <a:pt x="17619" y="30803"/>
                  </a:cubicBezTo>
                  <a:cubicBezTo>
                    <a:pt x="17619" y="30828"/>
                    <a:pt x="17619" y="30828"/>
                    <a:pt x="17619" y="30828"/>
                  </a:cubicBezTo>
                  <a:cubicBezTo>
                    <a:pt x="17644" y="30828"/>
                    <a:pt x="17644" y="30828"/>
                    <a:pt x="17644" y="30853"/>
                  </a:cubicBezTo>
                  <a:cubicBezTo>
                    <a:pt x="17669" y="30853"/>
                    <a:pt x="17669" y="30853"/>
                    <a:pt x="17669" y="30878"/>
                  </a:cubicBezTo>
                  <a:lnTo>
                    <a:pt x="17694" y="30878"/>
                  </a:lnTo>
                  <a:cubicBezTo>
                    <a:pt x="18747" y="31730"/>
                    <a:pt x="20176" y="32131"/>
                    <a:pt x="21705" y="32131"/>
                  </a:cubicBezTo>
                  <a:cubicBezTo>
                    <a:pt x="22030" y="32131"/>
                    <a:pt x="22356" y="32131"/>
                    <a:pt x="22682" y="32081"/>
                  </a:cubicBezTo>
                  <a:cubicBezTo>
                    <a:pt x="24486" y="31881"/>
                    <a:pt x="26341" y="31129"/>
                    <a:pt x="27745" y="29876"/>
                  </a:cubicBezTo>
                  <a:lnTo>
                    <a:pt x="27770" y="29876"/>
                  </a:lnTo>
                  <a:cubicBezTo>
                    <a:pt x="28497" y="29224"/>
                    <a:pt x="28747" y="27795"/>
                    <a:pt x="28747" y="25941"/>
                  </a:cubicBezTo>
                  <a:cubicBezTo>
                    <a:pt x="28747" y="20703"/>
                    <a:pt x="26592" y="12181"/>
                    <a:pt x="26592" y="9199"/>
                  </a:cubicBezTo>
                  <a:cubicBezTo>
                    <a:pt x="26592" y="9124"/>
                    <a:pt x="26592" y="9048"/>
                    <a:pt x="26592" y="8973"/>
                  </a:cubicBezTo>
                  <a:cubicBezTo>
                    <a:pt x="26592" y="8672"/>
                    <a:pt x="26617" y="8347"/>
                    <a:pt x="26617" y="8046"/>
                  </a:cubicBezTo>
                  <a:cubicBezTo>
                    <a:pt x="26466" y="7996"/>
                    <a:pt x="26341" y="7971"/>
                    <a:pt x="26216" y="7921"/>
                  </a:cubicBezTo>
                  <a:cubicBezTo>
                    <a:pt x="26216" y="7921"/>
                    <a:pt x="26216" y="7895"/>
                    <a:pt x="26191" y="7895"/>
                  </a:cubicBezTo>
                  <a:cubicBezTo>
                    <a:pt x="26191" y="7895"/>
                    <a:pt x="26191" y="7895"/>
                    <a:pt x="26191" y="7870"/>
                  </a:cubicBezTo>
                  <a:cubicBezTo>
                    <a:pt x="25364" y="3585"/>
                    <a:pt x="25915" y="1254"/>
                    <a:pt x="26090" y="677"/>
                  </a:cubicBezTo>
                  <a:lnTo>
                    <a:pt x="237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3"/>
            <p:cNvSpPr/>
            <p:nvPr/>
          </p:nvSpPr>
          <p:spPr>
            <a:xfrm>
              <a:off x="7327565" y="1804380"/>
              <a:ext cx="410582" cy="195073"/>
            </a:xfrm>
            <a:custGeom>
              <a:avLst/>
              <a:gdLst/>
              <a:ahLst/>
              <a:cxnLst/>
              <a:rect l="l" t="t" r="r" b="b"/>
              <a:pathLst>
                <a:path w="21658" h="10290" extrusionOk="0">
                  <a:moveTo>
                    <a:pt x="903" y="0"/>
                  </a:moveTo>
                  <a:lnTo>
                    <a:pt x="903" y="0"/>
                  </a:lnTo>
                  <a:cubicBezTo>
                    <a:pt x="903" y="0"/>
                    <a:pt x="0" y="2356"/>
                    <a:pt x="1003" y="7394"/>
                  </a:cubicBezTo>
                  <a:cubicBezTo>
                    <a:pt x="4969" y="8700"/>
                    <a:pt x="9507" y="9018"/>
                    <a:pt x="12969" y="9018"/>
                  </a:cubicBezTo>
                  <a:cubicBezTo>
                    <a:pt x="15020" y="9018"/>
                    <a:pt x="16693" y="8906"/>
                    <a:pt x="17645" y="8822"/>
                  </a:cubicBezTo>
                  <a:cubicBezTo>
                    <a:pt x="17870" y="9123"/>
                    <a:pt x="18271" y="9424"/>
                    <a:pt x="18472" y="9574"/>
                  </a:cubicBezTo>
                  <a:cubicBezTo>
                    <a:pt x="18873" y="9850"/>
                    <a:pt x="19173" y="10226"/>
                    <a:pt x="19499" y="10276"/>
                  </a:cubicBezTo>
                  <a:cubicBezTo>
                    <a:pt x="19556" y="10285"/>
                    <a:pt x="19612" y="10289"/>
                    <a:pt x="19669" y="10289"/>
                  </a:cubicBezTo>
                  <a:cubicBezTo>
                    <a:pt x="20710" y="10289"/>
                    <a:pt x="21657" y="8814"/>
                    <a:pt x="20777" y="8196"/>
                  </a:cubicBezTo>
                  <a:cubicBezTo>
                    <a:pt x="20351" y="7895"/>
                    <a:pt x="19123" y="7469"/>
                    <a:pt x="19173" y="7368"/>
                  </a:cubicBezTo>
                  <a:cubicBezTo>
                    <a:pt x="19223" y="7243"/>
                    <a:pt x="19750" y="7168"/>
                    <a:pt x="19950" y="6892"/>
                  </a:cubicBezTo>
                  <a:cubicBezTo>
                    <a:pt x="20081" y="6686"/>
                    <a:pt x="19975" y="6536"/>
                    <a:pt x="19839" y="6536"/>
                  </a:cubicBezTo>
                  <a:cubicBezTo>
                    <a:pt x="19793" y="6536"/>
                    <a:pt x="19744" y="6554"/>
                    <a:pt x="19700" y="6592"/>
                  </a:cubicBezTo>
                  <a:cubicBezTo>
                    <a:pt x="19499" y="6742"/>
                    <a:pt x="18923" y="6792"/>
                    <a:pt x="18622" y="6867"/>
                  </a:cubicBezTo>
                  <a:cubicBezTo>
                    <a:pt x="18396" y="6942"/>
                    <a:pt x="18096" y="7168"/>
                    <a:pt x="17945" y="7268"/>
                  </a:cubicBezTo>
                  <a:cubicBezTo>
                    <a:pt x="16015" y="6692"/>
                    <a:pt x="9975" y="4787"/>
                    <a:pt x="7043" y="2782"/>
                  </a:cubicBezTo>
                  <a:cubicBezTo>
                    <a:pt x="3534" y="401"/>
                    <a:pt x="903" y="0"/>
                    <a:pt x="903"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3"/>
            <p:cNvSpPr/>
            <p:nvPr/>
          </p:nvSpPr>
          <p:spPr>
            <a:xfrm>
              <a:off x="7346088" y="1943588"/>
              <a:ext cx="8095" cy="3337"/>
            </a:xfrm>
            <a:custGeom>
              <a:avLst/>
              <a:gdLst/>
              <a:ahLst/>
              <a:cxnLst/>
              <a:rect l="l" t="t" r="r" b="b"/>
              <a:pathLst>
                <a:path w="427" h="176" extrusionOk="0">
                  <a:moveTo>
                    <a:pt x="427" y="176"/>
                  </a:moveTo>
                  <a:cubicBezTo>
                    <a:pt x="276" y="126"/>
                    <a:pt x="151" y="101"/>
                    <a:pt x="26" y="51"/>
                  </a:cubicBezTo>
                  <a:lnTo>
                    <a:pt x="26" y="51"/>
                  </a:lnTo>
                  <a:lnTo>
                    <a:pt x="26" y="51"/>
                  </a:lnTo>
                  <a:cubicBezTo>
                    <a:pt x="151" y="101"/>
                    <a:pt x="276" y="126"/>
                    <a:pt x="427" y="176"/>
                  </a:cubicBezTo>
                  <a:lnTo>
                    <a:pt x="427" y="176"/>
                  </a:lnTo>
                  <a:close/>
                  <a:moveTo>
                    <a:pt x="1" y="25"/>
                  </a:moveTo>
                  <a:cubicBezTo>
                    <a:pt x="1" y="25"/>
                    <a:pt x="1" y="25"/>
                    <a:pt x="1" y="25"/>
                  </a:cubicBezTo>
                  <a:cubicBezTo>
                    <a:pt x="1" y="25"/>
                    <a:pt x="1" y="25"/>
                    <a:pt x="1" y="25"/>
                  </a:cubicBezTo>
                  <a:close/>
                  <a:moveTo>
                    <a:pt x="1" y="0"/>
                  </a:moveTo>
                  <a:cubicBezTo>
                    <a:pt x="1" y="0"/>
                    <a:pt x="1" y="0"/>
                    <a:pt x="1" y="0"/>
                  </a:cubicBezTo>
                  <a:cubicBezTo>
                    <a:pt x="1" y="0"/>
                    <a:pt x="1" y="0"/>
                    <a:pt x="1" y="0"/>
                  </a:cubicBezTo>
                  <a:close/>
                </a:path>
              </a:pathLst>
            </a:custGeom>
            <a:solidFill>
              <a:srgbClr val="F25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3"/>
            <p:cNvSpPr/>
            <p:nvPr/>
          </p:nvSpPr>
          <p:spPr>
            <a:xfrm>
              <a:off x="7339907" y="1902240"/>
              <a:ext cx="386297" cy="96949"/>
            </a:xfrm>
            <a:custGeom>
              <a:avLst/>
              <a:gdLst/>
              <a:ahLst/>
              <a:cxnLst/>
              <a:rect l="l" t="t" r="r" b="b"/>
              <a:pathLst>
                <a:path w="20377" h="5114" extrusionOk="0">
                  <a:moveTo>
                    <a:pt x="1" y="1"/>
                  </a:moveTo>
                  <a:lnTo>
                    <a:pt x="1" y="1"/>
                  </a:lnTo>
                  <a:cubicBezTo>
                    <a:pt x="10" y="80"/>
                    <a:pt x="19" y="161"/>
                    <a:pt x="29" y="242"/>
                  </a:cubicBezTo>
                  <a:lnTo>
                    <a:pt x="29" y="242"/>
                  </a:lnTo>
                  <a:cubicBezTo>
                    <a:pt x="21" y="163"/>
                    <a:pt x="15" y="86"/>
                    <a:pt x="1" y="1"/>
                  </a:cubicBezTo>
                  <a:close/>
                  <a:moveTo>
                    <a:pt x="29" y="242"/>
                  </a:moveTo>
                  <a:lnTo>
                    <a:pt x="29" y="242"/>
                  </a:lnTo>
                  <a:cubicBezTo>
                    <a:pt x="34" y="301"/>
                    <a:pt x="40" y="361"/>
                    <a:pt x="51" y="426"/>
                  </a:cubicBezTo>
                  <a:lnTo>
                    <a:pt x="51" y="426"/>
                  </a:lnTo>
                  <a:cubicBezTo>
                    <a:pt x="43" y="364"/>
                    <a:pt x="36" y="303"/>
                    <a:pt x="29" y="242"/>
                  </a:cubicBezTo>
                  <a:close/>
                  <a:moveTo>
                    <a:pt x="51" y="426"/>
                  </a:moveTo>
                  <a:lnTo>
                    <a:pt x="51" y="426"/>
                  </a:lnTo>
                  <a:cubicBezTo>
                    <a:pt x="120" y="979"/>
                    <a:pt x="207" y="1565"/>
                    <a:pt x="327" y="2181"/>
                  </a:cubicBezTo>
                  <a:cubicBezTo>
                    <a:pt x="327" y="2206"/>
                    <a:pt x="327" y="2206"/>
                    <a:pt x="327" y="2206"/>
                  </a:cubicBezTo>
                  <a:cubicBezTo>
                    <a:pt x="352" y="2206"/>
                    <a:pt x="352" y="2232"/>
                    <a:pt x="352" y="2232"/>
                  </a:cubicBezTo>
                  <a:cubicBezTo>
                    <a:pt x="477" y="2282"/>
                    <a:pt x="602" y="2307"/>
                    <a:pt x="753" y="2357"/>
                  </a:cubicBezTo>
                  <a:cubicBezTo>
                    <a:pt x="4638" y="3560"/>
                    <a:pt x="9024" y="3861"/>
                    <a:pt x="12357" y="3861"/>
                  </a:cubicBezTo>
                  <a:cubicBezTo>
                    <a:pt x="14387" y="3861"/>
                    <a:pt x="16041" y="3735"/>
                    <a:pt x="16994" y="3660"/>
                  </a:cubicBezTo>
                  <a:cubicBezTo>
                    <a:pt x="17219" y="3961"/>
                    <a:pt x="17620" y="4262"/>
                    <a:pt x="17821" y="4412"/>
                  </a:cubicBezTo>
                  <a:cubicBezTo>
                    <a:pt x="18222" y="4688"/>
                    <a:pt x="18522" y="5064"/>
                    <a:pt x="18848" y="5114"/>
                  </a:cubicBezTo>
                  <a:lnTo>
                    <a:pt x="19024" y="5114"/>
                  </a:lnTo>
                  <a:cubicBezTo>
                    <a:pt x="19625" y="5114"/>
                    <a:pt x="20176" y="4638"/>
                    <a:pt x="20377" y="4111"/>
                  </a:cubicBezTo>
                  <a:lnTo>
                    <a:pt x="20377" y="4111"/>
                  </a:lnTo>
                  <a:cubicBezTo>
                    <a:pt x="20126" y="4287"/>
                    <a:pt x="19801" y="4412"/>
                    <a:pt x="19500" y="4412"/>
                  </a:cubicBezTo>
                  <a:cubicBezTo>
                    <a:pt x="19400" y="4412"/>
                    <a:pt x="19324" y="4412"/>
                    <a:pt x="19249" y="4387"/>
                  </a:cubicBezTo>
                  <a:cubicBezTo>
                    <a:pt x="18923" y="4337"/>
                    <a:pt x="18623" y="3936"/>
                    <a:pt x="18222" y="3610"/>
                  </a:cubicBezTo>
                  <a:cubicBezTo>
                    <a:pt x="18021" y="3460"/>
                    <a:pt x="17620" y="3134"/>
                    <a:pt x="17395" y="2833"/>
                  </a:cubicBezTo>
                  <a:lnTo>
                    <a:pt x="15841" y="2833"/>
                  </a:lnTo>
                  <a:cubicBezTo>
                    <a:pt x="12282" y="2833"/>
                    <a:pt x="5565" y="2532"/>
                    <a:pt x="51" y="427"/>
                  </a:cubicBezTo>
                  <a:cubicBezTo>
                    <a:pt x="51" y="427"/>
                    <a:pt x="51" y="426"/>
                    <a:pt x="51" y="426"/>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3"/>
            <p:cNvSpPr/>
            <p:nvPr/>
          </p:nvSpPr>
          <p:spPr>
            <a:xfrm>
              <a:off x="7293345" y="1769213"/>
              <a:ext cx="967" cy="9991"/>
            </a:xfrm>
            <a:custGeom>
              <a:avLst/>
              <a:gdLst/>
              <a:ahLst/>
              <a:cxnLst/>
              <a:rect l="l" t="t" r="r" b="b"/>
              <a:pathLst>
                <a:path w="51" h="527" extrusionOk="0">
                  <a:moveTo>
                    <a:pt x="26" y="0"/>
                  </a:moveTo>
                  <a:cubicBezTo>
                    <a:pt x="26" y="0"/>
                    <a:pt x="26" y="0"/>
                    <a:pt x="1" y="25"/>
                  </a:cubicBezTo>
                  <a:cubicBezTo>
                    <a:pt x="26" y="201"/>
                    <a:pt x="26" y="351"/>
                    <a:pt x="51" y="527"/>
                  </a:cubicBezTo>
                  <a:cubicBezTo>
                    <a:pt x="26" y="351"/>
                    <a:pt x="26" y="201"/>
                    <a:pt x="26" y="0"/>
                  </a:cubicBezTo>
                  <a:close/>
                </a:path>
              </a:pathLst>
            </a:custGeom>
            <a:solidFill>
              <a:srgbClr val="22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3"/>
            <p:cNvSpPr/>
            <p:nvPr/>
          </p:nvSpPr>
          <p:spPr>
            <a:xfrm>
              <a:off x="7195463" y="1754956"/>
              <a:ext cx="98844" cy="27583"/>
            </a:xfrm>
            <a:custGeom>
              <a:avLst/>
              <a:gdLst/>
              <a:ahLst/>
              <a:cxnLst/>
              <a:rect l="l" t="t" r="r" b="b"/>
              <a:pathLst>
                <a:path w="5214" h="1455" extrusionOk="0">
                  <a:moveTo>
                    <a:pt x="151" y="1"/>
                  </a:moveTo>
                  <a:cubicBezTo>
                    <a:pt x="101" y="201"/>
                    <a:pt x="51" y="376"/>
                    <a:pt x="1" y="552"/>
                  </a:cubicBezTo>
                  <a:cubicBezTo>
                    <a:pt x="1104" y="1153"/>
                    <a:pt x="2332" y="1454"/>
                    <a:pt x="3585" y="1454"/>
                  </a:cubicBezTo>
                  <a:cubicBezTo>
                    <a:pt x="4136" y="1454"/>
                    <a:pt x="4663" y="1379"/>
                    <a:pt x="5214" y="1279"/>
                  </a:cubicBezTo>
                  <a:cubicBezTo>
                    <a:pt x="5189" y="1103"/>
                    <a:pt x="5189" y="953"/>
                    <a:pt x="5164" y="777"/>
                  </a:cubicBezTo>
                  <a:cubicBezTo>
                    <a:pt x="4713" y="853"/>
                    <a:pt x="4211" y="903"/>
                    <a:pt x="3735" y="903"/>
                  </a:cubicBezTo>
                  <a:cubicBezTo>
                    <a:pt x="2507" y="903"/>
                    <a:pt x="1254" y="602"/>
                    <a:pt x="15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3"/>
            <p:cNvSpPr/>
            <p:nvPr/>
          </p:nvSpPr>
          <p:spPr>
            <a:xfrm>
              <a:off x="7081561" y="1432350"/>
              <a:ext cx="369539" cy="339643"/>
            </a:xfrm>
            <a:custGeom>
              <a:avLst/>
              <a:gdLst/>
              <a:ahLst/>
              <a:cxnLst/>
              <a:rect l="l" t="t" r="r" b="b"/>
              <a:pathLst>
                <a:path w="19493" h="17916" extrusionOk="0">
                  <a:moveTo>
                    <a:pt x="9447" y="0"/>
                  </a:moveTo>
                  <a:cubicBezTo>
                    <a:pt x="5211" y="0"/>
                    <a:pt x="1844" y="3559"/>
                    <a:pt x="1773" y="8371"/>
                  </a:cubicBezTo>
                  <a:cubicBezTo>
                    <a:pt x="1773" y="8621"/>
                    <a:pt x="1798" y="8872"/>
                    <a:pt x="1798" y="9148"/>
                  </a:cubicBezTo>
                  <a:cubicBezTo>
                    <a:pt x="1648" y="9098"/>
                    <a:pt x="1447" y="9073"/>
                    <a:pt x="1222" y="9048"/>
                  </a:cubicBezTo>
                  <a:cubicBezTo>
                    <a:pt x="1201" y="9046"/>
                    <a:pt x="1179" y="9045"/>
                    <a:pt x="1158" y="9045"/>
                  </a:cubicBezTo>
                  <a:cubicBezTo>
                    <a:pt x="511" y="9045"/>
                    <a:pt x="0" y="9789"/>
                    <a:pt x="194" y="11027"/>
                  </a:cubicBezTo>
                  <a:cubicBezTo>
                    <a:pt x="422" y="12418"/>
                    <a:pt x="1583" y="12792"/>
                    <a:pt x="2319" y="12792"/>
                  </a:cubicBezTo>
                  <a:cubicBezTo>
                    <a:pt x="2392" y="12792"/>
                    <a:pt x="2461" y="12789"/>
                    <a:pt x="2525" y="12782"/>
                  </a:cubicBezTo>
                  <a:lnTo>
                    <a:pt x="2550" y="12757"/>
                  </a:lnTo>
                  <a:cubicBezTo>
                    <a:pt x="2675" y="13058"/>
                    <a:pt x="2801" y="13358"/>
                    <a:pt x="2951" y="13659"/>
                  </a:cubicBezTo>
                  <a:cubicBezTo>
                    <a:pt x="4339" y="16474"/>
                    <a:pt x="7036" y="17916"/>
                    <a:pt x="9746" y="17916"/>
                  </a:cubicBezTo>
                  <a:cubicBezTo>
                    <a:pt x="12176" y="17916"/>
                    <a:pt x="14617" y="16756"/>
                    <a:pt x="16134" y="14386"/>
                  </a:cubicBezTo>
                  <a:cubicBezTo>
                    <a:pt x="16310" y="14110"/>
                    <a:pt x="16460" y="13835"/>
                    <a:pt x="16610" y="13534"/>
                  </a:cubicBezTo>
                  <a:lnTo>
                    <a:pt x="16661" y="13559"/>
                  </a:lnTo>
                  <a:cubicBezTo>
                    <a:pt x="16788" y="13587"/>
                    <a:pt x="16942" y="13605"/>
                    <a:pt x="17110" y="13605"/>
                  </a:cubicBezTo>
                  <a:cubicBezTo>
                    <a:pt x="17832" y="13605"/>
                    <a:pt x="18817" y="13279"/>
                    <a:pt x="19142" y="12080"/>
                  </a:cubicBezTo>
                  <a:cubicBezTo>
                    <a:pt x="19493" y="10802"/>
                    <a:pt x="19041" y="10025"/>
                    <a:pt x="18340" y="10000"/>
                  </a:cubicBezTo>
                  <a:cubicBezTo>
                    <a:pt x="18114" y="10000"/>
                    <a:pt x="17939" y="10000"/>
                    <a:pt x="17763" y="10025"/>
                  </a:cubicBezTo>
                  <a:cubicBezTo>
                    <a:pt x="17813" y="9774"/>
                    <a:pt x="17838" y="9499"/>
                    <a:pt x="17864" y="9248"/>
                  </a:cubicBezTo>
                  <a:cubicBezTo>
                    <a:pt x="18365" y="4160"/>
                    <a:pt x="14956" y="50"/>
                    <a:pt x="10320" y="50"/>
                  </a:cubicBezTo>
                  <a:cubicBezTo>
                    <a:pt x="10025" y="17"/>
                    <a:pt x="9734" y="0"/>
                    <a:pt x="9447"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3"/>
            <p:cNvSpPr/>
            <p:nvPr/>
          </p:nvSpPr>
          <p:spPr>
            <a:xfrm>
              <a:off x="7086660" y="1612412"/>
              <a:ext cx="348761" cy="79375"/>
            </a:xfrm>
            <a:custGeom>
              <a:avLst/>
              <a:gdLst/>
              <a:ahLst/>
              <a:cxnLst/>
              <a:rect l="l" t="t" r="r" b="b"/>
              <a:pathLst>
                <a:path w="18397" h="4187" extrusionOk="0">
                  <a:moveTo>
                    <a:pt x="76" y="1"/>
                  </a:moveTo>
                  <a:cubicBezTo>
                    <a:pt x="51" y="76"/>
                    <a:pt x="26" y="176"/>
                    <a:pt x="0" y="276"/>
                  </a:cubicBezTo>
                  <a:cubicBezTo>
                    <a:pt x="26" y="201"/>
                    <a:pt x="51" y="126"/>
                    <a:pt x="101" y="76"/>
                  </a:cubicBezTo>
                  <a:cubicBezTo>
                    <a:pt x="76" y="51"/>
                    <a:pt x="76" y="26"/>
                    <a:pt x="76" y="1"/>
                  </a:cubicBezTo>
                  <a:close/>
                  <a:moveTo>
                    <a:pt x="427" y="2607"/>
                  </a:moveTo>
                  <a:cubicBezTo>
                    <a:pt x="878" y="3134"/>
                    <a:pt x="1554" y="3309"/>
                    <a:pt x="2031" y="3309"/>
                  </a:cubicBezTo>
                  <a:lnTo>
                    <a:pt x="2206" y="3309"/>
                  </a:lnTo>
                  <a:lnTo>
                    <a:pt x="2231" y="3284"/>
                  </a:lnTo>
                  <a:lnTo>
                    <a:pt x="2005" y="3284"/>
                  </a:lnTo>
                  <a:cubicBezTo>
                    <a:pt x="1529" y="3284"/>
                    <a:pt x="878" y="3108"/>
                    <a:pt x="427" y="2607"/>
                  </a:cubicBezTo>
                  <a:close/>
                  <a:moveTo>
                    <a:pt x="18397" y="3484"/>
                  </a:moveTo>
                  <a:lnTo>
                    <a:pt x="18397" y="3484"/>
                  </a:lnTo>
                  <a:cubicBezTo>
                    <a:pt x="17945" y="3961"/>
                    <a:pt x="17344" y="4111"/>
                    <a:pt x="16868" y="4111"/>
                  </a:cubicBezTo>
                  <a:cubicBezTo>
                    <a:pt x="16692" y="4111"/>
                    <a:pt x="16517" y="4086"/>
                    <a:pt x="16392" y="4061"/>
                  </a:cubicBezTo>
                  <a:lnTo>
                    <a:pt x="16341" y="4036"/>
                  </a:lnTo>
                  <a:cubicBezTo>
                    <a:pt x="16341" y="4061"/>
                    <a:pt x="16316" y="4111"/>
                    <a:pt x="16316" y="4136"/>
                  </a:cubicBezTo>
                  <a:cubicBezTo>
                    <a:pt x="16467" y="4161"/>
                    <a:pt x="16642" y="4186"/>
                    <a:pt x="16818" y="4186"/>
                  </a:cubicBezTo>
                  <a:cubicBezTo>
                    <a:pt x="17344" y="4186"/>
                    <a:pt x="17970" y="4011"/>
                    <a:pt x="18397" y="3484"/>
                  </a:cubicBezTo>
                  <a:close/>
                </a:path>
              </a:pathLst>
            </a:custGeom>
            <a:solidFill>
              <a:srgbClr val="231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3"/>
            <p:cNvSpPr/>
            <p:nvPr/>
          </p:nvSpPr>
          <p:spPr>
            <a:xfrm>
              <a:off x="7084765" y="1613834"/>
              <a:ext cx="361102" cy="156343"/>
            </a:xfrm>
            <a:custGeom>
              <a:avLst/>
              <a:gdLst/>
              <a:ahLst/>
              <a:cxnLst/>
              <a:rect l="l" t="t" r="r" b="b"/>
              <a:pathLst>
                <a:path w="19048" h="8247" extrusionOk="0">
                  <a:moveTo>
                    <a:pt x="201" y="1"/>
                  </a:moveTo>
                  <a:cubicBezTo>
                    <a:pt x="151" y="51"/>
                    <a:pt x="126" y="126"/>
                    <a:pt x="100" y="201"/>
                  </a:cubicBezTo>
                  <a:cubicBezTo>
                    <a:pt x="25" y="552"/>
                    <a:pt x="0" y="1053"/>
                    <a:pt x="50" y="1454"/>
                  </a:cubicBezTo>
                  <a:cubicBezTo>
                    <a:pt x="126" y="1906"/>
                    <a:pt x="301" y="2282"/>
                    <a:pt x="527" y="2532"/>
                  </a:cubicBezTo>
                  <a:cubicBezTo>
                    <a:pt x="978" y="3033"/>
                    <a:pt x="1629" y="3209"/>
                    <a:pt x="2105" y="3209"/>
                  </a:cubicBezTo>
                  <a:lnTo>
                    <a:pt x="2331" y="3209"/>
                  </a:lnTo>
                  <a:lnTo>
                    <a:pt x="2356" y="2958"/>
                  </a:lnTo>
                  <a:cubicBezTo>
                    <a:pt x="2481" y="3259"/>
                    <a:pt x="2582" y="3560"/>
                    <a:pt x="2732" y="3861"/>
                  </a:cubicBezTo>
                  <a:cubicBezTo>
                    <a:pt x="4085" y="6743"/>
                    <a:pt x="6817" y="8247"/>
                    <a:pt x="9574" y="8247"/>
                  </a:cubicBezTo>
                  <a:cubicBezTo>
                    <a:pt x="11905" y="8247"/>
                    <a:pt x="14286" y="7169"/>
                    <a:pt x="15815" y="4913"/>
                  </a:cubicBezTo>
                  <a:cubicBezTo>
                    <a:pt x="15990" y="4637"/>
                    <a:pt x="16166" y="4362"/>
                    <a:pt x="16316" y="4061"/>
                  </a:cubicBezTo>
                  <a:lnTo>
                    <a:pt x="16341" y="4036"/>
                  </a:lnTo>
                  <a:cubicBezTo>
                    <a:pt x="16366" y="4036"/>
                    <a:pt x="16391" y="4036"/>
                    <a:pt x="16416" y="4061"/>
                  </a:cubicBezTo>
                  <a:cubicBezTo>
                    <a:pt x="16416" y="4036"/>
                    <a:pt x="16441" y="3986"/>
                    <a:pt x="16441" y="3961"/>
                  </a:cubicBezTo>
                  <a:lnTo>
                    <a:pt x="16492" y="3986"/>
                  </a:lnTo>
                  <a:cubicBezTo>
                    <a:pt x="16617" y="4011"/>
                    <a:pt x="16792" y="4036"/>
                    <a:pt x="16968" y="4036"/>
                  </a:cubicBezTo>
                  <a:cubicBezTo>
                    <a:pt x="17444" y="4036"/>
                    <a:pt x="18045" y="3886"/>
                    <a:pt x="18497" y="3409"/>
                  </a:cubicBezTo>
                  <a:cubicBezTo>
                    <a:pt x="18647" y="3209"/>
                    <a:pt x="18772" y="2983"/>
                    <a:pt x="18872" y="2683"/>
                  </a:cubicBezTo>
                  <a:cubicBezTo>
                    <a:pt x="19048" y="2081"/>
                    <a:pt x="19023" y="1580"/>
                    <a:pt x="18898" y="1229"/>
                  </a:cubicBezTo>
                  <a:lnTo>
                    <a:pt x="18898" y="1229"/>
                  </a:lnTo>
                  <a:cubicBezTo>
                    <a:pt x="18547" y="2332"/>
                    <a:pt x="17644" y="2632"/>
                    <a:pt x="16943" y="2632"/>
                  </a:cubicBezTo>
                  <a:cubicBezTo>
                    <a:pt x="16742" y="2632"/>
                    <a:pt x="16567" y="2607"/>
                    <a:pt x="16416" y="2557"/>
                  </a:cubicBezTo>
                  <a:lnTo>
                    <a:pt x="16366" y="2557"/>
                  </a:lnTo>
                  <a:cubicBezTo>
                    <a:pt x="16216" y="2833"/>
                    <a:pt x="16040" y="3109"/>
                    <a:pt x="15865" y="3384"/>
                  </a:cubicBezTo>
                  <a:cubicBezTo>
                    <a:pt x="14311" y="5715"/>
                    <a:pt x="11830" y="6868"/>
                    <a:pt x="9424" y="6868"/>
                  </a:cubicBezTo>
                  <a:cubicBezTo>
                    <a:pt x="6742" y="6868"/>
                    <a:pt x="4085" y="5439"/>
                    <a:pt x="2782" y="2607"/>
                  </a:cubicBezTo>
                  <a:cubicBezTo>
                    <a:pt x="2632" y="2307"/>
                    <a:pt x="2532" y="1755"/>
                    <a:pt x="2431" y="1454"/>
                  </a:cubicBezTo>
                  <a:lnTo>
                    <a:pt x="2381" y="1705"/>
                  </a:lnTo>
                  <a:cubicBezTo>
                    <a:pt x="2356" y="1730"/>
                    <a:pt x="2306" y="1730"/>
                    <a:pt x="2281" y="1730"/>
                  </a:cubicBezTo>
                  <a:cubicBezTo>
                    <a:pt x="1604" y="1730"/>
                    <a:pt x="501" y="1179"/>
                    <a:pt x="2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3"/>
            <p:cNvSpPr/>
            <p:nvPr/>
          </p:nvSpPr>
          <p:spPr>
            <a:xfrm>
              <a:off x="7313782" y="1612374"/>
              <a:ext cx="44209" cy="22863"/>
            </a:xfrm>
            <a:custGeom>
              <a:avLst/>
              <a:gdLst/>
              <a:ahLst/>
              <a:cxnLst/>
              <a:rect l="l" t="t" r="r" b="b"/>
              <a:pathLst>
                <a:path w="2332" h="1206" extrusionOk="0">
                  <a:moveTo>
                    <a:pt x="1171" y="0"/>
                  </a:moveTo>
                  <a:cubicBezTo>
                    <a:pt x="890" y="0"/>
                    <a:pt x="616" y="166"/>
                    <a:pt x="452" y="354"/>
                  </a:cubicBezTo>
                  <a:cubicBezTo>
                    <a:pt x="326" y="454"/>
                    <a:pt x="276" y="579"/>
                    <a:pt x="176" y="704"/>
                  </a:cubicBezTo>
                  <a:cubicBezTo>
                    <a:pt x="126" y="830"/>
                    <a:pt x="76" y="955"/>
                    <a:pt x="0" y="1080"/>
                  </a:cubicBezTo>
                  <a:cubicBezTo>
                    <a:pt x="176" y="855"/>
                    <a:pt x="326" y="629"/>
                    <a:pt x="552" y="454"/>
                  </a:cubicBezTo>
                  <a:cubicBezTo>
                    <a:pt x="712" y="293"/>
                    <a:pt x="935" y="175"/>
                    <a:pt x="1164" y="175"/>
                  </a:cubicBezTo>
                  <a:cubicBezTo>
                    <a:pt x="1186" y="175"/>
                    <a:pt x="1207" y="176"/>
                    <a:pt x="1229" y="178"/>
                  </a:cubicBezTo>
                  <a:cubicBezTo>
                    <a:pt x="1479" y="203"/>
                    <a:pt x="1705" y="354"/>
                    <a:pt x="1905" y="529"/>
                  </a:cubicBezTo>
                  <a:cubicBezTo>
                    <a:pt x="2081" y="704"/>
                    <a:pt x="2256" y="930"/>
                    <a:pt x="2306" y="1206"/>
                  </a:cubicBezTo>
                  <a:cubicBezTo>
                    <a:pt x="2331" y="930"/>
                    <a:pt x="2181" y="654"/>
                    <a:pt x="2006" y="429"/>
                  </a:cubicBezTo>
                  <a:cubicBezTo>
                    <a:pt x="1805" y="203"/>
                    <a:pt x="1554" y="28"/>
                    <a:pt x="1229" y="3"/>
                  </a:cubicBezTo>
                  <a:cubicBezTo>
                    <a:pt x="1209" y="1"/>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3"/>
            <p:cNvSpPr/>
            <p:nvPr/>
          </p:nvSpPr>
          <p:spPr>
            <a:xfrm>
              <a:off x="7176941" y="1596696"/>
              <a:ext cx="44209" cy="22389"/>
            </a:xfrm>
            <a:custGeom>
              <a:avLst/>
              <a:gdLst/>
              <a:ahLst/>
              <a:cxnLst/>
              <a:rect l="l" t="t" r="r" b="b"/>
              <a:pathLst>
                <a:path w="2332" h="1181" extrusionOk="0">
                  <a:moveTo>
                    <a:pt x="1330" y="0"/>
                  </a:moveTo>
                  <a:cubicBezTo>
                    <a:pt x="1313" y="0"/>
                    <a:pt x="1296" y="1"/>
                    <a:pt x="1279" y="3"/>
                  </a:cubicBezTo>
                  <a:cubicBezTo>
                    <a:pt x="953" y="3"/>
                    <a:pt x="677" y="153"/>
                    <a:pt x="477" y="379"/>
                  </a:cubicBezTo>
                  <a:cubicBezTo>
                    <a:pt x="376" y="479"/>
                    <a:pt x="301" y="604"/>
                    <a:pt x="226" y="704"/>
                  </a:cubicBezTo>
                  <a:cubicBezTo>
                    <a:pt x="151" y="830"/>
                    <a:pt x="76" y="930"/>
                    <a:pt x="0" y="1055"/>
                  </a:cubicBezTo>
                  <a:cubicBezTo>
                    <a:pt x="201" y="855"/>
                    <a:pt x="376" y="654"/>
                    <a:pt x="577" y="479"/>
                  </a:cubicBezTo>
                  <a:cubicBezTo>
                    <a:pt x="777" y="303"/>
                    <a:pt x="1028" y="178"/>
                    <a:pt x="1279" y="178"/>
                  </a:cubicBezTo>
                  <a:cubicBezTo>
                    <a:pt x="1297" y="176"/>
                    <a:pt x="1315" y="175"/>
                    <a:pt x="1333" y="175"/>
                  </a:cubicBezTo>
                  <a:cubicBezTo>
                    <a:pt x="1562" y="175"/>
                    <a:pt x="1768" y="318"/>
                    <a:pt x="1930" y="504"/>
                  </a:cubicBezTo>
                  <a:cubicBezTo>
                    <a:pt x="2106" y="679"/>
                    <a:pt x="2256" y="930"/>
                    <a:pt x="2306" y="1181"/>
                  </a:cubicBezTo>
                  <a:cubicBezTo>
                    <a:pt x="2331" y="905"/>
                    <a:pt x="2206" y="629"/>
                    <a:pt x="2030" y="404"/>
                  </a:cubicBezTo>
                  <a:cubicBezTo>
                    <a:pt x="1865" y="191"/>
                    <a:pt x="1610" y="0"/>
                    <a:pt x="1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3"/>
            <p:cNvSpPr/>
            <p:nvPr/>
          </p:nvSpPr>
          <p:spPr>
            <a:xfrm>
              <a:off x="7214478" y="1694613"/>
              <a:ext cx="69858" cy="16967"/>
            </a:xfrm>
            <a:custGeom>
              <a:avLst/>
              <a:gdLst/>
              <a:ahLst/>
              <a:cxnLst/>
              <a:rect l="l" t="t" r="r" b="b"/>
              <a:pathLst>
                <a:path w="3685" h="895" extrusionOk="0">
                  <a:moveTo>
                    <a:pt x="0" y="1"/>
                  </a:moveTo>
                  <a:lnTo>
                    <a:pt x="0" y="1"/>
                  </a:lnTo>
                  <a:cubicBezTo>
                    <a:pt x="201" y="251"/>
                    <a:pt x="477" y="452"/>
                    <a:pt x="777" y="602"/>
                  </a:cubicBezTo>
                  <a:cubicBezTo>
                    <a:pt x="1078" y="752"/>
                    <a:pt x="1404" y="828"/>
                    <a:pt x="1730" y="878"/>
                  </a:cubicBezTo>
                  <a:cubicBezTo>
                    <a:pt x="1875" y="888"/>
                    <a:pt x="2016" y="894"/>
                    <a:pt x="2155" y="894"/>
                  </a:cubicBezTo>
                  <a:cubicBezTo>
                    <a:pt x="2350" y="894"/>
                    <a:pt x="2541" y="882"/>
                    <a:pt x="2732" y="853"/>
                  </a:cubicBezTo>
                  <a:cubicBezTo>
                    <a:pt x="2908" y="828"/>
                    <a:pt x="3058" y="777"/>
                    <a:pt x="3208" y="727"/>
                  </a:cubicBezTo>
                  <a:cubicBezTo>
                    <a:pt x="3384" y="677"/>
                    <a:pt x="3534" y="627"/>
                    <a:pt x="3685" y="552"/>
                  </a:cubicBezTo>
                  <a:lnTo>
                    <a:pt x="3685" y="552"/>
                  </a:lnTo>
                  <a:cubicBezTo>
                    <a:pt x="3359" y="627"/>
                    <a:pt x="3033" y="677"/>
                    <a:pt x="2707" y="727"/>
                  </a:cubicBezTo>
                  <a:cubicBezTo>
                    <a:pt x="2557" y="740"/>
                    <a:pt x="2400" y="746"/>
                    <a:pt x="2240" y="746"/>
                  </a:cubicBezTo>
                  <a:cubicBezTo>
                    <a:pt x="2081" y="746"/>
                    <a:pt x="1918" y="740"/>
                    <a:pt x="1755" y="727"/>
                  </a:cubicBezTo>
                  <a:cubicBezTo>
                    <a:pt x="1429" y="677"/>
                    <a:pt x="1128" y="602"/>
                    <a:pt x="827" y="477"/>
                  </a:cubicBezTo>
                  <a:cubicBezTo>
                    <a:pt x="527" y="351"/>
                    <a:pt x="251" y="2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3"/>
            <p:cNvSpPr/>
            <p:nvPr/>
          </p:nvSpPr>
          <p:spPr>
            <a:xfrm>
              <a:off x="7230157" y="1716946"/>
              <a:ext cx="28531" cy="13327"/>
            </a:xfrm>
            <a:custGeom>
              <a:avLst/>
              <a:gdLst/>
              <a:ahLst/>
              <a:cxnLst/>
              <a:rect l="l" t="t" r="r" b="b"/>
              <a:pathLst>
                <a:path w="1505" h="703" extrusionOk="0">
                  <a:moveTo>
                    <a:pt x="0" y="0"/>
                  </a:moveTo>
                  <a:lnTo>
                    <a:pt x="0" y="0"/>
                  </a:lnTo>
                  <a:cubicBezTo>
                    <a:pt x="25" y="151"/>
                    <a:pt x="126" y="276"/>
                    <a:pt x="226" y="376"/>
                  </a:cubicBezTo>
                  <a:cubicBezTo>
                    <a:pt x="351" y="477"/>
                    <a:pt x="477" y="552"/>
                    <a:pt x="627" y="602"/>
                  </a:cubicBezTo>
                  <a:cubicBezTo>
                    <a:pt x="777" y="652"/>
                    <a:pt x="928" y="677"/>
                    <a:pt x="1053" y="702"/>
                  </a:cubicBezTo>
                  <a:cubicBezTo>
                    <a:pt x="1203" y="702"/>
                    <a:pt x="1354" y="702"/>
                    <a:pt x="1504" y="677"/>
                  </a:cubicBezTo>
                  <a:cubicBezTo>
                    <a:pt x="1354" y="627"/>
                    <a:pt x="1229" y="602"/>
                    <a:pt x="1078" y="552"/>
                  </a:cubicBezTo>
                  <a:cubicBezTo>
                    <a:pt x="953" y="527"/>
                    <a:pt x="802" y="502"/>
                    <a:pt x="677" y="452"/>
                  </a:cubicBezTo>
                  <a:cubicBezTo>
                    <a:pt x="552" y="401"/>
                    <a:pt x="426" y="351"/>
                    <a:pt x="326" y="276"/>
                  </a:cubicBezTo>
                  <a:cubicBezTo>
                    <a:pt x="201" y="201"/>
                    <a:pt x="76" y="1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3"/>
            <p:cNvSpPr/>
            <p:nvPr/>
          </p:nvSpPr>
          <p:spPr>
            <a:xfrm>
              <a:off x="7239655" y="1662309"/>
              <a:ext cx="38503" cy="12095"/>
            </a:xfrm>
            <a:custGeom>
              <a:avLst/>
              <a:gdLst/>
              <a:ahLst/>
              <a:cxnLst/>
              <a:rect l="l" t="t" r="r" b="b"/>
              <a:pathLst>
                <a:path w="2031" h="638" extrusionOk="0">
                  <a:moveTo>
                    <a:pt x="1" y="0"/>
                  </a:moveTo>
                  <a:lnTo>
                    <a:pt x="1" y="0"/>
                  </a:lnTo>
                  <a:cubicBezTo>
                    <a:pt x="51" y="75"/>
                    <a:pt x="126" y="151"/>
                    <a:pt x="201" y="226"/>
                  </a:cubicBezTo>
                  <a:cubicBezTo>
                    <a:pt x="276" y="276"/>
                    <a:pt x="352" y="351"/>
                    <a:pt x="427" y="401"/>
                  </a:cubicBezTo>
                  <a:cubicBezTo>
                    <a:pt x="577" y="502"/>
                    <a:pt x="778" y="577"/>
                    <a:pt x="978" y="627"/>
                  </a:cubicBezTo>
                  <a:cubicBezTo>
                    <a:pt x="1031" y="634"/>
                    <a:pt x="1086" y="637"/>
                    <a:pt x="1141" y="637"/>
                  </a:cubicBezTo>
                  <a:cubicBezTo>
                    <a:pt x="1477" y="637"/>
                    <a:pt x="1837" y="506"/>
                    <a:pt x="2031" y="226"/>
                  </a:cubicBezTo>
                  <a:lnTo>
                    <a:pt x="2031" y="226"/>
                  </a:lnTo>
                  <a:cubicBezTo>
                    <a:pt x="1778" y="381"/>
                    <a:pt x="1511" y="476"/>
                    <a:pt x="1240" y="476"/>
                  </a:cubicBezTo>
                  <a:cubicBezTo>
                    <a:pt x="1161" y="476"/>
                    <a:pt x="1082" y="468"/>
                    <a:pt x="1003" y="451"/>
                  </a:cubicBezTo>
                  <a:cubicBezTo>
                    <a:pt x="828" y="426"/>
                    <a:pt x="652" y="351"/>
                    <a:pt x="477" y="276"/>
                  </a:cubicBezTo>
                  <a:cubicBezTo>
                    <a:pt x="326" y="201"/>
                    <a:pt x="176" y="10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3"/>
            <p:cNvSpPr/>
            <p:nvPr/>
          </p:nvSpPr>
          <p:spPr>
            <a:xfrm>
              <a:off x="7337537" y="1583956"/>
              <a:ext cx="47053" cy="28000"/>
            </a:xfrm>
            <a:custGeom>
              <a:avLst/>
              <a:gdLst/>
              <a:ahLst/>
              <a:cxnLst/>
              <a:rect l="l" t="t" r="r" b="b"/>
              <a:pathLst>
                <a:path w="2482" h="1477" extrusionOk="0">
                  <a:moveTo>
                    <a:pt x="342" y="1"/>
                  </a:moveTo>
                  <a:cubicBezTo>
                    <a:pt x="227" y="1"/>
                    <a:pt x="114" y="14"/>
                    <a:pt x="1" y="48"/>
                  </a:cubicBezTo>
                  <a:lnTo>
                    <a:pt x="1" y="73"/>
                  </a:lnTo>
                  <a:cubicBezTo>
                    <a:pt x="502" y="73"/>
                    <a:pt x="978" y="223"/>
                    <a:pt x="1404" y="474"/>
                  </a:cubicBezTo>
                  <a:cubicBezTo>
                    <a:pt x="1605" y="599"/>
                    <a:pt x="1830" y="725"/>
                    <a:pt x="2006" y="900"/>
                  </a:cubicBezTo>
                  <a:cubicBezTo>
                    <a:pt x="2181" y="1076"/>
                    <a:pt x="2331" y="1276"/>
                    <a:pt x="2482" y="1477"/>
                  </a:cubicBezTo>
                  <a:lnTo>
                    <a:pt x="2482" y="1452"/>
                  </a:lnTo>
                  <a:cubicBezTo>
                    <a:pt x="2432" y="1326"/>
                    <a:pt x="2382" y="1226"/>
                    <a:pt x="2331" y="1101"/>
                  </a:cubicBezTo>
                  <a:cubicBezTo>
                    <a:pt x="2256" y="1000"/>
                    <a:pt x="2181" y="900"/>
                    <a:pt x="2106" y="800"/>
                  </a:cubicBezTo>
                  <a:cubicBezTo>
                    <a:pt x="1930" y="599"/>
                    <a:pt x="1705" y="449"/>
                    <a:pt x="1504" y="299"/>
                  </a:cubicBezTo>
                  <a:cubicBezTo>
                    <a:pt x="1254" y="198"/>
                    <a:pt x="1028" y="98"/>
                    <a:pt x="778" y="48"/>
                  </a:cubicBezTo>
                  <a:cubicBezTo>
                    <a:pt x="626" y="21"/>
                    <a:pt x="483"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3"/>
            <p:cNvSpPr/>
            <p:nvPr/>
          </p:nvSpPr>
          <p:spPr>
            <a:xfrm>
              <a:off x="7162684" y="1571861"/>
              <a:ext cx="51337" cy="19185"/>
            </a:xfrm>
            <a:custGeom>
              <a:avLst/>
              <a:gdLst/>
              <a:ahLst/>
              <a:cxnLst/>
              <a:rect l="l" t="t" r="r" b="b"/>
              <a:pathLst>
                <a:path w="2708" h="1012" extrusionOk="0">
                  <a:moveTo>
                    <a:pt x="2257" y="1"/>
                  </a:moveTo>
                  <a:cubicBezTo>
                    <a:pt x="1908" y="1"/>
                    <a:pt x="1562" y="62"/>
                    <a:pt x="1229" y="185"/>
                  </a:cubicBezTo>
                  <a:cubicBezTo>
                    <a:pt x="1003" y="260"/>
                    <a:pt x="777" y="385"/>
                    <a:pt x="577" y="511"/>
                  </a:cubicBezTo>
                  <a:cubicBezTo>
                    <a:pt x="351" y="661"/>
                    <a:pt x="176" y="836"/>
                    <a:pt x="1" y="1012"/>
                  </a:cubicBezTo>
                  <a:lnTo>
                    <a:pt x="26" y="1012"/>
                  </a:lnTo>
                  <a:cubicBezTo>
                    <a:pt x="251" y="887"/>
                    <a:pt x="427" y="761"/>
                    <a:pt x="652" y="636"/>
                  </a:cubicBezTo>
                  <a:cubicBezTo>
                    <a:pt x="853" y="536"/>
                    <a:pt x="1078" y="435"/>
                    <a:pt x="1304" y="360"/>
                  </a:cubicBezTo>
                  <a:cubicBezTo>
                    <a:pt x="1504" y="260"/>
                    <a:pt x="1730" y="210"/>
                    <a:pt x="1980" y="160"/>
                  </a:cubicBezTo>
                  <a:cubicBezTo>
                    <a:pt x="2206" y="110"/>
                    <a:pt x="2432" y="85"/>
                    <a:pt x="2682" y="59"/>
                  </a:cubicBezTo>
                  <a:lnTo>
                    <a:pt x="2707" y="34"/>
                  </a:lnTo>
                  <a:cubicBezTo>
                    <a:pt x="2557" y="12"/>
                    <a:pt x="2407"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3"/>
            <p:cNvSpPr/>
            <p:nvPr/>
          </p:nvSpPr>
          <p:spPr>
            <a:xfrm>
              <a:off x="7274823" y="1416653"/>
              <a:ext cx="173689" cy="205746"/>
            </a:xfrm>
            <a:custGeom>
              <a:avLst/>
              <a:gdLst/>
              <a:ahLst/>
              <a:cxnLst/>
              <a:rect l="l" t="t" r="r" b="b"/>
              <a:pathLst>
                <a:path w="9162" h="10853" extrusionOk="0">
                  <a:moveTo>
                    <a:pt x="2864" y="1"/>
                  </a:moveTo>
                  <a:cubicBezTo>
                    <a:pt x="2544" y="1"/>
                    <a:pt x="2208" y="25"/>
                    <a:pt x="1855" y="76"/>
                  </a:cubicBezTo>
                  <a:cubicBezTo>
                    <a:pt x="1855" y="76"/>
                    <a:pt x="0" y="3510"/>
                    <a:pt x="2807" y="5966"/>
                  </a:cubicBezTo>
                  <a:cubicBezTo>
                    <a:pt x="5614" y="8422"/>
                    <a:pt x="6191" y="8798"/>
                    <a:pt x="7569" y="10853"/>
                  </a:cubicBezTo>
                  <a:lnTo>
                    <a:pt x="9048" y="9399"/>
                  </a:lnTo>
                  <a:cubicBezTo>
                    <a:pt x="9048" y="9399"/>
                    <a:pt x="9162" y="1"/>
                    <a:pt x="2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3"/>
            <p:cNvSpPr/>
            <p:nvPr/>
          </p:nvSpPr>
          <p:spPr>
            <a:xfrm>
              <a:off x="7088556" y="1407875"/>
              <a:ext cx="229518" cy="193158"/>
            </a:xfrm>
            <a:custGeom>
              <a:avLst/>
              <a:gdLst/>
              <a:ahLst/>
              <a:cxnLst/>
              <a:rect l="l" t="t" r="r" b="b"/>
              <a:pathLst>
                <a:path w="12107" h="10189" extrusionOk="0">
                  <a:moveTo>
                    <a:pt x="9028" y="0"/>
                  </a:moveTo>
                  <a:cubicBezTo>
                    <a:pt x="2389" y="0"/>
                    <a:pt x="1" y="8058"/>
                    <a:pt x="1" y="8058"/>
                  </a:cubicBezTo>
                  <a:lnTo>
                    <a:pt x="1103" y="10188"/>
                  </a:lnTo>
                  <a:cubicBezTo>
                    <a:pt x="3359" y="8434"/>
                    <a:pt x="4136" y="8233"/>
                    <a:pt x="8121" y="6554"/>
                  </a:cubicBezTo>
                  <a:cubicBezTo>
                    <a:pt x="12106" y="4875"/>
                    <a:pt x="11981" y="489"/>
                    <a:pt x="11981" y="489"/>
                  </a:cubicBezTo>
                  <a:cubicBezTo>
                    <a:pt x="10915" y="149"/>
                    <a:pt x="9932" y="0"/>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9" name="Google Shape;2679;p43"/>
          <p:cNvSpPr/>
          <p:nvPr/>
        </p:nvSpPr>
        <p:spPr>
          <a:xfrm>
            <a:off x="7455345" y="2860127"/>
            <a:ext cx="28512" cy="23299"/>
          </a:xfrm>
          <a:custGeom>
            <a:avLst/>
            <a:gdLst/>
            <a:ahLst/>
            <a:cxnLst/>
            <a:rect l="l" t="t" r="r" b="b"/>
            <a:pathLst>
              <a:path w="1504" h="1229" extrusionOk="0">
                <a:moveTo>
                  <a:pt x="0" y="1"/>
                </a:moveTo>
                <a:lnTo>
                  <a:pt x="0" y="1"/>
                </a:lnTo>
                <a:cubicBezTo>
                  <a:pt x="0" y="2"/>
                  <a:pt x="102" y="728"/>
                  <a:pt x="1504" y="1229"/>
                </a:cubicBezTo>
                <a:cubicBezTo>
                  <a:pt x="102" y="703"/>
                  <a:pt x="0" y="2"/>
                  <a:pt x="0" y="1"/>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0" name="Google Shape;2680;p43"/>
          <p:cNvGrpSpPr/>
          <p:nvPr/>
        </p:nvGrpSpPr>
        <p:grpSpPr>
          <a:xfrm>
            <a:off x="1452563" y="1634426"/>
            <a:ext cx="1145358" cy="1365817"/>
            <a:chOff x="1569250" y="1488116"/>
            <a:chExt cx="1053299" cy="1255924"/>
          </a:xfrm>
        </p:grpSpPr>
        <p:sp>
          <p:nvSpPr>
            <p:cNvPr id="2681" name="Google Shape;2681;p43"/>
            <p:cNvSpPr/>
            <p:nvPr/>
          </p:nvSpPr>
          <p:spPr>
            <a:xfrm>
              <a:off x="1569250" y="1702871"/>
              <a:ext cx="449857" cy="348641"/>
            </a:xfrm>
            <a:custGeom>
              <a:avLst/>
              <a:gdLst/>
              <a:ahLst/>
              <a:cxnLst/>
              <a:rect l="l" t="t" r="r" b="b"/>
              <a:pathLst>
                <a:path w="24238" h="18782" extrusionOk="0">
                  <a:moveTo>
                    <a:pt x="5240" y="2365"/>
                  </a:moveTo>
                  <a:cubicBezTo>
                    <a:pt x="5240" y="2365"/>
                    <a:pt x="5240" y="2391"/>
                    <a:pt x="5165" y="2466"/>
                  </a:cubicBezTo>
                  <a:cubicBezTo>
                    <a:pt x="5215" y="2391"/>
                    <a:pt x="5240" y="2365"/>
                    <a:pt x="5240" y="2365"/>
                  </a:cubicBezTo>
                  <a:close/>
                  <a:moveTo>
                    <a:pt x="4491" y="0"/>
                  </a:moveTo>
                  <a:cubicBezTo>
                    <a:pt x="4408" y="0"/>
                    <a:pt x="4318" y="68"/>
                    <a:pt x="4263" y="235"/>
                  </a:cubicBezTo>
                  <a:cubicBezTo>
                    <a:pt x="4137" y="586"/>
                    <a:pt x="4413" y="1112"/>
                    <a:pt x="4363" y="1238"/>
                  </a:cubicBezTo>
                  <a:cubicBezTo>
                    <a:pt x="4357" y="1246"/>
                    <a:pt x="4340" y="1250"/>
                    <a:pt x="4314" y="1250"/>
                  </a:cubicBezTo>
                  <a:cubicBezTo>
                    <a:pt x="4029" y="1250"/>
                    <a:pt x="2636" y="778"/>
                    <a:pt x="2107" y="686"/>
                  </a:cubicBezTo>
                  <a:cubicBezTo>
                    <a:pt x="2072" y="680"/>
                    <a:pt x="2033" y="677"/>
                    <a:pt x="1992" y="677"/>
                  </a:cubicBezTo>
                  <a:cubicBezTo>
                    <a:pt x="1345" y="677"/>
                    <a:pt x="0" y="1408"/>
                    <a:pt x="1531" y="2892"/>
                  </a:cubicBezTo>
                  <a:cubicBezTo>
                    <a:pt x="2088" y="3430"/>
                    <a:pt x="3207" y="3615"/>
                    <a:pt x="3890" y="3615"/>
                  </a:cubicBezTo>
                  <a:cubicBezTo>
                    <a:pt x="4097" y="3615"/>
                    <a:pt x="4264" y="3598"/>
                    <a:pt x="4363" y="3568"/>
                  </a:cubicBezTo>
                  <a:cubicBezTo>
                    <a:pt x="8623" y="11188"/>
                    <a:pt x="14914" y="15724"/>
                    <a:pt x="20904" y="18782"/>
                  </a:cubicBezTo>
                  <a:cubicBezTo>
                    <a:pt x="23385" y="16626"/>
                    <a:pt x="24238" y="13142"/>
                    <a:pt x="23160" y="11163"/>
                  </a:cubicBezTo>
                  <a:cubicBezTo>
                    <a:pt x="13085" y="7929"/>
                    <a:pt x="5240" y="2365"/>
                    <a:pt x="5240" y="2365"/>
                  </a:cubicBezTo>
                  <a:cubicBezTo>
                    <a:pt x="5240" y="2365"/>
                    <a:pt x="5290" y="1739"/>
                    <a:pt x="5165" y="1413"/>
                  </a:cubicBezTo>
                  <a:cubicBezTo>
                    <a:pt x="5039" y="1062"/>
                    <a:pt x="4689" y="536"/>
                    <a:pt x="4689" y="260"/>
                  </a:cubicBezTo>
                  <a:cubicBezTo>
                    <a:pt x="4689" y="107"/>
                    <a:pt x="4596" y="0"/>
                    <a:pt x="449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3"/>
            <p:cNvSpPr/>
            <p:nvPr/>
          </p:nvSpPr>
          <p:spPr>
            <a:xfrm>
              <a:off x="2198676" y="1682026"/>
              <a:ext cx="423873" cy="377858"/>
            </a:xfrm>
            <a:custGeom>
              <a:avLst/>
              <a:gdLst/>
              <a:ahLst/>
              <a:cxnLst/>
              <a:rect l="l" t="t" r="r" b="b"/>
              <a:pathLst>
                <a:path w="22838" h="20356" extrusionOk="0">
                  <a:moveTo>
                    <a:pt x="17770" y="2436"/>
                  </a:moveTo>
                  <a:cubicBezTo>
                    <a:pt x="17770" y="2436"/>
                    <a:pt x="17820" y="2461"/>
                    <a:pt x="17871" y="2536"/>
                  </a:cubicBezTo>
                  <a:cubicBezTo>
                    <a:pt x="17795" y="2461"/>
                    <a:pt x="17770" y="2436"/>
                    <a:pt x="17770" y="2436"/>
                  </a:cubicBezTo>
                  <a:close/>
                  <a:moveTo>
                    <a:pt x="18306" y="1"/>
                  </a:moveTo>
                  <a:cubicBezTo>
                    <a:pt x="18195" y="1"/>
                    <a:pt x="18107" y="119"/>
                    <a:pt x="18121" y="280"/>
                  </a:cubicBezTo>
                  <a:cubicBezTo>
                    <a:pt x="18146" y="556"/>
                    <a:pt x="17845" y="1133"/>
                    <a:pt x="17770" y="1458"/>
                  </a:cubicBezTo>
                  <a:cubicBezTo>
                    <a:pt x="17695" y="1809"/>
                    <a:pt x="17770" y="2436"/>
                    <a:pt x="17770" y="2436"/>
                  </a:cubicBezTo>
                  <a:cubicBezTo>
                    <a:pt x="17770" y="2436"/>
                    <a:pt x="10577" y="8777"/>
                    <a:pt x="853" y="12987"/>
                  </a:cubicBezTo>
                  <a:cubicBezTo>
                    <a:pt x="1" y="15067"/>
                    <a:pt x="1179" y="18476"/>
                    <a:pt x="3860" y="20356"/>
                  </a:cubicBezTo>
                  <a:cubicBezTo>
                    <a:pt x="9525" y="16722"/>
                    <a:pt x="15314" y="11559"/>
                    <a:pt x="18773" y="3539"/>
                  </a:cubicBezTo>
                  <a:cubicBezTo>
                    <a:pt x="18832" y="3552"/>
                    <a:pt x="18911" y="3558"/>
                    <a:pt x="19007" y="3558"/>
                  </a:cubicBezTo>
                  <a:cubicBezTo>
                    <a:pt x="19644" y="3558"/>
                    <a:pt x="20985" y="3262"/>
                    <a:pt x="21530" y="2586"/>
                  </a:cubicBezTo>
                  <a:cubicBezTo>
                    <a:pt x="22837" y="1031"/>
                    <a:pt x="21610" y="408"/>
                    <a:pt x="20931" y="408"/>
                  </a:cubicBezTo>
                  <a:cubicBezTo>
                    <a:pt x="20855" y="408"/>
                    <a:pt x="20786" y="416"/>
                    <a:pt x="20728" y="431"/>
                  </a:cubicBezTo>
                  <a:cubicBezTo>
                    <a:pt x="20213" y="595"/>
                    <a:pt x="18845" y="1218"/>
                    <a:pt x="18606" y="1218"/>
                  </a:cubicBezTo>
                  <a:cubicBezTo>
                    <a:pt x="18589" y="1218"/>
                    <a:pt x="18577" y="1214"/>
                    <a:pt x="18572" y="1208"/>
                  </a:cubicBezTo>
                  <a:cubicBezTo>
                    <a:pt x="18472" y="1108"/>
                    <a:pt x="18723" y="556"/>
                    <a:pt x="18547" y="205"/>
                  </a:cubicBezTo>
                  <a:cubicBezTo>
                    <a:pt x="18475" y="60"/>
                    <a:pt x="18385" y="1"/>
                    <a:pt x="18306"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3"/>
            <p:cNvSpPr/>
            <p:nvPr/>
          </p:nvSpPr>
          <p:spPr>
            <a:xfrm>
              <a:off x="2295436" y="1692810"/>
              <a:ext cx="314481" cy="318235"/>
            </a:xfrm>
            <a:custGeom>
              <a:avLst/>
              <a:gdLst/>
              <a:ahLst/>
              <a:cxnLst/>
              <a:rect l="l" t="t" r="r" b="b"/>
              <a:pathLst>
                <a:path w="16944" h="17144" extrusionOk="0">
                  <a:moveTo>
                    <a:pt x="16417" y="0"/>
                  </a:moveTo>
                  <a:cubicBezTo>
                    <a:pt x="16693" y="376"/>
                    <a:pt x="16693" y="953"/>
                    <a:pt x="15916" y="1755"/>
                  </a:cubicBezTo>
                  <a:cubicBezTo>
                    <a:pt x="15364" y="2331"/>
                    <a:pt x="14211" y="2557"/>
                    <a:pt x="13535" y="2557"/>
                  </a:cubicBezTo>
                  <a:cubicBezTo>
                    <a:pt x="13334" y="2557"/>
                    <a:pt x="13184" y="2532"/>
                    <a:pt x="13109" y="2506"/>
                  </a:cubicBezTo>
                  <a:cubicBezTo>
                    <a:pt x="8547" y="8045"/>
                    <a:pt x="4337" y="10577"/>
                    <a:pt x="1" y="12857"/>
                  </a:cubicBezTo>
                  <a:cubicBezTo>
                    <a:pt x="477" y="13860"/>
                    <a:pt x="1053" y="14887"/>
                    <a:pt x="1505" y="15689"/>
                  </a:cubicBezTo>
                  <a:cubicBezTo>
                    <a:pt x="1931" y="16441"/>
                    <a:pt x="2257" y="16993"/>
                    <a:pt x="2357" y="17143"/>
                  </a:cubicBezTo>
                  <a:cubicBezTo>
                    <a:pt x="6718" y="13735"/>
                    <a:pt x="10853" y="9223"/>
                    <a:pt x="13560" y="2958"/>
                  </a:cubicBezTo>
                  <a:cubicBezTo>
                    <a:pt x="13635" y="2958"/>
                    <a:pt x="13710" y="2983"/>
                    <a:pt x="13810" y="2983"/>
                  </a:cubicBezTo>
                  <a:cubicBezTo>
                    <a:pt x="14437" y="2983"/>
                    <a:pt x="15765" y="2682"/>
                    <a:pt x="16317" y="2005"/>
                  </a:cubicBezTo>
                  <a:lnTo>
                    <a:pt x="16342" y="2005"/>
                  </a:lnTo>
                  <a:cubicBezTo>
                    <a:pt x="16668" y="1604"/>
                    <a:pt x="16818" y="1253"/>
                    <a:pt x="16868" y="978"/>
                  </a:cubicBezTo>
                  <a:lnTo>
                    <a:pt x="16893" y="978"/>
                  </a:lnTo>
                  <a:cubicBezTo>
                    <a:pt x="16893" y="978"/>
                    <a:pt x="16893" y="953"/>
                    <a:pt x="16893" y="953"/>
                  </a:cubicBezTo>
                  <a:cubicBezTo>
                    <a:pt x="16893" y="953"/>
                    <a:pt x="16893" y="953"/>
                    <a:pt x="16893" y="928"/>
                  </a:cubicBezTo>
                  <a:cubicBezTo>
                    <a:pt x="16943" y="476"/>
                    <a:pt x="16718" y="176"/>
                    <a:pt x="16417" y="0"/>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3"/>
            <p:cNvSpPr/>
            <p:nvPr/>
          </p:nvSpPr>
          <p:spPr>
            <a:xfrm>
              <a:off x="2019580" y="1793747"/>
              <a:ext cx="207482" cy="207993"/>
            </a:xfrm>
            <a:custGeom>
              <a:avLst/>
              <a:gdLst/>
              <a:ahLst/>
              <a:cxnLst/>
              <a:rect l="l" t="t" r="r" b="b"/>
              <a:pathLst>
                <a:path w="11179" h="11205" extrusionOk="0">
                  <a:moveTo>
                    <a:pt x="7093" y="1"/>
                  </a:moveTo>
                  <a:lnTo>
                    <a:pt x="1956" y="302"/>
                  </a:lnTo>
                  <a:lnTo>
                    <a:pt x="2256" y="5740"/>
                  </a:lnTo>
                  <a:cubicBezTo>
                    <a:pt x="2306" y="6317"/>
                    <a:pt x="1830" y="6793"/>
                    <a:pt x="1254" y="6793"/>
                  </a:cubicBezTo>
                  <a:cubicBezTo>
                    <a:pt x="502" y="6818"/>
                    <a:pt x="1" y="6818"/>
                    <a:pt x="1" y="6818"/>
                  </a:cubicBezTo>
                  <a:cubicBezTo>
                    <a:pt x="1" y="6818"/>
                    <a:pt x="2206" y="10703"/>
                    <a:pt x="2231" y="11028"/>
                  </a:cubicBezTo>
                  <a:cubicBezTo>
                    <a:pt x="2243" y="11167"/>
                    <a:pt x="3119" y="11205"/>
                    <a:pt x="4060" y="11205"/>
                  </a:cubicBezTo>
                  <a:cubicBezTo>
                    <a:pt x="5157" y="11205"/>
                    <a:pt x="6341" y="11154"/>
                    <a:pt x="6341" y="11154"/>
                  </a:cubicBezTo>
                  <a:cubicBezTo>
                    <a:pt x="6341" y="11154"/>
                    <a:pt x="11179" y="7169"/>
                    <a:pt x="9951" y="6918"/>
                  </a:cubicBezTo>
                  <a:cubicBezTo>
                    <a:pt x="9700" y="6868"/>
                    <a:pt x="9149" y="6843"/>
                    <a:pt x="8422" y="6818"/>
                  </a:cubicBezTo>
                  <a:cubicBezTo>
                    <a:pt x="7895" y="6793"/>
                    <a:pt x="7469" y="6392"/>
                    <a:pt x="7444" y="5866"/>
                  </a:cubicBezTo>
                  <a:lnTo>
                    <a:pt x="7093"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3"/>
            <p:cNvSpPr/>
            <p:nvPr/>
          </p:nvSpPr>
          <p:spPr>
            <a:xfrm>
              <a:off x="2060062" y="1873765"/>
              <a:ext cx="947" cy="15370"/>
            </a:xfrm>
            <a:custGeom>
              <a:avLst/>
              <a:gdLst/>
              <a:ahLst/>
              <a:cxnLst/>
              <a:rect l="l" t="t" r="r" b="b"/>
              <a:pathLst>
                <a:path w="51" h="828" extrusionOk="0">
                  <a:moveTo>
                    <a:pt x="50" y="828"/>
                  </a:moveTo>
                  <a:cubicBezTo>
                    <a:pt x="50" y="828"/>
                    <a:pt x="50" y="828"/>
                    <a:pt x="50" y="828"/>
                  </a:cubicBezTo>
                  <a:lnTo>
                    <a:pt x="0" y="1"/>
                  </a:lnTo>
                  <a:cubicBezTo>
                    <a:pt x="0" y="1"/>
                    <a:pt x="0" y="1"/>
                    <a:pt x="0" y="1"/>
                  </a:cubicBezTo>
                  <a:lnTo>
                    <a:pt x="50" y="828"/>
                  </a:lnTo>
                  <a:close/>
                </a:path>
              </a:pathLst>
            </a:custGeom>
            <a:solidFill>
              <a:srgbClr val="F7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3"/>
            <p:cNvSpPr/>
            <p:nvPr/>
          </p:nvSpPr>
          <p:spPr>
            <a:xfrm>
              <a:off x="2060062" y="1871909"/>
              <a:ext cx="96772" cy="25134"/>
            </a:xfrm>
            <a:custGeom>
              <a:avLst/>
              <a:gdLst/>
              <a:ahLst/>
              <a:cxnLst/>
              <a:rect l="l" t="t" r="r" b="b"/>
              <a:pathLst>
                <a:path w="5214" h="1354" extrusionOk="0">
                  <a:moveTo>
                    <a:pt x="5163" y="0"/>
                  </a:moveTo>
                  <a:cubicBezTo>
                    <a:pt x="4286" y="351"/>
                    <a:pt x="3358" y="502"/>
                    <a:pt x="2431" y="502"/>
                  </a:cubicBezTo>
                  <a:cubicBezTo>
                    <a:pt x="1604" y="502"/>
                    <a:pt x="777" y="376"/>
                    <a:pt x="0" y="101"/>
                  </a:cubicBezTo>
                  <a:lnTo>
                    <a:pt x="0" y="101"/>
                  </a:lnTo>
                  <a:lnTo>
                    <a:pt x="50" y="928"/>
                  </a:lnTo>
                  <a:cubicBezTo>
                    <a:pt x="852" y="1203"/>
                    <a:pt x="1704" y="1354"/>
                    <a:pt x="2531" y="1354"/>
                  </a:cubicBezTo>
                  <a:cubicBezTo>
                    <a:pt x="3434" y="1354"/>
                    <a:pt x="4361" y="1178"/>
                    <a:pt x="5213" y="853"/>
                  </a:cubicBezTo>
                  <a:lnTo>
                    <a:pt x="5163"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3"/>
            <p:cNvSpPr/>
            <p:nvPr/>
          </p:nvSpPr>
          <p:spPr>
            <a:xfrm>
              <a:off x="1927016" y="1553804"/>
              <a:ext cx="356259" cy="327591"/>
            </a:xfrm>
            <a:custGeom>
              <a:avLst/>
              <a:gdLst/>
              <a:ahLst/>
              <a:cxnLst/>
              <a:rect l="l" t="t" r="r" b="b"/>
              <a:pathLst>
                <a:path w="19195" h="17648" extrusionOk="0">
                  <a:moveTo>
                    <a:pt x="9945" y="0"/>
                  </a:moveTo>
                  <a:cubicBezTo>
                    <a:pt x="9675" y="0"/>
                    <a:pt x="9400" y="15"/>
                    <a:pt x="9123" y="46"/>
                  </a:cubicBezTo>
                  <a:cubicBezTo>
                    <a:pt x="9095" y="45"/>
                    <a:pt x="9066" y="45"/>
                    <a:pt x="9038" y="45"/>
                  </a:cubicBezTo>
                  <a:cubicBezTo>
                    <a:pt x="4495" y="45"/>
                    <a:pt x="1156" y="4037"/>
                    <a:pt x="1604" y="9043"/>
                  </a:cubicBezTo>
                  <a:cubicBezTo>
                    <a:pt x="1629" y="9294"/>
                    <a:pt x="1654" y="9544"/>
                    <a:pt x="1679" y="9795"/>
                  </a:cubicBezTo>
                  <a:cubicBezTo>
                    <a:pt x="1529" y="9770"/>
                    <a:pt x="1354" y="9770"/>
                    <a:pt x="1128" y="9770"/>
                  </a:cubicBezTo>
                  <a:cubicBezTo>
                    <a:pt x="426" y="9795"/>
                    <a:pt x="0" y="10572"/>
                    <a:pt x="301" y="11800"/>
                  </a:cubicBezTo>
                  <a:cubicBezTo>
                    <a:pt x="623" y="12987"/>
                    <a:pt x="1575" y="13334"/>
                    <a:pt x="2288" y="13334"/>
                  </a:cubicBezTo>
                  <a:cubicBezTo>
                    <a:pt x="2463" y="13334"/>
                    <a:pt x="2624" y="13313"/>
                    <a:pt x="2757" y="13279"/>
                  </a:cubicBezTo>
                  <a:lnTo>
                    <a:pt x="2782" y="13279"/>
                  </a:lnTo>
                  <a:cubicBezTo>
                    <a:pt x="2932" y="13554"/>
                    <a:pt x="3083" y="13855"/>
                    <a:pt x="3258" y="14106"/>
                  </a:cubicBezTo>
                  <a:cubicBezTo>
                    <a:pt x="4752" y="16484"/>
                    <a:pt x="7174" y="17648"/>
                    <a:pt x="9588" y="17648"/>
                  </a:cubicBezTo>
                  <a:cubicBezTo>
                    <a:pt x="12237" y="17648"/>
                    <a:pt x="14876" y="16245"/>
                    <a:pt x="16266" y="13504"/>
                  </a:cubicBezTo>
                  <a:cubicBezTo>
                    <a:pt x="16416" y="13229"/>
                    <a:pt x="16542" y="12928"/>
                    <a:pt x="16667" y="12627"/>
                  </a:cubicBezTo>
                  <a:lnTo>
                    <a:pt x="16692" y="12627"/>
                  </a:lnTo>
                  <a:cubicBezTo>
                    <a:pt x="16774" y="12639"/>
                    <a:pt x="16866" y="12645"/>
                    <a:pt x="16963" y="12645"/>
                  </a:cubicBezTo>
                  <a:cubicBezTo>
                    <a:pt x="17696" y="12645"/>
                    <a:pt x="18776" y="12272"/>
                    <a:pt x="18998" y="10923"/>
                  </a:cubicBezTo>
                  <a:cubicBezTo>
                    <a:pt x="19195" y="9691"/>
                    <a:pt x="18714" y="8967"/>
                    <a:pt x="18030" y="8967"/>
                  </a:cubicBezTo>
                  <a:cubicBezTo>
                    <a:pt x="18019" y="8967"/>
                    <a:pt x="18007" y="8967"/>
                    <a:pt x="17995" y="8968"/>
                  </a:cubicBezTo>
                  <a:cubicBezTo>
                    <a:pt x="17770" y="8993"/>
                    <a:pt x="17594" y="9018"/>
                    <a:pt x="17444" y="9068"/>
                  </a:cubicBezTo>
                  <a:cubicBezTo>
                    <a:pt x="17444" y="8818"/>
                    <a:pt x="17469" y="8542"/>
                    <a:pt x="17469" y="8291"/>
                  </a:cubicBezTo>
                  <a:cubicBezTo>
                    <a:pt x="17445" y="3560"/>
                    <a:pt x="14128" y="0"/>
                    <a:pt x="9945"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3"/>
            <p:cNvSpPr/>
            <p:nvPr/>
          </p:nvSpPr>
          <p:spPr>
            <a:xfrm>
              <a:off x="2199604" y="2393390"/>
              <a:ext cx="223778" cy="342905"/>
            </a:xfrm>
            <a:custGeom>
              <a:avLst/>
              <a:gdLst/>
              <a:ahLst/>
              <a:cxnLst/>
              <a:rect l="l" t="t" r="r" b="b"/>
              <a:pathLst>
                <a:path w="12057" h="18473" extrusionOk="0">
                  <a:moveTo>
                    <a:pt x="8021" y="1"/>
                  </a:moveTo>
                  <a:cubicBezTo>
                    <a:pt x="8021" y="1"/>
                    <a:pt x="2532" y="703"/>
                    <a:pt x="1" y="4387"/>
                  </a:cubicBezTo>
                  <a:cubicBezTo>
                    <a:pt x="5540" y="13058"/>
                    <a:pt x="11304" y="18472"/>
                    <a:pt x="11304" y="18472"/>
                  </a:cubicBezTo>
                  <a:lnTo>
                    <a:pt x="12056" y="17845"/>
                  </a:lnTo>
                  <a:lnTo>
                    <a:pt x="8021"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3"/>
            <p:cNvSpPr/>
            <p:nvPr/>
          </p:nvSpPr>
          <p:spPr>
            <a:xfrm>
              <a:off x="2218221" y="2488758"/>
              <a:ext cx="205162" cy="247531"/>
            </a:xfrm>
            <a:custGeom>
              <a:avLst/>
              <a:gdLst/>
              <a:ahLst/>
              <a:cxnLst/>
              <a:rect l="l" t="t" r="r" b="b"/>
              <a:pathLst>
                <a:path w="11054" h="13335" extrusionOk="0">
                  <a:moveTo>
                    <a:pt x="2457" y="1"/>
                  </a:moveTo>
                  <a:cubicBezTo>
                    <a:pt x="1655" y="326"/>
                    <a:pt x="827" y="577"/>
                    <a:pt x="0" y="778"/>
                  </a:cubicBezTo>
                  <a:cubicBezTo>
                    <a:pt x="5213" y="8572"/>
                    <a:pt x="10301" y="13334"/>
                    <a:pt x="10301" y="13334"/>
                  </a:cubicBezTo>
                  <a:lnTo>
                    <a:pt x="11053" y="12707"/>
                  </a:lnTo>
                  <a:lnTo>
                    <a:pt x="11003" y="12482"/>
                  </a:lnTo>
                  <a:lnTo>
                    <a:pt x="10577" y="12758"/>
                  </a:lnTo>
                  <a:cubicBezTo>
                    <a:pt x="10577" y="12758"/>
                    <a:pt x="6492" y="7820"/>
                    <a:pt x="2457"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3"/>
            <p:cNvSpPr/>
            <p:nvPr/>
          </p:nvSpPr>
          <p:spPr>
            <a:xfrm>
              <a:off x="2297774" y="2561537"/>
              <a:ext cx="125614" cy="174747"/>
            </a:xfrm>
            <a:custGeom>
              <a:avLst/>
              <a:gdLst/>
              <a:ahLst/>
              <a:cxnLst/>
              <a:rect l="l" t="t" r="r" b="b"/>
              <a:pathLst>
                <a:path w="6768" h="9414" extrusionOk="0">
                  <a:moveTo>
                    <a:pt x="4533" y="0"/>
                  </a:moveTo>
                  <a:cubicBezTo>
                    <a:pt x="3860" y="0"/>
                    <a:pt x="1955" y="243"/>
                    <a:pt x="0" y="2721"/>
                  </a:cubicBezTo>
                  <a:cubicBezTo>
                    <a:pt x="2256" y="5629"/>
                    <a:pt x="4762" y="8461"/>
                    <a:pt x="6015" y="9413"/>
                  </a:cubicBezTo>
                  <a:cubicBezTo>
                    <a:pt x="6466" y="9037"/>
                    <a:pt x="6767" y="8786"/>
                    <a:pt x="6767" y="8786"/>
                  </a:cubicBezTo>
                  <a:lnTo>
                    <a:pt x="4787" y="14"/>
                  </a:lnTo>
                  <a:cubicBezTo>
                    <a:pt x="4787" y="14"/>
                    <a:pt x="4697" y="0"/>
                    <a:pt x="4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3"/>
            <p:cNvSpPr/>
            <p:nvPr/>
          </p:nvSpPr>
          <p:spPr>
            <a:xfrm>
              <a:off x="2393605" y="2614270"/>
              <a:ext cx="125132" cy="129770"/>
            </a:xfrm>
            <a:custGeom>
              <a:avLst/>
              <a:gdLst/>
              <a:ahLst/>
              <a:cxnLst/>
              <a:rect l="l" t="t" r="r" b="b"/>
              <a:pathLst>
                <a:path w="6742" h="6991" extrusionOk="0">
                  <a:moveTo>
                    <a:pt x="5189" y="1"/>
                  </a:moveTo>
                  <a:cubicBezTo>
                    <a:pt x="4860" y="1"/>
                    <a:pt x="4522" y="103"/>
                    <a:pt x="4236" y="382"/>
                  </a:cubicBezTo>
                  <a:cubicBezTo>
                    <a:pt x="4236" y="382"/>
                    <a:pt x="0" y="3865"/>
                    <a:pt x="276" y="6046"/>
                  </a:cubicBezTo>
                  <a:cubicBezTo>
                    <a:pt x="296" y="6248"/>
                    <a:pt x="1102" y="6991"/>
                    <a:pt x="2151" y="6991"/>
                  </a:cubicBezTo>
                  <a:cubicBezTo>
                    <a:pt x="2400" y="6991"/>
                    <a:pt x="2663" y="6949"/>
                    <a:pt x="2932" y="6848"/>
                  </a:cubicBezTo>
                  <a:cubicBezTo>
                    <a:pt x="4311" y="6321"/>
                    <a:pt x="6742" y="983"/>
                    <a:pt x="6567" y="632"/>
                  </a:cubicBezTo>
                  <a:cubicBezTo>
                    <a:pt x="6450" y="399"/>
                    <a:pt x="5837" y="1"/>
                    <a:pt x="5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3"/>
            <p:cNvSpPr/>
            <p:nvPr/>
          </p:nvSpPr>
          <p:spPr>
            <a:xfrm>
              <a:off x="1786063" y="2379431"/>
              <a:ext cx="239572" cy="338246"/>
            </a:xfrm>
            <a:custGeom>
              <a:avLst/>
              <a:gdLst/>
              <a:ahLst/>
              <a:cxnLst/>
              <a:rect l="l" t="t" r="r" b="b"/>
              <a:pathLst>
                <a:path w="12908" h="18222" extrusionOk="0">
                  <a:moveTo>
                    <a:pt x="5188" y="1"/>
                  </a:moveTo>
                  <a:lnTo>
                    <a:pt x="0" y="17545"/>
                  </a:lnTo>
                  <a:lnTo>
                    <a:pt x="727" y="18222"/>
                  </a:lnTo>
                  <a:cubicBezTo>
                    <a:pt x="727" y="18222"/>
                    <a:pt x="6817" y="13209"/>
                    <a:pt x="12907" y="4888"/>
                  </a:cubicBezTo>
                  <a:cubicBezTo>
                    <a:pt x="10627" y="1054"/>
                    <a:pt x="5188" y="1"/>
                    <a:pt x="518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3"/>
            <p:cNvSpPr/>
            <p:nvPr/>
          </p:nvSpPr>
          <p:spPr>
            <a:xfrm>
              <a:off x="1786063" y="2448294"/>
              <a:ext cx="103750" cy="267523"/>
            </a:xfrm>
            <a:custGeom>
              <a:avLst/>
              <a:gdLst/>
              <a:ahLst/>
              <a:cxnLst/>
              <a:rect l="l" t="t" r="r" b="b"/>
              <a:pathLst>
                <a:path w="5590" h="14412" extrusionOk="0">
                  <a:moveTo>
                    <a:pt x="4110" y="0"/>
                  </a:moveTo>
                  <a:lnTo>
                    <a:pt x="0" y="13835"/>
                  </a:lnTo>
                  <a:lnTo>
                    <a:pt x="526" y="14336"/>
                  </a:lnTo>
                  <a:lnTo>
                    <a:pt x="602" y="14411"/>
                  </a:lnTo>
                  <a:lnTo>
                    <a:pt x="125" y="13835"/>
                  </a:lnTo>
                  <a:lnTo>
                    <a:pt x="5589" y="1003"/>
                  </a:lnTo>
                  <a:cubicBezTo>
                    <a:pt x="5088" y="702"/>
                    <a:pt x="4587" y="351"/>
                    <a:pt x="4110" y="0"/>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3"/>
            <p:cNvSpPr/>
            <p:nvPr/>
          </p:nvSpPr>
          <p:spPr>
            <a:xfrm>
              <a:off x="1841876" y="2190106"/>
              <a:ext cx="536829" cy="324287"/>
            </a:xfrm>
            <a:custGeom>
              <a:avLst/>
              <a:gdLst/>
              <a:ahLst/>
              <a:cxnLst/>
              <a:rect l="l" t="t" r="r" b="b"/>
              <a:pathLst>
                <a:path w="28924" h="17470" extrusionOk="0">
                  <a:moveTo>
                    <a:pt x="24662" y="0"/>
                  </a:moveTo>
                  <a:lnTo>
                    <a:pt x="4487" y="1855"/>
                  </a:lnTo>
                  <a:cubicBezTo>
                    <a:pt x="4487" y="1855"/>
                    <a:pt x="2933" y="6141"/>
                    <a:pt x="1" y="13008"/>
                  </a:cubicBezTo>
                  <a:cubicBezTo>
                    <a:pt x="4161" y="16767"/>
                    <a:pt x="9499" y="17469"/>
                    <a:pt x="9499" y="17469"/>
                  </a:cubicBezTo>
                  <a:cubicBezTo>
                    <a:pt x="9499" y="17469"/>
                    <a:pt x="12707" y="11805"/>
                    <a:pt x="14161" y="11404"/>
                  </a:cubicBezTo>
                  <a:cubicBezTo>
                    <a:pt x="14250" y="11379"/>
                    <a:pt x="14340" y="11367"/>
                    <a:pt x="14432" y="11367"/>
                  </a:cubicBezTo>
                  <a:cubicBezTo>
                    <a:pt x="15803" y="11367"/>
                    <a:pt x="17418" y="14107"/>
                    <a:pt x="19274" y="17068"/>
                  </a:cubicBezTo>
                  <a:cubicBezTo>
                    <a:pt x="24236" y="16291"/>
                    <a:pt x="28923" y="12657"/>
                    <a:pt x="28923" y="12657"/>
                  </a:cubicBezTo>
                  <a:lnTo>
                    <a:pt x="24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3"/>
            <p:cNvSpPr/>
            <p:nvPr/>
          </p:nvSpPr>
          <p:spPr>
            <a:xfrm>
              <a:off x="1995859" y="2400833"/>
              <a:ext cx="113977" cy="113547"/>
            </a:xfrm>
            <a:custGeom>
              <a:avLst/>
              <a:gdLst/>
              <a:ahLst/>
              <a:cxnLst/>
              <a:rect l="l" t="t" r="r" b="b"/>
              <a:pathLst>
                <a:path w="6141" h="6117" extrusionOk="0">
                  <a:moveTo>
                    <a:pt x="1203" y="6116"/>
                  </a:moveTo>
                  <a:cubicBezTo>
                    <a:pt x="1203" y="6116"/>
                    <a:pt x="752" y="6041"/>
                    <a:pt x="0" y="5865"/>
                  </a:cubicBezTo>
                  <a:lnTo>
                    <a:pt x="0" y="5865"/>
                  </a:lnTo>
                  <a:cubicBezTo>
                    <a:pt x="752" y="6041"/>
                    <a:pt x="1203" y="6116"/>
                    <a:pt x="1203" y="6116"/>
                  </a:cubicBezTo>
                  <a:cubicBezTo>
                    <a:pt x="1203" y="6116"/>
                    <a:pt x="4411" y="452"/>
                    <a:pt x="5865" y="51"/>
                  </a:cubicBezTo>
                  <a:cubicBezTo>
                    <a:pt x="5940" y="26"/>
                    <a:pt x="6041" y="1"/>
                    <a:pt x="6141" y="1"/>
                  </a:cubicBezTo>
                  <a:cubicBezTo>
                    <a:pt x="6041" y="1"/>
                    <a:pt x="5940" y="26"/>
                    <a:pt x="5865" y="51"/>
                  </a:cubicBezTo>
                  <a:cubicBezTo>
                    <a:pt x="4411" y="452"/>
                    <a:pt x="1203" y="6116"/>
                    <a:pt x="1203" y="6116"/>
                  </a:cubicBezTo>
                  <a:close/>
                </a:path>
              </a:pathLst>
            </a:custGeom>
            <a:solidFill>
              <a:srgbClr val="34B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3"/>
            <p:cNvSpPr/>
            <p:nvPr/>
          </p:nvSpPr>
          <p:spPr>
            <a:xfrm>
              <a:off x="1841876" y="2245920"/>
              <a:ext cx="536829" cy="268469"/>
            </a:xfrm>
            <a:custGeom>
              <a:avLst/>
              <a:gdLst/>
              <a:ahLst/>
              <a:cxnLst/>
              <a:rect l="l" t="t" r="r" b="b"/>
              <a:pathLst>
                <a:path w="28924" h="14463" extrusionOk="0">
                  <a:moveTo>
                    <a:pt x="25665" y="1"/>
                  </a:moveTo>
                  <a:cubicBezTo>
                    <a:pt x="25590" y="51"/>
                    <a:pt x="25464" y="101"/>
                    <a:pt x="25339" y="176"/>
                  </a:cubicBezTo>
                  <a:lnTo>
                    <a:pt x="25540" y="753"/>
                  </a:lnTo>
                  <a:cubicBezTo>
                    <a:pt x="27319" y="6016"/>
                    <a:pt x="24011" y="11680"/>
                    <a:pt x="18547" y="12607"/>
                  </a:cubicBezTo>
                  <a:cubicBezTo>
                    <a:pt x="18497" y="12607"/>
                    <a:pt x="18447" y="12632"/>
                    <a:pt x="18397" y="12632"/>
                  </a:cubicBezTo>
                  <a:cubicBezTo>
                    <a:pt x="16567" y="9675"/>
                    <a:pt x="14938" y="6918"/>
                    <a:pt x="13560" y="6918"/>
                  </a:cubicBezTo>
                  <a:cubicBezTo>
                    <a:pt x="13484" y="6918"/>
                    <a:pt x="13384" y="6943"/>
                    <a:pt x="13284" y="6968"/>
                  </a:cubicBezTo>
                  <a:cubicBezTo>
                    <a:pt x="12783" y="7119"/>
                    <a:pt x="12006" y="7946"/>
                    <a:pt x="11254" y="8948"/>
                  </a:cubicBezTo>
                  <a:cubicBezTo>
                    <a:pt x="9925" y="10753"/>
                    <a:pt x="7845" y="11730"/>
                    <a:pt x="5715" y="11730"/>
                  </a:cubicBezTo>
                  <a:cubicBezTo>
                    <a:pt x="4612" y="11730"/>
                    <a:pt x="3509" y="11480"/>
                    <a:pt x="2507" y="10928"/>
                  </a:cubicBezTo>
                  <a:cubicBezTo>
                    <a:pt x="1755" y="10502"/>
                    <a:pt x="978" y="10026"/>
                    <a:pt x="226" y="9475"/>
                  </a:cubicBezTo>
                  <a:cubicBezTo>
                    <a:pt x="151" y="9650"/>
                    <a:pt x="76" y="9825"/>
                    <a:pt x="1" y="10001"/>
                  </a:cubicBezTo>
                  <a:cubicBezTo>
                    <a:pt x="352" y="10327"/>
                    <a:pt x="727" y="10602"/>
                    <a:pt x="1103" y="10903"/>
                  </a:cubicBezTo>
                  <a:cubicBezTo>
                    <a:pt x="1580" y="11254"/>
                    <a:pt x="2081" y="11605"/>
                    <a:pt x="2582" y="11906"/>
                  </a:cubicBezTo>
                  <a:cubicBezTo>
                    <a:pt x="4813" y="13234"/>
                    <a:pt x="6993" y="13911"/>
                    <a:pt x="8296" y="14211"/>
                  </a:cubicBezTo>
                  <a:cubicBezTo>
                    <a:pt x="9048" y="14387"/>
                    <a:pt x="9499" y="14462"/>
                    <a:pt x="9499" y="14462"/>
                  </a:cubicBezTo>
                  <a:cubicBezTo>
                    <a:pt x="9499" y="14462"/>
                    <a:pt x="12707" y="8798"/>
                    <a:pt x="14161" y="8397"/>
                  </a:cubicBezTo>
                  <a:cubicBezTo>
                    <a:pt x="14236" y="8372"/>
                    <a:pt x="14337" y="8347"/>
                    <a:pt x="14437" y="8347"/>
                  </a:cubicBezTo>
                  <a:cubicBezTo>
                    <a:pt x="15765" y="8347"/>
                    <a:pt x="17319" y="10928"/>
                    <a:pt x="19073" y="13760"/>
                  </a:cubicBezTo>
                  <a:lnTo>
                    <a:pt x="19098" y="13760"/>
                  </a:lnTo>
                  <a:cubicBezTo>
                    <a:pt x="19098" y="13810"/>
                    <a:pt x="19124" y="13861"/>
                    <a:pt x="19149" y="13886"/>
                  </a:cubicBezTo>
                  <a:lnTo>
                    <a:pt x="19174" y="13886"/>
                  </a:lnTo>
                  <a:cubicBezTo>
                    <a:pt x="19174" y="13911"/>
                    <a:pt x="19174" y="13911"/>
                    <a:pt x="19174" y="13911"/>
                  </a:cubicBezTo>
                  <a:cubicBezTo>
                    <a:pt x="19174" y="13936"/>
                    <a:pt x="19174" y="13936"/>
                    <a:pt x="19174" y="13936"/>
                  </a:cubicBezTo>
                  <a:cubicBezTo>
                    <a:pt x="19199" y="13961"/>
                    <a:pt x="19224" y="13986"/>
                    <a:pt x="19224" y="14011"/>
                  </a:cubicBezTo>
                  <a:lnTo>
                    <a:pt x="19249" y="14011"/>
                  </a:lnTo>
                  <a:cubicBezTo>
                    <a:pt x="19249" y="14011"/>
                    <a:pt x="19249" y="14011"/>
                    <a:pt x="19249" y="14036"/>
                  </a:cubicBezTo>
                  <a:cubicBezTo>
                    <a:pt x="19249" y="14036"/>
                    <a:pt x="19249" y="14036"/>
                    <a:pt x="19274" y="14061"/>
                  </a:cubicBezTo>
                  <a:cubicBezTo>
                    <a:pt x="19600" y="14011"/>
                    <a:pt x="19926" y="13936"/>
                    <a:pt x="20276" y="13861"/>
                  </a:cubicBezTo>
                  <a:cubicBezTo>
                    <a:pt x="21103" y="13660"/>
                    <a:pt x="21931" y="13409"/>
                    <a:pt x="22733" y="13084"/>
                  </a:cubicBezTo>
                  <a:cubicBezTo>
                    <a:pt x="26216" y="11730"/>
                    <a:pt x="28923" y="9650"/>
                    <a:pt x="28923" y="9650"/>
                  </a:cubicBezTo>
                  <a:lnTo>
                    <a:pt x="256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3"/>
            <p:cNvSpPr/>
            <p:nvPr/>
          </p:nvSpPr>
          <p:spPr>
            <a:xfrm>
              <a:off x="1786063" y="2544999"/>
              <a:ext cx="132574" cy="172668"/>
            </a:xfrm>
            <a:custGeom>
              <a:avLst/>
              <a:gdLst/>
              <a:ahLst/>
              <a:cxnLst/>
              <a:rect l="l" t="t" r="r" b="b"/>
              <a:pathLst>
                <a:path w="7143" h="9302" extrusionOk="0">
                  <a:moveTo>
                    <a:pt x="2641" y="1"/>
                  </a:moveTo>
                  <a:cubicBezTo>
                    <a:pt x="2586" y="1"/>
                    <a:pt x="2556" y="3"/>
                    <a:pt x="2556" y="3"/>
                  </a:cubicBezTo>
                  <a:lnTo>
                    <a:pt x="0" y="8625"/>
                  </a:lnTo>
                  <a:cubicBezTo>
                    <a:pt x="0" y="8625"/>
                    <a:pt x="276" y="8901"/>
                    <a:pt x="727" y="9302"/>
                  </a:cubicBezTo>
                  <a:cubicBezTo>
                    <a:pt x="2005" y="8424"/>
                    <a:pt x="4712" y="5768"/>
                    <a:pt x="7143" y="3011"/>
                  </a:cubicBezTo>
                  <a:cubicBezTo>
                    <a:pt x="5183" y="159"/>
                    <a:pt x="3083" y="1"/>
                    <a:pt x="2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3"/>
            <p:cNvSpPr/>
            <p:nvPr/>
          </p:nvSpPr>
          <p:spPr>
            <a:xfrm>
              <a:off x="1704654" y="2598437"/>
              <a:ext cx="113049" cy="123886"/>
            </a:xfrm>
            <a:custGeom>
              <a:avLst/>
              <a:gdLst/>
              <a:ahLst/>
              <a:cxnLst/>
              <a:rect l="l" t="t" r="r" b="b"/>
              <a:pathLst>
                <a:path w="6091" h="6674" extrusionOk="0">
                  <a:moveTo>
                    <a:pt x="1412" y="1"/>
                  </a:moveTo>
                  <a:cubicBezTo>
                    <a:pt x="844" y="1"/>
                    <a:pt x="311" y="303"/>
                    <a:pt x="201" y="508"/>
                  </a:cubicBezTo>
                  <a:cubicBezTo>
                    <a:pt x="0" y="834"/>
                    <a:pt x="1930" y="5921"/>
                    <a:pt x="3183" y="6498"/>
                  </a:cubicBezTo>
                  <a:cubicBezTo>
                    <a:pt x="3473" y="6623"/>
                    <a:pt x="3759" y="6673"/>
                    <a:pt x="4029" y="6673"/>
                  </a:cubicBezTo>
                  <a:cubicBezTo>
                    <a:pt x="4948" y="6673"/>
                    <a:pt x="5676" y="6090"/>
                    <a:pt x="5714" y="5896"/>
                  </a:cubicBezTo>
                  <a:cubicBezTo>
                    <a:pt x="6090" y="3891"/>
                    <a:pt x="2381" y="407"/>
                    <a:pt x="2381" y="407"/>
                  </a:cubicBezTo>
                  <a:cubicBezTo>
                    <a:pt x="2100" y="108"/>
                    <a:pt x="1750"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3"/>
            <p:cNvSpPr/>
            <p:nvPr/>
          </p:nvSpPr>
          <p:spPr>
            <a:xfrm>
              <a:off x="1888390" y="1885867"/>
              <a:ext cx="451231" cy="431541"/>
            </a:xfrm>
            <a:custGeom>
              <a:avLst/>
              <a:gdLst/>
              <a:ahLst/>
              <a:cxnLst/>
              <a:rect l="l" t="t" r="r" b="b"/>
              <a:pathLst>
                <a:path w="24312" h="23248" extrusionOk="0">
                  <a:moveTo>
                    <a:pt x="20928" y="0"/>
                  </a:moveTo>
                  <a:cubicBezTo>
                    <a:pt x="19650" y="953"/>
                    <a:pt x="14362" y="2331"/>
                    <a:pt x="14362" y="2331"/>
                  </a:cubicBezTo>
                  <a:cubicBezTo>
                    <a:pt x="14362" y="2331"/>
                    <a:pt x="13313" y="2504"/>
                    <a:pt x="11920" y="2504"/>
                  </a:cubicBezTo>
                  <a:cubicBezTo>
                    <a:pt x="11003" y="2504"/>
                    <a:pt x="9938" y="2429"/>
                    <a:pt x="8923" y="2181"/>
                  </a:cubicBezTo>
                  <a:cubicBezTo>
                    <a:pt x="6392" y="1579"/>
                    <a:pt x="3059" y="176"/>
                    <a:pt x="3059" y="176"/>
                  </a:cubicBezTo>
                  <a:cubicBezTo>
                    <a:pt x="3059" y="176"/>
                    <a:pt x="2482" y="2005"/>
                    <a:pt x="2056" y="3434"/>
                  </a:cubicBezTo>
                  <a:cubicBezTo>
                    <a:pt x="1630" y="4862"/>
                    <a:pt x="1" y="7193"/>
                    <a:pt x="1" y="7193"/>
                  </a:cubicBezTo>
                  <a:lnTo>
                    <a:pt x="3911" y="9725"/>
                  </a:lnTo>
                  <a:lnTo>
                    <a:pt x="602" y="21354"/>
                  </a:lnTo>
                  <a:cubicBezTo>
                    <a:pt x="602" y="21354"/>
                    <a:pt x="4227" y="23248"/>
                    <a:pt x="9271" y="23248"/>
                  </a:cubicBezTo>
                  <a:cubicBezTo>
                    <a:pt x="10144" y="23248"/>
                    <a:pt x="11059" y="23191"/>
                    <a:pt x="12006" y="23058"/>
                  </a:cubicBezTo>
                  <a:cubicBezTo>
                    <a:pt x="18422" y="22156"/>
                    <a:pt x="23435" y="19248"/>
                    <a:pt x="23435" y="19248"/>
                  </a:cubicBezTo>
                  <a:lnTo>
                    <a:pt x="20427" y="9599"/>
                  </a:lnTo>
                  <a:lnTo>
                    <a:pt x="24312" y="6792"/>
                  </a:lnTo>
                  <a:cubicBezTo>
                    <a:pt x="24312" y="6792"/>
                    <a:pt x="21630" y="2431"/>
                    <a:pt x="20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3"/>
            <p:cNvSpPr/>
            <p:nvPr/>
          </p:nvSpPr>
          <p:spPr>
            <a:xfrm>
              <a:off x="1931656" y="1744912"/>
              <a:ext cx="340520" cy="56764"/>
            </a:xfrm>
            <a:custGeom>
              <a:avLst/>
              <a:gdLst/>
              <a:ahLst/>
              <a:cxnLst/>
              <a:rect l="l" t="t" r="r" b="b"/>
              <a:pathLst>
                <a:path w="18347" h="3058" extrusionOk="0">
                  <a:moveTo>
                    <a:pt x="51" y="0"/>
                  </a:moveTo>
                  <a:cubicBezTo>
                    <a:pt x="26" y="75"/>
                    <a:pt x="26" y="176"/>
                    <a:pt x="1" y="276"/>
                  </a:cubicBezTo>
                  <a:cubicBezTo>
                    <a:pt x="26" y="201"/>
                    <a:pt x="51" y="126"/>
                    <a:pt x="76" y="75"/>
                  </a:cubicBezTo>
                  <a:cubicBezTo>
                    <a:pt x="76" y="50"/>
                    <a:pt x="51" y="25"/>
                    <a:pt x="51" y="0"/>
                  </a:cubicBezTo>
                  <a:close/>
                  <a:moveTo>
                    <a:pt x="18347" y="1579"/>
                  </a:moveTo>
                  <a:cubicBezTo>
                    <a:pt x="17921" y="2156"/>
                    <a:pt x="17219" y="2356"/>
                    <a:pt x="16693" y="2356"/>
                  </a:cubicBezTo>
                  <a:cubicBezTo>
                    <a:pt x="16617" y="2356"/>
                    <a:pt x="16517" y="2356"/>
                    <a:pt x="16442" y="2331"/>
                  </a:cubicBezTo>
                  <a:lnTo>
                    <a:pt x="16417" y="2331"/>
                  </a:lnTo>
                  <a:cubicBezTo>
                    <a:pt x="16392" y="2356"/>
                    <a:pt x="16392" y="2381"/>
                    <a:pt x="16392" y="2406"/>
                  </a:cubicBezTo>
                  <a:cubicBezTo>
                    <a:pt x="16467" y="2431"/>
                    <a:pt x="16542" y="2431"/>
                    <a:pt x="16642" y="2431"/>
                  </a:cubicBezTo>
                  <a:cubicBezTo>
                    <a:pt x="17194" y="2431"/>
                    <a:pt x="17921" y="2231"/>
                    <a:pt x="18347" y="1579"/>
                  </a:cubicBezTo>
                  <a:close/>
                  <a:moveTo>
                    <a:pt x="652" y="2532"/>
                  </a:moveTo>
                  <a:lnTo>
                    <a:pt x="652" y="2532"/>
                  </a:lnTo>
                  <a:cubicBezTo>
                    <a:pt x="1078" y="2933"/>
                    <a:pt x="1630" y="3058"/>
                    <a:pt x="2081" y="3058"/>
                  </a:cubicBezTo>
                  <a:cubicBezTo>
                    <a:pt x="2231" y="3058"/>
                    <a:pt x="2357" y="3058"/>
                    <a:pt x="2482" y="3033"/>
                  </a:cubicBezTo>
                  <a:lnTo>
                    <a:pt x="2482" y="3008"/>
                  </a:lnTo>
                  <a:cubicBezTo>
                    <a:pt x="2357" y="3033"/>
                    <a:pt x="2206" y="3033"/>
                    <a:pt x="2056" y="3033"/>
                  </a:cubicBezTo>
                  <a:cubicBezTo>
                    <a:pt x="1605" y="3033"/>
                    <a:pt x="1078" y="2908"/>
                    <a:pt x="652" y="2532"/>
                  </a:cubicBez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3"/>
            <p:cNvSpPr/>
            <p:nvPr/>
          </p:nvSpPr>
          <p:spPr>
            <a:xfrm>
              <a:off x="1945169" y="1889134"/>
              <a:ext cx="61396" cy="23259"/>
            </a:xfrm>
            <a:custGeom>
              <a:avLst/>
              <a:gdLst/>
              <a:ahLst/>
              <a:cxnLst/>
              <a:rect l="l" t="t" r="r" b="b"/>
              <a:pathLst>
                <a:path w="3308" h="1253" extrusionOk="0">
                  <a:moveTo>
                    <a:pt x="1" y="0"/>
                  </a:moveTo>
                  <a:lnTo>
                    <a:pt x="1" y="0"/>
                  </a:lnTo>
                  <a:cubicBezTo>
                    <a:pt x="73" y="34"/>
                    <a:pt x="1567" y="656"/>
                    <a:pt x="3283" y="1253"/>
                  </a:cubicBezTo>
                  <a:lnTo>
                    <a:pt x="3308" y="1253"/>
                  </a:lnTo>
                  <a:cubicBezTo>
                    <a:pt x="1567" y="656"/>
                    <a:pt x="73" y="34"/>
                    <a:pt x="1" y="0"/>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3"/>
            <p:cNvSpPr/>
            <p:nvPr/>
          </p:nvSpPr>
          <p:spPr>
            <a:xfrm>
              <a:off x="1944222" y="1890971"/>
              <a:ext cx="483" cy="1429"/>
            </a:xfrm>
            <a:custGeom>
              <a:avLst/>
              <a:gdLst/>
              <a:ahLst/>
              <a:cxnLst/>
              <a:rect l="l" t="t" r="r" b="b"/>
              <a:pathLst>
                <a:path w="26" h="77" extrusionOk="0">
                  <a:moveTo>
                    <a:pt x="0" y="76"/>
                  </a:moveTo>
                  <a:lnTo>
                    <a:pt x="0" y="76"/>
                  </a:lnTo>
                  <a:cubicBezTo>
                    <a:pt x="0" y="51"/>
                    <a:pt x="26" y="26"/>
                    <a:pt x="26" y="1"/>
                  </a:cubicBezTo>
                  <a:lnTo>
                    <a:pt x="26" y="1"/>
                  </a:lnTo>
                  <a:cubicBezTo>
                    <a:pt x="26" y="26"/>
                    <a:pt x="0" y="51"/>
                    <a:pt x="0" y="76"/>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3"/>
            <p:cNvSpPr/>
            <p:nvPr/>
          </p:nvSpPr>
          <p:spPr>
            <a:xfrm>
              <a:off x="1944222" y="1889115"/>
              <a:ext cx="61879" cy="23277"/>
            </a:xfrm>
            <a:custGeom>
              <a:avLst/>
              <a:gdLst/>
              <a:ahLst/>
              <a:cxnLst/>
              <a:rect l="l" t="t" r="r" b="b"/>
              <a:pathLst>
                <a:path w="3334" h="1254" extrusionOk="0">
                  <a:moveTo>
                    <a:pt x="51" y="1"/>
                  </a:moveTo>
                  <a:cubicBezTo>
                    <a:pt x="51" y="1"/>
                    <a:pt x="51" y="26"/>
                    <a:pt x="51" y="51"/>
                  </a:cubicBezTo>
                  <a:cubicBezTo>
                    <a:pt x="26" y="51"/>
                    <a:pt x="26" y="76"/>
                    <a:pt x="26" y="101"/>
                  </a:cubicBezTo>
                  <a:cubicBezTo>
                    <a:pt x="26" y="126"/>
                    <a:pt x="0" y="151"/>
                    <a:pt x="0" y="176"/>
                  </a:cubicBezTo>
                  <a:cubicBezTo>
                    <a:pt x="1028" y="552"/>
                    <a:pt x="2231" y="953"/>
                    <a:pt x="3334" y="1254"/>
                  </a:cubicBezTo>
                  <a:cubicBezTo>
                    <a:pt x="1604" y="652"/>
                    <a:pt x="101" y="26"/>
                    <a:pt x="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3"/>
            <p:cNvSpPr/>
            <p:nvPr/>
          </p:nvSpPr>
          <p:spPr>
            <a:xfrm>
              <a:off x="1999571" y="2312444"/>
              <a:ext cx="106089" cy="4678"/>
            </a:xfrm>
            <a:custGeom>
              <a:avLst/>
              <a:gdLst/>
              <a:ahLst/>
              <a:cxnLst/>
              <a:rect l="l" t="t" r="r" b="b"/>
              <a:pathLst>
                <a:path w="5716" h="252" extrusionOk="0">
                  <a:moveTo>
                    <a:pt x="3284" y="251"/>
                  </a:moveTo>
                  <a:cubicBezTo>
                    <a:pt x="2106" y="251"/>
                    <a:pt x="1003" y="151"/>
                    <a:pt x="1" y="1"/>
                  </a:cubicBezTo>
                  <a:cubicBezTo>
                    <a:pt x="1003" y="151"/>
                    <a:pt x="2106" y="251"/>
                    <a:pt x="3284" y="251"/>
                  </a:cubicBezTo>
                  <a:cubicBezTo>
                    <a:pt x="4061" y="251"/>
                    <a:pt x="4863" y="226"/>
                    <a:pt x="5715" y="101"/>
                  </a:cubicBezTo>
                  <a:cubicBezTo>
                    <a:pt x="4863" y="226"/>
                    <a:pt x="4061" y="251"/>
                    <a:pt x="3284" y="251"/>
                  </a:cubicBezTo>
                  <a:close/>
                </a:path>
              </a:pathLst>
            </a:custGeom>
            <a:solidFill>
              <a:srgbClr val="30A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3"/>
            <p:cNvSpPr/>
            <p:nvPr/>
          </p:nvSpPr>
          <p:spPr>
            <a:xfrm>
              <a:off x="1999107" y="2312444"/>
              <a:ext cx="19" cy="19"/>
            </a:xfrm>
            <a:custGeom>
              <a:avLst/>
              <a:gdLst/>
              <a:ahLst/>
              <a:cxnLst/>
              <a:rect l="l" t="t" r="r" b="b"/>
              <a:pathLst>
                <a:path w="1" h="1" extrusionOk="0">
                  <a:moveTo>
                    <a:pt x="1" y="1"/>
                  </a:moveTo>
                  <a:cubicBezTo>
                    <a:pt x="1" y="1"/>
                    <a:pt x="1" y="1"/>
                    <a:pt x="1" y="1"/>
                  </a:cubicBezTo>
                  <a:cubicBezTo>
                    <a:pt x="1" y="1"/>
                    <a:pt x="1" y="1"/>
                    <a:pt x="1" y="1"/>
                  </a:cubicBezTo>
                  <a:close/>
                  <a:moveTo>
                    <a:pt x="1" y="1"/>
                  </a:moveTo>
                  <a:cubicBezTo>
                    <a:pt x="1" y="1"/>
                    <a:pt x="1" y="1"/>
                    <a:pt x="1" y="1"/>
                  </a:cubicBezTo>
                  <a:cubicBezTo>
                    <a:pt x="1" y="1"/>
                    <a:pt x="1" y="1"/>
                    <a:pt x="1" y="1"/>
                  </a:cubicBezTo>
                  <a:close/>
                </a:path>
              </a:pathLst>
            </a:custGeom>
            <a:solidFill>
              <a:srgbClr val="30A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3"/>
            <p:cNvSpPr/>
            <p:nvPr/>
          </p:nvSpPr>
          <p:spPr>
            <a:xfrm>
              <a:off x="2339166" y="2011007"/>
              <a:ext cx="483" cy="947"/>
            </a:xfrm>
            <a:custGeom>
              <a:avLst/>
              <a:gdLst/>
              <a:ahLst/>
              <a:cxnLst/>
              <a:rect l="l" t="t" r="r" b="b"/>
              <a:pathLst>
                <a:path w="26" h="51" extrusionOk="0">
                  <a:moveTo>
                    <a:pt x="26" y="50"/>
                  </a:moveTo>
                  <a:lnTo>
                    <a:pt x="26" y="50"/>
                  </a:lnTo>
                  <a:lnTo>
                    <a:pt x="26" y="50"/>
                  </a:ln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1" y="50"/>
                    <a:pt x="1" y="25"/>
                    <a:pt x="1" y="0"/>
                  </a:cubicBezTo>
                  <a:lnTo>
                    <a:pt x="1" y="0"/>
                  </a:lnTo>
                  <a:cubicBezTo>
                    <a:pt x="1" y="25"/>
                    <a:pt x="1" y="50"/>
                    <a:pt x="26" y="50"/>
                  </a:cubicBezTo>
                  <a:close/>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3"/>
            <p:cNvSpPr/>
            <p:nvPr/>
          </p:nvSpPr>
          <p:spPr>
            <a:xfrm>
              <a:off x="2323351" y="1984019"/>
              <a:ext cx="15832" cy="27008"/>
            </a:xfrm>
            <a:custGeom>
              <a:avLst/>
              <a:gdLst/>
              <a:ahLst/>
              <a:cxnLst/>
              <a:rect l="l" t="t" r="r" b="b"/>
              <a:pathLst>
                <a:path w="853" h="1455" extrusionOk="0">
                  <a:moveTo>
                    <a:pt x="853" y="1454"/>
                  </a:moveTo>
                  <a:cubicBezTo>
                    <a:pt x="753" y="1304"/>
                    <a:pt x="427" y="752"/>
                    <a:pt x="1" y="0"/>
                  </a:cubicBezTo>
                  <a:lnTo>
                    <a:pt x="1" y="0"/>
                  </a:lnTo>
                  <a:cubicBezTo>
                    <a:pt x="427" y="752"/>
                    <a:pt x="753" y="1304"/>
                    <a:pt x="853" y="1454"/>
                  </a:cubicBezTo>
                  <a:lnTo>
                    <a:pt x="853" y="1454"/>
                  </a:lnTo>
                  <a:close/>
                </a:path>
              </a:pathLst>
            </a:custGeom>
            <a:solidFill>
              <a:srgbClr val="F03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3"/>
            <p:cNvSpPr/>
            <p:nvPr/>
          </p:nvSpPr>
          <p:spPr>
            <a:xfrm>
              <a:off x="1925605" y="1984019"/>
              <a:ext cx="414018" cy="333123"/>
            </a:xfrm>
            <a:custGeom>
              <a:avLst/>
              <a:gdLst/>
              <a:ahLst/>
              <a:cxnLst/>
              <a:rect l="l" t="t" r="r" b="b"/>
              <a:pathLst>
                <a:path w="22307" h="17946" extrusionOk="0">
                  <a:moveTo>
                    <a:pt x="21430" y="0"/>
                  </a:moveTo>
                  <a:lnTo>
                    <a:pt x="18798" y="1780"/>
                  </a:lnTo>
                  <a:cubicBezTo>
                    <a:pt x="17219" y="2883"/>
                    <a:pt x="16517" y="4888"/>
                    <a:pt x="17094" y="6717"/>
                  </a:cubicBezTo>
                  <a:lnTo>
                    <a:pt x="17520" y="8096"/>
                  </a:lnTo>
                  <a:cubicBezTo>
                    <a:pt x="18497" y="11229"/>
                    <a:pt x="16793" y="14562"/>
                    <a:pt x="13685" y="15615"/>
                  </a:cubicBezTo>
                  <a:cubicBezTo>
                    <a:pt x="11956" y="16216"/>
                    <a:pt x="9926" y="16768"/>
                    <a:pt x="7720" y="17068"/>
                  </a:cubicBezTo>
                  <a:cubicBezTo>
                    <a:pt x="6768" y="17194"/>
                    <a:pt x="5841" y="17269"/>
                    <a:pt x="4988" y="17269"/>
                  </a:cubicBezTo>
                  <a:cubicBezTo>
                    <a:pt x="3084" y="17269"/>
                    <a:pt x="1379" y="16993"/>
                    <a:pt x="1" y="16667"/>
                  </a:cubicBezTo>
                  <a:lnTo>
                    <a:pt x="1" y="16667"/>
                  </a:lnTo>
                  <a:cubicBezTo>
                    <a:pt x="928" y="16993"/>
                    <a:pt x="2307" y="17419"/>
                    <a:pt x="3961" y="17695"/>
                  </a:cubicBezTo>
                  <a:lnTo>
                    <a:pt x="3986" y="17695"/>
                  </a:lnTo>
                  <a:cubicBezTo>
                    <a:pt x="4988" y="17845"/>
                    <a:pt x="6091" y="17945"/>
                    <a:pt x="7269" y="17945"/>
                  </a:cubicBezTo>
                  <a:cubicBezTo>
                    <a:pt x="8046" y="17945"/>
                    <a:pt x="8848" y="17920"/>
                    <a:pt x="9700" y="17795"/>
                  </a:cubicBezTo>
                  <a:cubicBezTo>
                    <a:pt x="9800" y="17795"/>
                    <a:pt x="9901" y="17770"/>
                    <a:pt x="10001" y="17770"/>
                  </a:cubicBezTo>
                  <a:cubicBezTo>
                    <a:pt x="15114" y="17043"/>
                    <a:pt x="19324" y="15063"/>
                    <a:pt x="20828" y="14286"/>
                  </a:cubicBezTo>
                  <a:cubicBezTo>
                    <a:pt x="20953" y="14211"/>
                    <a:pt x="21079" y="14161"/>
                    <a:pt x="21154" y="14111"/>
                  </a:cubicBezTo>
                  <a:cubicBezTo>
                    <a:pt x="21354" y="14011"/>
                    <a:pt x="21430" y="13960"/>
                    <a:pt x="21430" y="13960"/>
                  </a:cubicBezTo>
                  <a:lnTo>
                    <a:pt x="18422" y="4311"/>
                  </a:lnTo>
                  <a:lnTo>
                    <a:pt x="22307" y="1504"/>
                  </a:lnTo>
                  <a:cubicBezTo>
                    <a:pt x="22282" y="1504"/>
                    <a:pt x="22282" y="1479"/>
                    <a:pt x="22282" y="1454"/>
                  </a:cubicBezTo>
                  <a:cubicBezTo>
                    <a:pt x="22182" y="1304"/>
                    <a:pt x="21856" y="752"/>
                    <a:pt x="21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3"/>
            <p:cNvSpPr/>
            <p:nvPr/>
          </p:nvSpPr>
          <p:spPr>
            <a:xfrm>
              <a:off x="2151234" y="1720244"/>
              <a:ext cx="42354" cy="21885"/>
            </a:xfrm>
            <a:custGeom>
              <a:avLst/>
              <a:gdLst/>
              <a:ahLst/>
              <a:cxnLst/>
              <a:rect l="l" t="t"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3"/>
            <p:cNvSpPr/>
            <p:nvPr/>
          </p:nvSpPr>
          <p:spPr>
            <a:xfrm>
              <a:off x="2018652" y="1718332"/>
              <a:ext cx="41890" cy="21941"/>
            </a:xfrm>
            <a:custGeom>
              <a:avLst/>
              <a:gdLst/>
              <a:ahLst/>
              <a:cxnLst/>
              <a:rect l="l" t="t"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3"/>
            <p:cNvSpPr/>
            <p:nvPr/>
          </p:nvSpPr>
          <p:spPr>
            <a:xfrm>
              <a:off x="2061918" y="1811436"/>
              <a:ext cx="67930" cy="13031"/>
            </a:xfrm>
            <a:custGeom>
              <a:avLst/>
              <a:gdLst/>
              <a:ahLst/>
              <a:cxnLst/>
              <a:rect l="l" t="t"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lnTo>
                    <a:pt x="3659" y="176"/>
                  </a:ln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3"/>
            <p:cNvSpPr/>
            <p:nvPr/>
          </p:nvSpPr>
          <p:spPr>
            <a:xfrm>
              <a:off x="2079124" y="1831426"/>
              <a:ext cx="28861" cy="10729"/>
            </a:xfrm>
            <a:custGeom>
              <a:avLst/>
              <a:gdLst/>
              <a:ahLst/>
              <a:cxnLst/>
              <a:rect l="l" t="t"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3"/>
            <p:cNvSpPr/>
            <p:nvPr/>
          </p:nvSpPr>
          <p:spPr>
            <a:xfrm>
              <a:off x="2082855" y="1777933"/>
              <a:ext cx="37231" cy="9374"/>
            </a:xfrm>
            <a:custGeom>
              <a:avLst/>
              <a:gdLst/>
              <a:ahLst/>
              <a:cxnLst/>
              <a:rect l="l" t="t"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lnTo>
                    <a:pt x="2005" y="1"/>
                  </a:ln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3"/>
            <p:cNvSpPr/>
            <p:nvPr/>
          </p:nvSpPr>
          <p:spPr>
            <a:xfrm>
              <a:off x="2169368" y="1692161"/>
              <a:ext cx="47940" cy="22999"/>
            </a:xfrm>
            <a:custGeom>
              <a:avLst/>
              <a:gdLst/>
              <a:ahLst/>
              <a:cxnLst/>
              <a:rect l="l" t="t"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3"/>
            <p:cNvSpPr/>
            <p:nvPr/>
          </p:nvSpPr>
          <p:spPr>
            <a:xfrm>
              <a:off x="2002374" y="1694128"/>
              <a:ext cx="46994" cy="22888"/>
            </a:xfrm>
            <a:custGeom>
              <a:avLst/>
              <a:gdLst/>
              <a:ahLst/>
              <a:cxnLst/>
              <a:rect l="l" t="t"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3"/>
            <p:cNvSpPr/>
            <p:nvPr/>
          </p:nvSpPr>
          <p:spPr>
            <a:xfrm>
              <a:off x="2186129" y="1564403"/>
              <a:ext cx="90257" cy="171703"/>
            </a:xfrm>
            <a:custGeom>
              <a:avLst/>
              <a:gdLst/>
              <a:ahLst/>
              <a:cxnLst/>
              <a:rect l="l" t="t" r="r" b="b"/>
              <a:pathLst>
                <a:path w="4863" h="9250" extrusionOk="0">
                  <a:moveTo>
                    <a:pt x="877" y="1"/>
                  </a:moveTo>
                  <a:lnTo>
                    <a:pt x="0" y="1455"/>
                  </a:lnTo>
                  <a:cubicBezTo>
                    <a:pt x="0" y="1455"/>
                    <a:pt x="451" y="2006"/>
                    <a:pt x="978" y="2908"/>
                  </a:cubicBezTo>
                  <a:cubicBezTo>
                    <a:pt x="1855" y="4437"/>
                    <a:pt x="2907" y="6893"/>
                    <a:pt x="2155" y="9249"/>
                  </a:cubicBezTo>
                  <a:cubicBezTo>
                    <a:pt x="2155" y="9249"/>
                    <a:pt x="4010" y="9074"/>
                    <a:pt x="4436" y="7294"/>
                  </a:cubicBezTo>
                  <a:cubicBezTo>
                    <a:pt x="4862" y="5515"/>
                    <a:pt x="4311" y="577"/>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3"/>
            <p:cNvSpPr/>
            <p:nvPr/>
          </p:nvSpPr>
          <p:spPr>
            <a:xfrm>
              <a:off x="2226128" y="1704430"/>
              <a:ext cx="4677" cy="31668"/>
            </a:xfrm>
            <a:custGeom>
              <a:avLst/>
              <a:gdLst/>
              <a:ahLst/>
              <a:cxnLst/>
              <a:rect l="l" t="t" r="r" b="b"/>
              <a:pathLst>
                <a:path w="252" h="1706" extrusionOk="0">
                  <a:moveTo>
                    <a:pt x="0" y="1705"/>
                  </a:moveTo>
                  <a:lnTo>
                    <a:pt x="0" y="1705"/>
                  </a:lnTo>
                  <a:lnTo>
                    <a:pt x="0" y="1705"/>
                  </a:lnTo>
                  <a:lnTo>
                    <a:pt x="0" y="1705"/>
                  </a:lnTo>
                  <a:close/>
                  <a:moveTo>
                    <a:pt x="26" y="1655"/>
                  </a:moveTo>
                  <a:cubicBezTo>
                    <a:pt x="176" y="1104"/>
                    <a:pt x="251" y="552"/>
                    <a:pt x="251" y="1"/>
                  </a:cubicBezTo>
                  <a:cubicBezTo>
                    <a:pt x="251" y="552"/>
                    <a:pt x="176" y="1104"/>
                    <a:pt x="26" y="1655"/>
                  </a:cubicBezTo>
                  <a:close/>
                </a:path>
              </a:pathLst>
            </a:custGeom>
            <a:solidFill>
              <a:srgbClr val="F1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3"/>
            <p:cNvSpPr/>
            <p:nvPr/>
          </p:nvSpPr>
          <p:spPr>
            <a:xfrm>
              <a:off x="2218221" y="1642101"/>
              <a:ext cx="25594" cy="94001"/>
            </a:xfrm>
            <a:custGeom>
              <a:avLst/>
              <a:gdLst/>
              <a:ahLst/>
              <a:cxnLst/>
              <a:rect l="l" t="t" r="r" b="b"/>
              <a:pathLst>
                <a:path w="1379" h="5064" extrusionOk="0">
                  <a:moveTo>
                    <a:pt x="677" y="0"/>
                  </a:moveTo>
                  <a:lnTo>
                    <a:pt x="677" y="0"/>
                  </a:lnTo>
                  <a:cubicBezTo>
                    <a:pt x="477" y="101"/>
                    <a:pt x="276" y="176"/>
                    <a:pt x="0" y="251"/>
                  </a:cubicBezTo>
                  <a:cubicBezTo>
                    <a:pt x="376" y="1178"/>
                    <a:pt x="677" y="2256"/>
                    <a:pt x="677" y="3359"/>
                  </a:cubicBezTo>
                  <a:cubicBezTo>
                    <a:pt x="677" y="3910"/>
                    <a:pt x="602" y="4462"/>
                    <a:pt x="452" y="5013"/>
                  </a:cubicBezTo>
                  <a:cubicBezTo>
                    <a:pt x="452" y="5038"/>
                    <a:pt x="426" y="5038"/>
                    <a:pt x="426" y="5063"/>
                  </a:cubicBezTo>
                  <a:cubicBezTo>
                    <a:pt x="426" y="5063"/>
                    <a:pt x="627" y="5038"/>
                    <a:pt x="903" y="4963"/>
                  </a:cubicBezTo>
                  <a:lnTo>
                    <a:pt x="903" y="4963"/>
                  </a:lnTo>
                  <a:cubicBezTo>
                    <a:pt x="752" y="4988"/>
                    <a:pt x="652" y="4988"/>
                    <a:pt x="652" y="4988"/>
                  </a:cubicBezTo>
                  <a:cubicBezTo>
                    <a:pt x="1379" y="3309"/>
                    <a:pt x="1128" y="1479"/>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3"/>
            <p:cNvSpPr/>
            <p:nvPr/>
          </p:nvSpPr>
          <p:spPr>
            <a:xfrm>
              <a:off x="1934923" y="1577897"/>
              <a:ext cx="81423" cy="173559"/>
            </a:xfrm>
            <a:custGeom>
              <a:avLst/>
              <a:gdLst/>
              <a:ahLst/>
              <a:cxnLst/>
              <a:rect l="l" t="t" r="r" b="b"/>
              <a:pathLst>
                <a:path w="4387" h="9350" extrusionOk="0">
                  <a:moveTo>
                    <a:pt x="3334" y="1"/>
                  </a:moveTo>
                  <a:cubicBezTo>
                    <a:pt x="0" y="1003"/>
                    <a:pt x="75" y="5991"/>
                    <a:pt x="752" y="7695"/>
                  </a:cubicBezTo>
                  <a:cubicBezTo>
                    <a:pt x="1367" y="9305"/>
                    <a:pt x="3056" y="9349"/>
                    <a:pt x="3242" y="9349"/>
                  </a:cubicBezTo>
                  <a:cubicBezTo>
                    <a:pt x="3253" y="9349"/>
                    <a:pt x="3258" y="9349"/>
                    <a:pt x="3258" y="9349"/>
                  </a:cubicBezTo>
                  <a:cubicBezTo>
                    <a:pt x="2231" y="7093"/>
                    <a:pt x="2933" y="4512"/>
                    <a:pt x="3609" y="2908"/>
                  </a:cubicBezTo>
                  <a:cubicBezTo>
                    <a:pt x="4010" y="1931"/>
                    <a:pt x="4386" y="1329"/>
                    <a:pt x="4386" y="1329"/>
                  </a:cubicBezTo>
                  <a:lnTo>
                    <a:pt x="3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3"/>
            <p:cNvSpPr/>
            <p:nvPr/>
          </p:nvSpPr>
          <p:spPr>
            <a:xfrm>
              <a:off x="1967943" y="1610936"/>
              <a:ext cx="39087" cy="140518"/>
            </a:xfrm>
            <a:custGeom>
              <a:avLst/>
              <a:gdLst/>
              <a:ahLst/>
              <a:cxnLst/>
              <a:rect l="l" t="t" r="r" b="b"/>
              <a:pathLst>
                <a:path w="2106" h="7570" extrusionOk="0">
                  <a:moveTo>
                    <a:pt x="1454" y="0"/>
                  </a:moveTo>
                  <a:cubicBezTo>
                    <a:pt x="1329" y="276"/>
                    <a:pt x="1204" y="652"/>
                    <a:pt x="1053" y="1078"/>
                  </a:cubicBezTo>
                  <a:cubicBezTo>
                    <a:pt x="502" y="2732"/>
                    <a:pt x="1" y="5364"/>
                    <a:pt x="1229" y="7519"/>
                  </a:cubicBezTo>
                  <a:cubicBezTo>
                    <a:pt x="1229" y="7519"/>
                    <a:pt x="1179" y="7519"/>
                    <a:pt x="1078" y="7544"/>
                  </a:cubicBezTo>
                  <a:cubicBezTo>
                    <a:pt x="1279" y="7569"/>
                    <a:pt x="1404" y="7569"/>
                    <a:pt x="1454" y="7569"/>
                  </a:cubicBezTo>
                  <a:lnTo>
                    <a:pt x="1479" y="7569"/>
                  </a:lnTo>
                  <a:cubicBezTo>
                    <a:pt x="1103" y="6742"/>
                    <a:pt x="953" y="5865"/>
                    <a:pt x="953" y="5013"/>
                  </a:cubicBezTo>
                  <a:cubicBezTo>
                    <a:pt x="953" y="3559"/>
                    <a:pt x="1404" y="2156"/>
                    <a:pt x="1830" y="1128"/>
                  </a:cubicBezTo>
                  <a:cubicBezTo>
                    <a:pt x="1905" y="902"/>
                    <a:pt x="2006" y="677"/>
                    <a:pt x="2106" y="501"/>
                  </a:cubicBezTo>
                  <a:cubicBezTo>
                    <a:pt x="1855" y="351"/>
                    <a:pt x="1655" y="176"/>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3"/>
            <p:cNvSpPr/>
            <p:nvPr/>
          </p:nvSpPr>
          <p:spPr>
            <a:xfrm>
              <a:off x="1938654" y="1488116"/>
              <a:ext cx="306556" cy="167508"/>
            </a:xfrm>
            <a:custGeom>
              <a:avLst/>
              <a:gdLst/>
              <a:ahLst/>
              <a:cxnLst/>
              <a:rect l="l" t="t" r="r" b="b"/>
              <a:pathLst>
                <a:path w="16517" h="9024" extrusionOk="0">
                  <a:moveTo>
                    <a:pt x="200" y="1"/>
                  </a:moveTo>
                  <a:cubicBezTo>
                    <a:pt x="200" y="1"/>
                    <a:pt x="0" y="7545"/>
                    <a:pt x="7844" y="8722"/>
                  </a:cubicBezTo>
                  <a:cubicBezTo>
                    <a:pt x="9272" y="8938"/>
                    <a:pt x="10483" y="9024"/>
                    <a:pt x="11505" y="9024"/>
                  </a:cubicBezTo>
                  <a:cubicBezTo>
                    <a:pt x="15344" y="9024"/>
                    <a:pt x="16516" y="7820"/>
                    <a:pt x="16516" y="7820"/>
                  </a:cubicBezTo>
                  <a:cubicBezTo>
                    <a:pt x="16516" y="7820"/>
                    <a:pt x="16449" y="1441"/>
                    <a:pt x="10828" y="1441"/>
                  </a:cubicBezTo>
                  <a:cubicBezTo>
                    <a:pt x="10511" y="1441"/>
                    <a:pt x="10177" y="1462"/>
                    <a:pt x="9824" y="1504"/>
                  </a:cubicBezTo>
                  <a:cubicBezTo>
                    <a:pt x="8210" y="1697"/>
                    <a:pt x="6865" y="1776"/>
                    <a:pt x="5746" y="1776"/>
                  </a:cubicBezTo>
                  <a:cubicBezTo>
                    <a:pt x="457" y="1776"/>
                    <a:pt x="200"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3"/>
            <p:cNvSpPr/>
            <p:nvPr/>
          </p:nvSpPr>
          <p:spPr>
            <a:xfrm>
              <a:off x="2158677" y="1646741"/>
              <a:ext cx="59559" cy="8873"/>
            </a:xfrm>
            <a:custGeom>
              <a:avLst/>
              <a:gdLst/>
              <a:ahLst/>
              <a:cxnLst/>
              <a:rect l="l" t="t" r="r" b="b"/>
              <a:pathLst>
                <a:path w="3209" h="478" extrusionOk="0">
                  <a:moveTo>
                    <a:pt x="0" y="477"/>
                  </a:moveTo>
                  <a:lnTo>
                    <a:pt x="0" y="477"/>
                  </a:lnTo>
                  <a:lnTo>
                    <a:pt x="0" y="477"/>
                  </a:lnTo>
                  <a:close/>
                  <a:moveTo>
                    <a:pt x="0" y="477"/>
                  </a:moveTo>
                  <a:lnTo>
                    <a:pt x="25" y="477"/>
                  </a:lnTo>
                  <a:lnTo>
                    <a:pt x="0" y="477"/>
                  </a:lnTo>
                  <a:close/>
                  <a:moveTo>
                    <a:pt x="25" y="477"/>
                  </a:moveTo>
                  <a:cubicBezTo>
                    <a:pt x="1454" y="452"/>
                    <a:pt x="2507" y="252"/>
                    <a:pt x="3208" y="1"/>
                  </a:cubicBezTo>
                  <a:lnTo>
                    <a:pt x="3208" y="1"/>
                  </a:lnTo>
                  <a:cubicBezTo>
                    <a:pt x="2507" y="252"/>
                    <a:pt x="1454" y="452"/>
                    <a:pt x="25" y="477"/>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3"/>
            <p:cNvSpPr/>
            <p:nvPr/>
          </p:nvSpPr>
          <p:spPr>
            <a:xfrm>
              <a:off x="2218221" y="1638370"/>
              <a:ext cx="20490" cy="8390"/>
            </a:xfrm>
            <a:custGeom>
              <a:avLst/>
              <a:gdLst/>
              <a:ahLst/>
              <a:cxnLst/>
              <a:rect l="l" t="t" r="r" b="b"/>
              <a:pathLst>
                <a:path w="1104" h="452" extrusionOk="0">
                  <a:moveTo>
                    <a:pt x="0" y="452"/>
                  </a:moveTo>
                  <a:lnTo>
                    <a:pt x="0" y="452"/>
                  </a:lnTo>
                  <a:lnTo>
                    <a:pt x="0" y="452"/>
                  </a:lnTo>
                  <a:lnTo>
                    <a:pt x="0" y="452"/>
                  </a:lnTo>
                  <a:lnTo>
                    <a:pt x="0" y="452"/>
                  </a:lnTo>
                  <a:close/>
                  <a:moveTo>
                    <a:pt x="677" y="201"/>
                  </a:moveTo>
                  <a:lnTo>
                    <a:pt x="677" y="201"/>
                  </a:lnTo>
                  <a:cubicBezTo>
                    <a:pt x="853" y="126"/>
                    <a:pt x="978" y="51"/>
                    <a:pt x="1103" y="1"/>
                  </a:cubicBezTo>
                  <a:cubicBezTo>
                    <a:pt x="978" y="51"/>
                    <a:pt x="853" y="126"/>
                    <a:pt x="677" y="201"/>
                  </a:cubicBezTo>
                  <a:close/>
                </a:path>
              </a:pathLst>
            </a:custGeom>
            <a:solidFill>
              <a:srgbClr val="F46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3"/>
            <p:cNvSpPr/>
            <p:nvPr/>
          </p:nvSpPr>
          <p:spPr>
            <a:xfrm>
              <a:off x="2218221" y="1642101"/>
              <a:ext cx="12584" cy="4659"/>
            </a:xfrm>
            <a:custGeom>
              <a:avLst/>
              <a:gdLst/>
              <a:ahLst/>
              <a:cxnLst/>
              <a:rect l="l" t="t" r="r" b="b"/>
              <a:pathLst>
                <a:path w="678" h="251" extrusionOk="0">
                  <a:moveTo>
                    <a:pt x="0" y="251"/>
                  </a:moveTo>
                  <a:lnTo>
                    <a:pt x="0" y="251"/>
                  </a:lnTo>
                  <a:cubicBezTo>
                    <a:pt x="276" y="176"/>
                    <a:pt x="477" y="101"/>
                    <a:pt x="677" y="0"/>
                  </a:cubicBezTo>
                  <a:lnTo>
                    <a:pt x="677" y="0"/>
                  </a:lnTo>
                  <a:cubicBezTo>
                    <a:pt x="477" y="101"/>
                    <a:pt x="276" y="176"/>
                    <a:pt x="0" y="251"/>
                  </a:cubicBezTo>
                  <a:close/>
                </a:path>
              </a:pathLst>
            </a:custGeom>
            <a:solidFill>
              <a:srgbClr val="F36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3"/>
            <p:cNvSpPr/>
            <p:nvPr/>
          </p:nvSpPr>
          <p:spPr>
            <a:xfrm>
              <a:off x="2238694" y="1637906"/>
              <a:ext cx="19" cy="19"/>
            </a:xfrm>
            <a:custGeom>
              <a:avLst/>
              <a:gdLst/>
              <a:ahLst/>
              <a:cxnLst/>
              <a:rect l="l" t="t" r="r" b="b"/>
              <a:pathLst>
                <a:path w="1" h="1" extrusionOk="0">
                  <a:moveTo>
                    <a:pt x="0" y="1"/>
                  </a:moveTo>
                  <a:lnTo>
                    <a:pt x="0" y="1"/>
                  </a:lnTo>
                  <a:lnTo>
                    <a:pt x="0" y="1"/>
                  </a:lnTo>
                  <a:close/>
                </a:path>
              </a:pathLst>
            </a:custGeom>
            <a:solidFill>
              <a:srgbClr val="F46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3"/>
            <p:cNvSpPr/>
            <p:nvPr/>
          </p:nvSpPr>
          <p:spPr>
            <a:xfrm>
              <a:off x="1942366" y="1488116"/>
              <a:ext cx="301897" cy="167508"/>
            </a:xfrm>
            <a:custGeom>
              <a:avLst/>
              <a:gdLst/>
              <a:ahLst/>
              <a:cxnLst/>
              <a:rect l="l" t="t" r="r" b="b"/>
              <a:pathLst>
                <a:path w="16266" h="9024" extrusionOk="0">
                  <a:moveTo>
                    <a:pt x="0" y="1"/>
                  </a:moveTo>
                  <a:cubicBezTo>
                    <a:pt x="0" y="1"/>
                    <a:pt x="0" y="26"/>
                    <a:pt x="0" y="76"/>
                  </a:cubicBezTo>
                  <a:cubicBezTo>
                    <a:pt x="0" y="552"/>
                    <a:pt x="75" y="4161"/>
                    <a:pt x="2832" y="6617"/>
                  </a:cubicBezTo>
                  <a:cubicBezTo>
                    <a:pt x="3033" y="6793"/>
                    <a:pt x="3233" y="6968"/>
                    <a:pt x="3484" y="7118"/>
                  </a:cubicBezTo>
                  <a:cubicBezTo>
                    <a:pt x="4511" y="7870"/>
                    <a:pt x="5865" y="8447"/>
                    <a:pt x="7644" y="8722"/>
                  </a:cubicBezTo>
                  <a:cubicBezTo>
                    <a:pt x="9073" y="8948"/>
                    <a:pt x="10276" y="9023"/>
                    <a:pt x="11304" y="9023"/>
                  </a:cubicBezTo>
                  <a:lnTo>
                    <a:pt x="11679" y="9023"/>
                  </a:lnTo>
                  <a:cubicBezTo>
                    <a:pt x="13108" y="8998"/>
                    <a:pt x="14161" y="8798"/>
                    <a:pt x="14862" y="8547"/>
                  </a:cubicBezTo>
                  <a:cubicBezTo>
                    <a:pt x="15138" y="8472"/>
                    <a:pt x="15339" y="8397"/>
                    <a:pt x="15539" y="8296"/>
                  </a:cubicBezTo>
                  <a:cubicBezTo>
                    <a:pt x="15715" y="8221"/>
                    <a:pt x="15840" y="8146"/>
                    <a:pt x="15965" y="8096"/>
                  </a:cubicBezTo>
                  <a:cubicBezTo>
                    <a:pt x="15965" y="8096"/>
                    <a:pt x="15965" y="8096"/>
                    <a:pt x="15965" y="8071"/>
                  </a:cubicBezTo>
                  <a:cubicBezTo>
                    <a:pt x="16116" y="7996"/>
                    <a:pt x="16191" y="7920"/>
                    <a:pt x="16266" y="7870"/>
                  </a:cubicBezTo>
                  <a:lnTo>
                    <a:pt x="16266" y="7870"/>
                  </a:lnTo>
                  <a:cubicBezTo>
                    <a:pt x="16040" y="8021"/>
                    <a:pt x="15163" y="8447"/>
                    <a:pt x="13359" y="8447"/>
                  </a:cubicBezTo>
                  <a:cubicBezTo>
                    <a:pt x="12005" y="8447"/>
                    <a:pt x="10126" y="8221"/>
                    <a:pt x="7594" y="7444"/>
                  </a:cubicBezTo>
                  <a:cubicBezTo>
                    <a:pt x="3534" y="6191"/>
                    <a:pt x="2030" y="3484"/>
                    <a:pt x="1504" y="1229"/>
                  </a:cubicBezTo>
                  <a:cubicBezTo>
                    <a:pt x="100" y="727"/>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ounded Rectangle 7">
            <a:extLst>
              <a:ext uri="{FF2B5EF4-FFF2-40B4-BE49-F238E27FC236}">
                <a16:creationId xmlns:a16="http://schemas.microsoft.com/office/drawing/2014/main" id="{92DE7786-40AE-8A44-AD05-77F2D1DC9899}"/>
              </a:ext>
            </a:extLst>
          </p:cNvPr>
          <p:cNvSpPr/>
          <p:nvPr/>
        </p:nvSpPr>
        <p:spPr>
          <a:xfrm>
            <a:off x="1532793" y="3703144"/>
            <a:ext cx="6070337" cy="980896"/>
          </a:xfrm>
          <a:prstGeom prst="round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a:solidFill>
                  <a:schemeClr val="accent1">
                    <a:lumMod val="50000"/>
                  </a:schemeClr>
                </a:solidFill>
                <a:latin typeface="Calibri" panose="020F0502020204030204" pitchFamily="34" charset="0"/>
                <a:cs typeface="Calibri" panose="020F0502020204030204" pitchFamily="34" charset="0"/>
              </a:rPr>
              <a:t>KẾT CỤC KHÔNG ĐẸP, CON NGƯỜI SỐNG </a:t>
            </a:r>
          </a:p>
          <a:p>
            <a:pPr algn="ctr"/>
            <a:r>
              <a:rPr lang="x-none" sz="1800">
                <a:solidFill>
                  <a:schemeClr val="accent1">
                    <a:lumMod val="50000"/>
                  </a:schemeClr>
                </a:solidFill>
                <a:latin typeface="Calibri" panose="020F0502020204030204" pitchFamily="34" charset="0"/>
                <a:cs typeface="Calibri" panose="020F0502020204030204" pitchFamily="34" charset="0"/>
              </a:rPr>
              <a:t>KHÔNG THANH THẢN KHÔNG HẠNH PHÚC</a:t>
            </a:r>
          </a:p>
        </p:txBody>
      </p:sp>
      <p:sp>
        <p:nvSpPr>
          <p:cNvPr id="9" name="Notched Right Arrow 8">
            <a:extLst>
              <a:ext uri="{FF2B5EF4-FFF2-40B4-BE49-F238E27FC236}">
                <a16:creationId xmlns:a16="http://schemas.microsoft.com/office/drawing/2014/main" id="{2D107F4D-3B8C-5C4B-87A5-D867FD9C1D36}"/>
              </a:ext>
            </a:extLst>
          </p:cNvPr>
          <p:cNvSpPr/>
          <p:nvPr/>
        </p:nvSpPr>
        <p:spPr>
          <a:xfrm>
            <a:off x="652395" y="3981476"/>
            <a:ext cx="680720" cy="377164"/>
          </a:xfrm>
          <a:prstGeom prst="notchedRightArrow">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15341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95"/>
                                        </p:tgtEl>
                                        <p:attrNameLst>
                                          <p:attrName>style.visibility</p:attrName>
                                        </p:attrNameLst>
                                      </p:cBhvr>
                                      <p:to>
                                        <p:strVal val="visible"/>
                                      </p:to>
                                    </p:set>
                                    <p:animEffect transition="in" filter="blinds(horizontal)">
                                      <p:cBhvr>
                                        <p:cTn id="7" dur="500"/>
                                        <p:tgtEl>
                                          <p:spTgt spid="25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80"/>
                                        </p:tgtEl>
                                        <p:attrNameLst>
                                          <p:attrName>style.visibility</p:attrName>
                                        </p:attrNameLst>
                                      </p:cBhvr>
                                      <p:to>
                                        <p:strVal val="visible"/>
                                      </p:to>
                                    </p:set>
                                    <p:animEffect transition="in" filter="blinds(horizontal)">
                                      <p:cBhvr>
                                        <p:cTn id="12" dur="500"/>
                                        <p:tgtEl>
                                          <p:spTgt spid="268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97">
                                            <p:txEl>
                                              <p:pRg st="0" end="0"/>
                                            </p:txEl>
                                          </p:spTgt>
                                        </p:tgtEl>
                                        <p:attrNameLst>
                                          <p:attrName>style.visibility</p:attrName>
                                        </p:attrNameLst>
                                      </p:cBhvr>
                                      <p:to>
                                        <p:strVal val="visible"/>
                                      </p:to>
                                    </p:set>
                                    <p:animEffect transition="in" filter="blinds(horizontal)">
                                      <p:cBhvr>
                                        <p:cTn id="15" dur="500"/>
                                        <p:tgtEl>
                                          <p:spTgt spid="2597">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602"/>
                                        </p:tgtEl>
                                        <p:attrNameLst>
                                          <p:attrName>style.visibility</p:attrName>
                                        </p:attrNameLst>
                                      </p:cBhvr>
                                      <p:to>
                                        <p:strVal val="visible"/>
                                      </p:to>
                                    </p:set>
                                    <p:animEffect transition="in" filter="blinds(horizontal)">
                                      <p:cBhvr>
                                        <p:cTn id="18" dur="500"/>
                                        <p:tgtEl>
                                          <p:spTgt spid="260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599">
                                            <p:txEl>
                                              <p:pRg st="0" end="0"/>
                                            </p:txEl>
                                          </p:spTgt>
                                        </p:tgtEl>
                                        <p:attrNameLst>
                                          <p:attrName>style.visibility</p:attrName>
                                        </p:attrNameLst>
                                      </p:cBhvr>
                                      <p:to>
                                        <p:strVal val="visible"/>
                                      </p:to>
                                    </p:set>
                                    <p:animEffect transition="in" filter="blinds(horizontal)">
                                      <p:cBhvr>
                                        <p:cTn id="21" dur="500"/>
                                        <p:tgtEl>
                                          <p:spTgt spid="2599">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637"/>
                                        </p:tgtEl>
                                        <p:attrNameLst>
                                          <p:attrName>style.visibility</p:attrName>
                                        </p:attrNameLst>
                                      </p:cBhvr>
                                      <p:to>
                                        <p:strVal val="visible"/>
                                      </p:to>
                                    </p:set>
                                    <p:animEffect transition="in" filter="blinds(horizontal)">
                                      <p:cBhvr>
                                        <p:cTn id="24" dur="500"/>
                                        <p:tgtEl>
                                          <p:spTgt spid="263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601">
                                            <p:txEl>
                                              <p:pRg st="0" end="0"/>
                                            </p:txEl>
                                          </p:spTgt>
                                        </p:tgtEl>
                                        <p:attrNameLst>
                                          <p:attrName>style.visibility</p:attrName>
                                        </p:attrNameLst>
                                      </p:cBhvr>
                                      <p:to>
                                        <p:strVal val="visible"/>
                                      </p:to>
                                    </p:set>
                                    <p:animEffect transition="in" filter="blinds(horizontal)">
                                      <p:cBhvr>
                                        <p:cTn id="27" dur="500"/>
                                        <p:tgtEl>
                                          <p:spTgt spid="260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5" grpId="0"/>
      <p:bldP spid="2597" grpId="0" build="p"/>
      <p:bldP spid="2599" grpId="0" build="p"/>
      <p:bldP spid="2601" grpId="0" build="p"/>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
        <p:nvSpPr>
          <p:cNvPr id="3069" name="Google Shape;3069;p53"/>
          <p:cNvSpPr/>
          <p:nvPr/>
        </p:nvSpPr>
        <p:spPr>
          <a:xfrm>
            <a:off x="3850062" y="1493616"/>
            <a:ext cx="1401582" cy="1166415"/>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3"/>
          <p:cNvSpPr txBox="1">
            <a:spLocks noGrp="1"/>
          </p:cNvSpPr>
          <p:nvPr>
            <p:ph type="title" idx="2"/>
          </p:nvPr>
        </p:nvSpPr>
        <p:spPr>
          <a:xfrm>
            <a:off x="3967060" y="1720889"/>
            <a:ext cx="1209900" cy="7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073" name="Google Shape;3073;p53"/>
          <p:cNvSpPr/>
          <p:nvPr/>
        </p:nvSpPr>
        <p:spPr>
          <a:xfrm rot="3868695">
            <a:off x="11175245" y="83129"/>
            <a:ext cx="7602" cy="29274"/>
          </a:xfrm>
          <a:custGeom>
            <a:avLst/>
            <a:gdLst/>
            <a:ahLst/>
            <a:cxnLst/>
            <a:rect l="l" t="t" r="r" b="b"/>
            <a:pathLst>
              <a:path w="94" h="362" extrusionOk="0">
                <a:moveTo>
                  <a:pt x="94" y="1"/>
                </a:moveTo>
                <a:lnTo>
                  <a:pt x="94" y="1"/>
                </a:lnTo>
                <a:cubicBezTo>
                  <a:pt x="93" y="7"/>
                  <a:pt x="92" y="13"/>
                  <a:pt x="91" y="20"/>
                </a:cubicBezTo>
                <a:lnTo>
                  <a:pt x="91" y="20"/>
                </a:lnTo>
                <a:cubicBezTo>
                  <a:pt x="93" y="10"/>
                  <a:pt x="94" y="3"/>
                  <a:pt x="94" y="1"/>
                </a:cubicBezTo>
                <a:close/>
                <a:moveTo>
                  <a:pt x="91" y="20"/>
                </a:moveTo>
                <a:lnTo>
                  <a:pt x="91" y="20"/>
                </a:lnTo>
                <a:cubicBezTo>
                  <a:pt x="82" y="66"/>
                  <a:pt x="55" y="187"/>
                  <a:pt x="0" y="361"/>
                </a:cubicBezTo>
                <a:cubicBezTo>
                  <a:pt x="13" y="334"/>
                  <a:pt x="27" y="294"/>
                  <a:pt x="40" y="254"/>
                </a:cubicBezTo>
                <a:cubicBezTo>
                  <a:pt x="65" y="180"/>
                  <a:pt x="78" y="105"/>
                  <a:pt x="91" y="20"/>
                </a:cubicBezTo>
                <a:close/>
              </a:path>
            </a:pathLst>
          </a:custGeom>
          <a:solidFill>
            <a:srgbClr val="3C1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4" name="Google Shape;3074;p53"/>
          <p:cNvGrpSpPr/>
          <p:nvPr/>
        </p:nvGrpSpPr>
        <p:grpSpPr>
          <a:xfrm>
            <a:off x="-2199498" y="-632725"/>
            <a:ext cx="6417398" cy="4383430"/>
            <a:chOff x="-2199498" y="-632725"/>
            <a:chExt cx="6417398" cy="4383430"/>
          </a:xfrm>
        </p:grpSpPr>
        <p:sp>
          <p:nvSpPr>
            <p:cNvPr id="3075" name="Google Shape;3075;p53"/>
            <p:cNvSpPr/>
            <p:nvPr/>
          </p:nvSpPr>
          <p:spPr>
            <a:xfrm rot="-1809947">
              <a:off x="-122179" y="2028275"/>
              <a:ext cx="12248" cy="2217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3"/>
            <p:cNvSpPr/>
            <p:nvPr/>
          </p:nvSpPr>
          <p:spPr>
            <a:xfrm rot="-1809947">
              <a:off x="552879" y="1484373"/>
              <a:ext cx="66873" cy="51496"/>
            </a:xfrm>
            <a:custGeom>
              <a:avLst/>
              <a:gdLst/>
              <a:ahLst/>
              <a:cxnLst/>
              <a:rect l="l" t="t" r="r" b="b"/>
              <a:pathLst>
                <a:path w="2244" h="1728" extrusionOk="0">
                  <a:moveTo>
                    <a:pt x="1077" y="1"/>
                  </a:moveTo>
                  <a:cubicBezTo>
                    <a:pt x="536" y="1"/>
                    <a:pt x="75" y="332"/>
                    <a:pt x="39" y="775"/>
                  </a:cubicBezTo>
                  <a:cubicBezTo>
                    <a:pt x="1" y="1249"/>
                    <a:pt x="449" y="1672"/>
                    <a:pt x="1052" y="1723"/>
                  </a:cubicBezTo>
                  <a:cubicBezTo>
                    <a:pt x="1092" y="1726"/>
                    <a:pt x="1132" y="1728"/>
                    <a:pt x="1171" y="1728"/>
                  </a:cubicBezTo>
                  <a:cubicBezTo>
                    <a:pt x="1710" y="1728"/>
                    <a:pt x="2169" y="1409"/>
                    <a:pt x="2205" y="967"/>
                  </a:cubicBezTo>
                  <a:cubicBezTo>
                    <a:pt x="2243" y="493"/>
                    <a:pt x="1795" y="57"/>
                    <a:pt x="1193" y="6"/>
                  </a:cubicBezTo>
                  <a:cubicBezTo>
                    <a:pt x="1154" y="2"/>
                    <a:pt x="1115"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3"/>
            <p:cNvSpPr/>
            <p:nvPr/>
          </p:nvSpPr>
          <p:spPr>
            <a:xfrm rot="-1809947">
              <a:off x="552887" y="1483000"/>
              <a:ext cx="66873" cy="54267"/>
            </a:xfrm>
            <a:custGeom>
              <a:avLst/>
              <a:gdLst/>
              <a:ahLst/>
              <a:cxnLst/>
              <a:rect l="l" t="t" r="r" b="b"/>
              <a:pathLst>
                <a:path w="2244" h="1821" fill="none" extrusionOk="0">
                  <a:moveTo>
                    <a:pt x="2205" y="1013"/>
                  </a:moveTo>
                  <a:cubicBezTo>
                    <a:pt x="2167" y="1487"/>
                    <a:pt x="1641" y="1820"/>
                    <a:pt x="1052" y="1769"/>
                  </a:cubicBezTo>
                  <a:cubicBezTo>
                    <a:pt x="449" y="1718"/>
                    <a:pt x="1" y="1295"/>
                    <a:pt x="39" y="821"/>
                  </a:cubicBezTo>
                  <a:cubicBezTo>
                    <a:pt x="78" y="346"/>
                    <a:pt x="603" y="0"/>
                    <a:pt x="1193" y="52"/>
                  </a:cubicBezTo>
                  <a:cubicBezTo>
                    <a:pt x="1795" y="103"/>
                    <a:pt x="2243" y="539"/>
                    <a:pt x="2205" y="1013"/>
                  </a:cubicBezTo>
                  <a:close/>
                </a:path>
              </a:pathLst>
            </a:custGeom>
            <a:no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3"/>
            <p:cNvSpPr/>
            <p:nvPr/>
          </p:nvSpPr>
          <p:spPr>
            <a:xfrm rot="-1809947">
              <a:off x="704575" y="1528718"/>
              <a:ext cx="66843" cy="51526"/>
            </a:xfrm>
            <a:custGeom>
              <a:avLst/>
              <a:gdLst/>
              <a:ahLst/>
              <a:cxnLst/>
              <a:rect l="l" t="t" r="r" b="b"/>
              <a:pathLst>
                <a:path w="2243" h="1729" extrusionOk="0">
                  <a:moveTo>
                    <a:pt x="1076" y="1"/>
                  </a:moveTo>
                  <a:cubicBezTo>
                    <a:pt x="535" y="1"/>
                    <a:pt x="74" y="332"/>
                    <a:pt x="38" y="775"/>
                  </a:cubicBezTo>
                  <a:cubicBezTo>
                    <a:pt x="0" y="1249"/>
                    <a:pt x="449" y="1672"/>
                    <a:pt x="1051" y="1723"/>
                  </a:cubicBezTo>
                  <a:cubicBezTo>
                    <a:pt x="1090" y="1727"/>
                    <a:pt x="1128" y="1728"/>
                    <a:pt x="1167" y="1728"/>
                  </a:cubicBezTo>
                  <a:cubicBezTo>
                    <a:pt x="1708" y="1728"/>
                    <a:pt x="2168" y="1398"/>
                    <a:pt x="2204" y="967"/>
                  </a:cubicBezTo>
                  <a:cubicBezTo>
                    <a:pt x="2243" y="493"/>
                    <a:pt x="1794" y="57"/>
                    <a:pt x="1192" y="6"/>
                  </a:cubicBezTo>
                  <a:cubicBezTo>
                    <a:pt x="1153" y="3"/>
                    <a:pt x="1114"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3"/>
            <p:cNvSpPr/>
            <p:nvPr/>
          </p:nvSpPr>
          <p:spPr>
            <a:xfrm rot="-1809947">
              <a:off x="704575" y="1527348"/>
              <a:ext cx="66843" cy="54267"/>
            </a:xfrm>
            <a:custGeom>
              <a:avLst/>
              <a:gdLst/>
              <a:ahLst/>
              <a:cxnLst/>
              <a:rect l="l" t="t" r="r" b="b"/>
              <a:pathLst>
                <a:path w="2243" h="1821" fill="none" extrusionOk="0">
                  <a:moveTo>
                    <a:pt x="2204" y="1013"/>
                  </a:moveTo>
                  <a:cubicBezTo>
                    <a:pt x="2166" y="1474"/>
                    <a:pt x="1640" y="1820"/>
                    <a:pt x="1051" y="1769"/>
                  </a:cubicBezTo>
                  <a:cubicBezTo>
                    <a:pt x="449" y="1718"/>
                    <a:pt x="0" y="1295"/>
                    <a:pt x="38" y="821"/>
                  </a:cubicBezTo>
                  <a:cubicBezTo>
                    <a:pt x="77" y="347"/>
                    <a:pt x="602" y="1"/>
                    <a:pt x="1192" y="52"/>
                  </a:cubicBezTo>
                  <a:cubicBezTo>
                    <a:pt x="1794" y="103"/>
                    <a:pt x="2243" y="539"/>
                    <a:pt x="2204" y="1013"/>
                  </a:cubicBezTo>
                  <a:close/>
                </a:path>
              </a:pathLst>
            </a:custGeom>
            <a:no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3"/>
            <p:cNvSpPr/>
            <p:nvPr/>
          </p:nvSpPr>
          <p:spPr>
            <a:xfrm rot="-1809947">
              <a:off x="590836" y="1289504"/>
              <a:ext cx="172636" cy="287965"/>
            </a:xfrm>
            <a:custGeom>
              <a:avLst/>
              <a:gdLst/>
              <a:ahLst/>
              <a:cxnLst/>
              <a:rect l="l" t="t" r="r" b="b"/>
              <a:pathLst>
                <a:path w="5793" h="9663" fill="none" extrusionOk="0">
                  <a:moveTo>
                    <a:pt x="1" y="5818"/>
                  </a:moveTo>
                  <a:lnTo>
                    <a:pt x="2410" y="0"/>
                  </a:lnTo>
                  <a:lnTo>
                    <a:pt x="5793" y="3780"/>
                  </a:lnTo>
                  <a:lnTo>
                    <a:pt x="3653" y="966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3"/>
            <p:cNvSpPr/>
            <p:nvPr/>
          </p:nvSpPr>
          <p:spPr>
            <a:xfrm rot="-1809947">
              <a:off x="620124" y="1321791"/>
              <a:ext cx="101203" cy="116879"/>
            </a:xfrm>
            <a:custGeom>
              <a:avLst/>
              <a:gdLst/>
              <a:ahLst/>
              <a:cxnLst/>
              <a:rect l="l" t="t" r="r" b="b"/>
              <a:pathLst>
                <a:path w="3396" h="3922" fill="none" extrusionOk="0">
                  <a:moveTo>
                    <a:pt x="0" y="1"/>
                  </a:moveTo>
                  <a:lnTo>
                    <a:pt x="3396" y="392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3"/>
            <p:cNvSpPr/>
            <p:nvPr/>
          </p:nvSpPr>
          <p:spPr>
            <a:xfrm rot="2572944">
              <a:off x="-2100757" y="2612552"/>
              <a:ext cx="152939" cy="52759"/>
            </a:xfrm>
            <a:custGeom>
              <a:avLst/>
              <a:gdLst/>
              <a:ahLst/>
              <a:cxnLst/>
              <a:rect l="l" t="t" r="r" b="b"/>
              <a:pathLst>
                <a:path w="1977" h="682" extrusionOk="0">
                  <a:moveTo>
                    <a:pt x="1963" y="681"/>
                  </a:moveTo>
                  <a:cubicBezTo>
                    <a:pt x="1963" y="681"/>
                    <a:pt x="1963" y="681"/>
                    <a:pt x="1963" y="681"/>
                  </a:cubicBezTo>
                  <a:cubicBezTo>
                    <a:pt x="1963" y="681"/>
                    <a:pt x="1963" y="681"/>
                    <a:pt x="1963" y="681"/>
                  </a:cubicBezTo>
                  <a:close/>
                  <a:moveTo>
                    <a:pt x="1977" y="681"/>
                  </a:moveTo>
                  <a:cubicBezTo>
                    <a:pt x="1977" y="681"/>
                    <a:pt x="1977" y="681"/>
                    <a:pt x="1977" y="681"/>
                  </a:cubicBezTo>
                  <a:cubicBezTo>
                    <a:pt x="1977" y="681"/>
                    <a:pt x="1977" y="681"/>
                    <a:pt x="1977" y="681"/>
                  </a:cubicBezTo>
                  <a:close/>
                  <a:moveTo>
                    <a:pt x="1" y="14"/>
                  </a:moveTo>
                  <a:cubicBezTo>
                    <a:pt x="1" y="14"/>
                    <a:pt x="1" y="14"/>
                    <a:pt x="1" y="14"/>
                  </a:cubicBezTo>
                  <a:cubicBezTo>
                    <a:pt x="1" y="14"/>
                    <a:pt x="1" y="14"/>
                    <a:pt x="1" y="14"/>
                  </a:cubicBezTo>
                  <a:close/>
                  <a:moveTo>
                    <a:pt x="1" y="0"/>
                  </a:moveTo>
                  <a:lnTo>
                    <a:pt x="1" y="0"/>
                  </a:lnTo>
                  <a:lnTo>
                    <a:pt x="1" y="0"/>
                  </a:lnTo>
                  <a:close/>
                </a:path>
              </a:pathLst>
            </a:custGeom>
            <a:solidFill>
              <a:srgbClr val="AC92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3"/>
            <p:cNvSpPr/>
            <p:nvPr/>
          </p:nvSpPr>
          <p:spPr>
            <a:xfrm rot="2572944">
              <a:off x="1985981" y="1863128"/>
              <a:ext cx="370472" cy="334268"/>
            </a:xfrm>
            <a:custGeom>
              <a:avLst/>
              <a:gdLst/>
              <a:ahLst/>
              <a:cxnLst/>
              <a:rect l="l" t="t" r="r" b="b"/>
              <a:pathLst>
                <a:path w="4789" h="4321" extrusionOk="0">
                  <a:moveTo>
                    <a:pt x="3388" y="1"/>
                  </a:moveTo>
                  <a:cubicBezTo>
                    <a:pt x="3372" y="1"/>
                    <a:pt x="3355" y="1"/>
                    <a:pt x="3338" y="2"/>
                  </a:cubicBezTo>
                  <a:cubicBezTo>
                    <a:pt x="2324" y="42"/>
                    <a:pt x="2484" y="1751"/>
                    <a:pt x="2163" y="2072"/>
                  </a:cubicBezTo>
                  <a:cubicBezTo>
                    <a:pt x="2013" y="2226"/>
                    <a:pt x="1889" y="2289"/>
                    <a:pt x="1793" y="2289"/>
                  </a:cubicBezTo>
                  <a:cubicBezTo>
                    <a:pt x="1582" y="2289"/>
                    <a:pt x="1507" y="1983"/>
                    <a:pt x="1589" y="1671"/>
                  </a:cubicBezTo>
                  <a:cubicBezTo>
                    <a:pt x="1696" y="1217"/>
                    <a:pt x="1830" y="723"/>
                    <a:pt x="1456" y="589"/>
                  </a:cubicBezTo>
                  <a:cubicBezTo>
                    <a:pt x="1438" y="583"/>
                    <a:pt x="1422" y="581"/>
                    <a:pt x="1406" y="581"/>
                  </a:cubicBezTo>
                  <a:cubicBezTo>
                    <a:pt x="1065" y="581"/>
                    <a:pt x="1030" y="1886"/>
                    <a:pt x="1069" y="2486"/>
                  </a:cubicBezTo>
                  <a:cubicBezTo>
                    <a:pt x="1095" y="3126"/>
                    <a:pt x="0" y="3887"/>
                    <a:pt x="0" y="3887"/>
                  </a:cubicBezTo>
                  <a:lnTo>
                    <a:pt x="734" y="4285"/>
                  </a:lnTo>
                  <a:lnTo>
                    <a:pt x="734" y="4285"/>
                  </a:lnTo>
                  <a:cubicBezTo>
                    <a:pt x="743" y="4130"/>
                    <a:pt x="1277" y="3488"/>
                    <a:pt x="2537" y="3153"/>
                  </a:cubicBezTo>
                  <a:cubicBezTo>
                    <a:pt x="3499" y="2899"/>
                    <a:pt x="4433" y="2272"/>
                    <a:pt x="4607" y="1364"/>
                  </a:cubicBezTo>
                  <a:cubicBezTo>
                    <a:pt x="4789" y="480"/>
                    <a:pt x="4009" y="1"/>
                    <a:pt x="3388" y="1"/>
                  </a:cubicBezTo>
                  <a:close/>
                  <a:moveTo>
                    <a:pt x="734" y="4285"/>
                  </a:moveTo>
                  <a:cubicBezTo>
                    <a:pt x="733" y="4308"/>
                    <a:pt x="742" y="4320"/>
                    <a:pt x="762" y="4320"/>
                  </a:cubicBezTo>
                  <a:cubicBezTo>
                    <a:pt x="769" y="4320"/>
                    <a:pt x="778" y="4318"/>
                    <a:pt x="788" y="4315"/>
                  </a:cubicBezTo>
                  <a:lnTo>
                    <a:pt x="734" y="4285"/>
                  </a:ln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3"/>
            <p:cNvSpPr/>
            <p:nvPr/>
          </p:nvSpPr>
          <p:spPr>
            <a:xfrm rot="2572944">
              <a:off x="2009277" y="1983427"/>
              <a:ext cx="297523" cy="178777"/>
            </a:xfrm>
            <a:custGeom>
              <a:avLst/>
              <a:gdLst/>
              <a:ahLst/>
              <a:cxnLst/>
              <a:rect l="l" t="t" r="r" b="b"/>
              <a:pathLst>
                <a:path w="3846" h="2311" extrusionOk="0">
                  <a:moveTo>
                    <a:pt x="3846" y="0"/>
                  </a:moveTo>
                  <a:cubicBezTo>
                    <a:pt x="3472" y="721"/>
                    <a:pt x="2551" y="1135"/>
                    <a:pt x="1656" y="1242"/>
                  </a:cubicBezTo>
                  <a:cubicBezTo>
                    <a:pt x="855" y="1349"/>
                    <a:pt x="308" y="1602"/>
                    <a:pt x="0" y="1816"/>
                  </a:cubicBezTo>
                  <a:lnTo>
                    <a:pt x="388" y="2310"/>
                  </a:lnTo>
                  <a:cubicBezTo>
                    <a:pt x="668" y="2083"/>
                    <a:pt x="1122" y="1816"/>
                    <a:pt x="1790" y="1629"/>
                  </a:cubicBezTo>
                  <a:lnTo>
                    <a:pt x="1816" y="1629"/>
                  </a:lnTo>
                  <a:cubicBezTo>
                    <a:pt x="2003" y="1576"/>
                    <a:pt x="2190" y="1509"/>
                    <a:pt x="2377" y="1442"/>
                  </a:cubicBezTo>
                  <a:cubicBezTo>
                    <a:pt x="2377" y="1429"/>
                    <a:pt x="2377" y="1429"/>
                    <a:pt x="2377" y="1429"/>
                  </a:cubicBezTo>
                  <a:lnTo>
                    <a:pt x="2390" y="1429"/>
                  </a:lnTo>
                  <a:cubicBezTo>
                    <a:pt x="3071" y="1135"/>
                    <a:pt x="3659" y="641"/>
                    <a:pt x="3846" y="0"/>
                  </a:cubicBezTo>
                  <a:close/>
                </a:path>
              </a:pathLst>
            </a:custGeom>
            <a:solidFill>
              <a:srgbClr val="E3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3"/>
            <p:cNvSpPr/>
            <p:nvPr/>
          </p:nvSpPr>
          <p:spPr>
            <a:xfrm rot="2572944">
              <a:off x="-131390" y="75600"/>
              <a:ext cx="438007" cy="256677"/>
            </a:xfrm>
            <a:custGeom>
              <a:avLst/>
              <a:gdLst/>
              <a:ahLst/>
              <a:cxnLst/>
              <a:rect l="l" t="t" r="r" b="b"/>
              <a:pathLst>
                <a:path w="5662" h="3318" extrusionOk="0">
                  <a:moveTo>
                    <a:pt x="3266" y="1"/>
                  </a:moveTo>
                  <a:cubicBezTo>
                    <a:pt x="3236" y="1"/>
                    <a:pt x="3206" y="11"/>
                    <a:pt x="3178" y="33"/>
                  </a:cubicBezTo>
                  <a:cubicBezTo>
                    <a:pt x="2871" y="287"/>
                    <a:pt x="3165" y="714"/>
                    <a:pt x="3432" y="1101"/>
                  </a:cubicBezTo>
                  <a:cubicBezTo>
                    <a:pt x="3631" y="1405"/>
                    <a:pt x="3649" y="1766"/>
                    <a:pt x="3345" y="1766"/>
                  </a:cubicBezTo>
                  <a:cubicBezTo>
                    <a:pt x="3262" y="1766"/>
                    <a:pt x="3154" y="1739"/>
                    <a:pt x="3018" y="1676"/>
                  </a:cubicBezTo>
                  <a:cubicBezTo>
                    <a:pt x="2639" y="1504"/>
                    <a:pt x="2249" y="89"/>
                    <a:pt x="1447" y="89"/>
                  </a:cubicBezTo>
                  <a:cubicBezTo>
                    <a:pt x="1373" y="89"/>
                    <a:pt x="1296" y="101"/>
                    <a:pt x="1216" y="127"/>
                  </a:cubicBezTo>
                  <a:cubicBezTo>
                    <a:pt x="615" y="314"/>
                    <a:pt x="1" y="1035"/>
                    <a:pt x="468" y="1836"/>
                  </a:cubicBezTo>
                  <a:cubicBezTo>
                    <a:pt x="949" y="2637"/>
                    <a:pt x="1883" y="2757"/>
                    <a:pt x="2845" y="3011"/>
                  </a:cubicBezTo>
                  <a:cubicBezTo>
                    <a:pt x="3810" y="3271"/>
                    <a:pt x="4627" y="3318"/>
                    <a:pt x="4954" y="3318"/>
                  </a:cubicBezTo>
                  <a:cubicBezTo>
                    <a:pt x="5098" y="3318"/>
                    <a:pt x="5148" y="3309"/>
                    <a:pt x="5074" y="3304"/>
                  </a:cubicBezTo>
                  <a:lnTo>
                    <a:pt x="5662" y="2637"/>
                  </a:lnTo>
                  <a:cubicBezTo>
                    <a:pt x="5662" y="2637"/>
                    <a:pt x="4380" y="2303"/>
                    <a:pt x="4193" y="1689"/>
                  </a:cubicBezTo>
                  <a:cubicBezTo>
                    <a:pt x="4023" y="1128"/>
                    <a:pt x="3585" y="1"/>
                    <a:pt x="3266" y="1"/>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3"/>
            <p:cNvSpPr/>
            <p:nvPr/>
          </p:nvSpPr>
          <p:spPr>
            <a:xfrm rot="2572944">
              <a:off x="-55349" y="88613"/>
              <a:ext cx="77" cy="1083"/>
            </a:xfrm>
            <a:custGeom>
              <a:avLst/>
              <a:gdLst/>
              <a:ahLst/>
              <a:cxnLst/>
              <a:rect l="l" t="t" r="r" b="b"/>
              <a:pathLst>
                <a:path w="1" h="14" extrusionOk="0">
                  <a:moveTo>
                    <a:pt x="1" y="14"/>
                  </a:moveTo>
                  <a:cubicBezTo>
                    <a:pt x="1" y="14"/>
                    <a:pt x="1" y="14"/>
                    <a:pt x="1" y="14"/>
                  </a:cubicBezTo>
                  <a:cubicBezTo>
                    <a:pt x="1" y="14"/>
                    <a:pt x="1" y="14"/>
                    <a:pt x="1" y="14"/>
                  </a:cubicBezTo>
                  <a:close/>
                  <a:moveTo>
                    <a:pt x="1" y="0"/>
                  </a:moveTo>
                  <a:cubicBezTo>
                    <a:pt x="1" y="0"/>
                    <a:pt x="1" y="0"/>
                    <a:pt x="1" y="0"/>
                  </a:cubicBezTo>
                  <a:cubicBezTo>
                    <a:pt x="1" y="0"/>
                    <a:pt x="1" y="0"/>
                    <a:pt x="1" y="0"/>
                  </a:cubicBezTo>
                  <a:close/>
                </a:path>
              </a:pathLst>
            </a:custGeom>
            <a:solidFill>
              <a:srgbClr val="A74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3"/>
            <p:cNvSpPr/>
            <p:nvPr/>
          </p:nvSpPr>
          <p:spPr>
            <a:xfrm rot="2572944">
              <a:off x="-119900" y="85189"/>
              <a:ext cx="327538" cy="211886"/>
            </a:xfrm>
            <a:custGeom>
              <a:avLst/>
              <a:gdLst/>
              <a:ahLst/>
              <a:cxnLst/>
              <a:rect l="l" t="t" r="r" b="b"/>
              <a:pathLst>
                <a:path w="4234" h="2739" extrusionOk="0">
                  <a:moveTo>
                    <a:pt x="388" y="1"/>
                  </a:moveTo>
                  <a:lnTo>
                    <a:pt x="388" y="1"/>
                  </a:lnTo>
                  <a:cubicBezTo>
                    <a:pt x="121" y="335"/>
                    <a:pt x="1" y="789"/>
                    <a:pt x="281" y="1269"/>
                  </a:cubicBezTo>
                  <a:cubicBezTo>
                    <a:pt x="281" y="1269"/>
                    <a:pt x="281" y="1283"/>
                    <a:pt x="281" y="1283"/>
                  </a:cubicBezTo>
                  <a:cubicBezTo>
                    <a:pt x="762" y="2084"/>
                    <a:pt x="1696" y="2204"/>
                    <a:pt x="2658" y="2458"/>
                  </a:cubicBezTo>
                  <a:cubicBezTo>
                    <a:pt x="3245" y="2618"/>
                    <a:pt x="3779" y="2698"/>
                    <a:pt x="4180" y="2738"/>
                  </a:cubicBezTo>
                  <a:lnTo>
                    <a:pt x="4233" y="2618"/>
                  </a:lnTo>
                  <a:cubicBezTo>
                    <a:pt x="3833" y="2538"/>
                    <a:pt x="3272" y="2391"/>
                    <a:pt x="2671" y="2137"/>
                  </a:cubicBezTo>
                  <a:cubicBezTo>
                    <a:pt x="1750" y="1750"/>
                    <a:pt x="842" y="1510"/>
                    <a:pt x="468" y="655"/>
                  </a:cubicBezTo>
                  <a:cubicBezTo>
                    <a:pt x="374" y="415"/>
                    <a:pt x="348" y="201"/>
                    <a:pt x="388" y="1"/>
                  </a:cubicBezTo>
                  <a:close/>
                </a:path>
              </a:pathLst>
            </a:custGeom>
            <a:solidFill>
              <a:srgbClr val="E3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3"/>
            <p:cNvSpPr/>
            <p:nvPr/>
          </p:nvSpPr>
          <p:spPr>
            <a:xfrm rot="2572944">
              <a:off x="186183" y="401143"/>
              <a:ext cx="12455" cy="5260"/>
            </a:xfrm>
            <a:custGeom>
              <a:avLst/>
              <a:gdLst/>
              <a:ahLst/>
              <a:cxnLst/>
              <a:rect l="l" t="t" r="r" b="b"/>
              <a:pathLst>
                <a:path w="161" h="68" extrusionOk="0">
                  <a:moveTo>
                    <a:pt x="1" y="1"/>
                  </a:moveTo>
                  <a:cubicBezTo>
                    <a:pt x="67" y="28"/>
                    <a:pt x="107" y="54"/>
                    <a:pt x="148" y="68"/>
                  </a:cubicBezTo>
                  <a:lnTo>
                    <a:pt x="161" y="41"/>
                  </a:lnTo>
                  <a:cubicBezTo>
                    <a:pt x="161" y="41"/>
                    <a:pt x="107" y="28"/>
                    <a:pt x="1" y="1"/>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3"/>
            <p:cNvSpPr/>
            <p:nvPr/>
          </p:nvSpPr>
          <p:spPr>
            <a:xfrm rot="2572944">
              <a:off x="-2127834" y="1579535"/>
              <a:ext cx="381225" cy="360338"/>
            </a:xfrm>
            <a:custGeom>
              <a:avLst/>
              <a:gdLst/>
              <a:ahLst/>
              <a:cxnLst/>
              <a:rect l="l" t="t" r="r" b="b"/>
              <a:pathLst>
                <a:path w="4928" h="4658" extrusionOk="0">
                  <a:moveTo>
                    <a:pt x="4487" y="0"/>
                  </a:moveTo>
                  <a:cubicBezTo>
                    <a:pt x="4487" y="0"/>
                    <a:pt x="3886" y="708"/>
                    <a:pt x="3098" y="1055"/>
                  </a:cubicBezTo>
                  <a:cubicBezTo>
                    <a:pt x="2297" y="1402"/>
                    <a:pt x="0" y="2283"/>
                    <a:pt x="14" y="3405"/>
                  </a:cubicBezTo>
                  <a:cubicBezTo>
                    <a:pt x="24" y="4242"/>
                    <a:pt x="389" y="4658"/>
                    <a:pt x="1009" y="4658"/>
                  </a:cubicBezTo>
                  <a:cubicBezTo>
                    <a:pt x="1230" y="4658"/>
                    <a:pt x="1482" y="4605"/>
                    <a:pt x="1763" y="4500"/>
                  </a:cubicBezTo>
                  <a:cubicBezTo>
                    <a:pt x="2844" y="4099"/>
                    <a:pt x="4340" y="855"/>
                    <a:pt x="4927" y="654"/>
                  </a:cubicBezTo>
                  <a:lnTo>
                    <a:pt x="4487" y="0"/>
                  </a:ln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3"/>
            <p:cNvSpPr/>
            <p:nvPr/>
          </p:nvSpPr>
          <p:spPr>
            <a:xfrm rot="2572944">
              <a:off x="-2149447" y="1634568"/>
              <a:ext cx="245924" cy="243681"/>
            </a:xfrm>
            <a:custGeom>
              <a:avLst/>
              <a:gdLst/>
              <a:ahLst/>
              <a:cxnLst/>
              <a:rect l="l" t="t" r="r" b="b"/>
              <a:pathLst>
                <a:path w="3179" h="3150" extrusionOk="0">
                  <a:moveTo>
                    <a:pt x="2043" y="1"/>
                  </a:moveTo>
                  <a:lnTo>
                    <a:pt x="2043" y="1"/>
                  </a:lnTo>
                  <a:cubicBezTo>
                    <a:pt x="1109" y="455"/>
                    <a:pt x="0" y="1123"/>
                    <a:pt x="14" y="1910"/>
                  </a:cubicBezTo>
                  <a:cubicBezTo>
                    <a:pt x="24" y="2737"/>
                    <a:pt x="389" y="3150"/>
                    <a:pt x="1007" y="3150"/>
                  </a:cubicBezTo>
                  <a:cubicBezTo>
                    <a:pt x="1228" y="3150"/>
                    <a:pt x="1482" y="3097"/>
                    <a:pt x="1763" y="2992"/>
                  </a:cubicBezTo>
                  <a:cubicBezTo>
                    <a:pt x="2203" y="2832"/>
                    <a:pt x="2697" y="2217"/>
                    <a:pt x="3178" y="1510"/>
                  </a:cubicBezTo>
                  <a:lnTo>
                    <a:pt x="3178" y="1510"/>
                  </a:lnTo>
                  <a:cubicBezTo>
                    <a:pt x="3112" y="1518"/>
                    <a:pt x="3048" y="1523"/>
                    <a:pt x="2986" y="1523"/>
                  </a:cubicBezTo>
                  <a:cubicBezTo>
                    <a:pt x="2380" y="1523"/>
                    <a:pt x="2015" y="1106"/>
                    <a:pt x="2003" y="281"/>
                  </a:cubicBezTo>
                  <a:cubicBezTo>
                    <a:pt x="2003" y="188"/>
                    <a:pt x="2017" y="94"/>
                    <a:pt x="20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3"/>
            <p:cNvSpPr/>
            <p:nvPr/>
          </p:nvSpPr>
          <p:spPr>
            <a:xfrm rot="2572944">
              <a:off x="-1925487" y="2428081"/>
              <a:ext cx="344016" cy="413716"/>
            </a:xfrm>
            <a:custGeom>
              <a:avLst/>
              <a:gdLst/>
              <a:ahLst/>
              <a:cxnLst/>
              <a:rect l="l" t="t" r="r" b="b"/>
              <a:pathLst>
                <a:path w="4447" h="5348" extrusionOk="0">
                  <a:moveTo>
                    <a:pt x="3873" y="0"/>
                  </a:moveTo>
                  <a:cubicBezTo>
                    <a:pt x="3873" y="0"/>
                    <a:pt x="3446" y="828"/>
                    <a:pt x="2751" y="1335"/>
                  </a:cubicBezTo>
                  <a:cubicBezTo>
                    <a:pt x="2044" y="1856"/>
                    <a:pt x="1" y="3231"/>
                    <a:pt x="268" y="4326"/>
                  </a:cubicBezTo>
                  <a:cubicBezTo>
                    <a:pt x="435" y="5012"/>
                    <a:pt x="786" y="5347"/>
                    <a:pt x="1258" y="5347"/>
                  </a:cubicBezTo>
                  <a:cubicBezTo>
                    <a:pt x="1539" y="5347"/>
                    <a:pt x="1863" y="5228"/>
                    <a:pt x="2217" y="4994"/>
                  </a:cubicBezTo>
                  <a:cubicBezTo>
                    <a:pt x="3178" y="4366"/>
                    <a:pt x="3913" y="868"/>
                    <a:pt x="4447" y="534"/>
                  </a:cubicBezTo>
                  <a:lnTo>
                    <a:pt x="3873" y="0"/>
                  </a:ln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3"/>
            <p:cNvSpPr/>
            <p:nvPr/>
          </p:nvSpPr>
          <p:spPr>
            <a:xfrm rot="2572944">
              <a:off x="-1961043" y="2534375"/>
              <a:ext cx="246930" cy="257760"/>
            </a:xfrm>
            <a:custGeom>
              <a:avLst/>
              <a:gdLst/>
              <a:ahLst/>
              <a:cxnLst/>
              <a:rect l="l" t="t" r="r" b="b"/>
              <a:pathLst>
                <a:path w="3192" h="3332" extrusionOk="0">
                  <a:moveTo>
                    <a:pt x="1750" y="0"/>
                  </a:moveTo>
                  <a:lnTo>
                    <a:pt x="1750" y="0"/>
                  </a:lnTo>
                  <a:cubicBezTo>
                    <a:pt x="922" y="655"/>
                    <a:pt x="1" y="1549"/>
                    <a:pt x="188" y="2310"/>
                  </a:cubicBezTo>
                  <a:cubicBezTo>
                    <a:pt x="355" y="2996"/>
                    <a:pt x="706" y="3331"/>
                    <a:pt x="1178" y="3331"/>
                  </a:cubicBezTo>
                  <a:cubicBezTo>
                    <a:pt x="1459" y="3331"/>
                    <a:pt x="1783" y="3212"/>
                    <a:pt x="2137" y="2978"/>
                  </a:cubicBezTo>
                  <a:cubicBezTo>
                    <a:pt x="2524" y="2724"/>
                    <a:pt x="2872" y="2016"/>
                    <a:pt x="3192" y="1229"/>
                  </a:cubicBezTo>
                  <a:lnTo>
                    <a:pt x="3192" y="1229"/>
                  </a:lnTo>
                  <a:cubicBezTo>
                    <a:pt x="3040" y="1281"/>
                    <a:pt x="2897" y="1308"/>
                    <a:pt x="2763" y="1308"/>
                  </a:cubicBezTo>
                  <a:cubicBezTo>
                    <a:pt x="2285" y="1308"/>
                    <a:pt x="1930" y="969"/>
                    <a:pt x="1763" y="281"/>
                  </a:cubicBezTo>
                  <a:cubicBezTo>
                    <a:pt x="1750" y="187"/>
                    <a:pt x="1737" y="94"/>
                    <a:pt x="1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3"/>
            <p:cNvSpPr/>
            <p:nvPr/>
          </p:nvSpPr>
          <p:spPr>
            <a:xfrm rot="2572944">
              <a:off x="1164070" y="-22416"/>
              <a:ext cx="2659276" cy="2203973"/>
            </a:xfrm>
            <a:custGeom>
              <a:avLst/>
              <a:gdLst/>
              <a:ahLst/>
              <a:cxnLst/>
              <a:rect l="l" t="t" r="r" b="b"/>
              <a:pathLst>
                <a:path w="31129" h="24759" extrusionOk="0">
                  <a:moveTo>
                    <a:pt x="23813" y="0"/>
                  </a:moveTo>
                  <a:cubicBezTo>
                    <a:pt x="23065" y="0"/>
                    <a:pt x="22246" y="121"/>
                    <a:pt x="21364" y="388"/>
                  </a:cubicBezTo>
                  <a:cubicBezTo>
                    <a:pt x="21364" y="388"/>
                    <a:pt x="18678" y="1868"/>
                    <a:pt x="15750" y="1868"/>
                  </a:cubicBezTo>
                  <a:cubicBezTo>
                    <a:pt x="14957" y="1868"/>
                    <a:pt x="14146" y="1759"/>
                    <a:pt x="13366" y="1483"/>
                  </a:cubicBezTo>
                  <a:cubicBezTo>
                    <a:pt x="12350" y="1123"/>
                    <a:pt x="11300" y="949"/>
                    <a:pt x="10281" y="949"/>
                  </a:cubicBezTo>
                  <a:cubicBezTo>
                    <a:pt x="7632" y="949"/>
                    <a:pt x="5197" y="2127"/>
                    <a:pt x="4127" y="4287"/>
                  </a:cubicBezTo>
                  <a:cubicBezTo>
                    <a:pt x="2658" y="7264"/>
                    <a:pt x="1" y="10669"/>
                    <a:pt x="1283" y="16344"/>
                  </a:cubicBezTo>
                  <a:cubicBezTo>
                    <a:pt x="2277" y="20730"/>
                    <a:pt x="3259" y="22746"/>
                    <a:pt x="6082" y="22746"/>
                  </a:cubicBezTo>
                  <a:cubicBezTo>
                    <a:pt x="6292" y="22746"/>
                    <a:pt x="6512" y="22735"/>
                    <a:pt x="6744" y="22713"/>
                  </a:cubicBezTo>
                  <a:cubicBezTo>
                    <a:pt x="6891" y="22698"/>
                    <a:pt x="7038" y="22690"/>
                    <a:pt x="7185" y="22690"/>
                  </a:cubicBezTo>
                  <a:cubicBezTo>
                    <a:pt x="8211" y="22690"/>
                    <a:pt x="9212" y="23057"/>
                    <a:pt x="9948" y="23781"/>
                  </a:cubicBezTo>
                  <a:cubicBezTo>
                    <a:pt x="10496" y="24306"/>
                    <a:pt x="11380" y="24759"/>
                    <a:pt x="12813" y="24759"/>
                  </a:cubicBezTo>
                  <a:cubicBezTo>
                    <a:pt x="13021" y="24759"/>
                    <a:pt x="13241" y="24749"/>
                    <a:pt x="13473" y="24729"/>
                  </a:cubicBezTo>
                  <a:cubicBezTo>
                    <a:pt x="17492" y="24355"/>
                    <a:pt x="20897" y="20203"/>
                    <a:pt x="21524" y="15876"/>
                  </a:cubicBezTo>
                  <a:cubicBezTo>
                    <a:pt x="22152" y="11550"/>
                    <a:pt x="24943" y="10562"/>
                    <a:pt x="26879" y="9347"/>
                  </a:cubicBezTo>
                  <a:cubicBezTo>
                    <a:pt x="31128" y="6687"/>
                    <a:pt x="29390" y="0"/>
                    <a:pt x="23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rot="2572944">
              <a:off x="760678" y="1324688"/>
              <a:ext cx="511421" cy="316553"/>
            </a:xfrm>
            <a:custGeom>
              <a:avLst/>
              <a:gdLst/>
              <a:ahLst/>
              <a:cxnLst/>
              <a:rect l="l" t="t" r="r" b="b"/>
              <a:pathLst>
                <a:path w="6611" h="4092" extrusionOk="0">
                  <a:moveTo>
                    <a:pt x="3766" y="0"/>
                  </a:moveTo>
                  <a:lnTo>
                    <a:pt x="3072" y="1002"/>
                  </a:lnTo>
                  <a:cubicBezTo>
                    <a:pt x="2964" y="1154"/>
                    <a:pt x="2803" y="1234"/>
                    <a:pt x="2636" y="1234"/>
                  </a:cubicBezTo>
                  <a:cubicBezTo>
                    <a:pt x="2553" y="1234"/>
                    <a:pt x="2470" y="1215"/>
                    <a:pt x="2391" y="1175"/>
                  </a:cubicBezTo>
                  <a:cubicBezTo>
                    <a:pt x="2121" y="1040"/>
                    <a:pt x="1824" y="988"/>
                    <a:pt x="1538" y="988"/>
                  </a:cubicBezTo>
                  <a:cubicBezTo>
                    <a:pt x="888" y="988"/>
                    <a:pt x="294" y="1257"/>
                    <a:pt x="201" y="1442"/>
                  </a:cubicBezTo>
                  <a:cubicBezTo>
                    <a:pt x="1" y="1829"/>
                    <a:pt x="1523" y="3018"/>
                    <a:pt x="2952" y="3739"/>
                  </a:cubicBezTo>
                  <a:cubicBezTo>
                    <a:pt x="3459" y="3995"/>
                    <a:pt x="4028" y="4091"/>
                    <a:pt x="4558" y="4091"/>
                  </a:cubicBezTo>
                  <a:cubicBezTo>
                    <a:pt x="5521" y="4091"/>
                    <a:pt x="6361" y="3775"/>
                    <a:pt x="6490" y="3525"/>
                  </a:cubicBezTo>
                  <a:cubicBezTo>
                    <a:pt x="6610" y="3298"/>
                    <a:pt x="6170" y="3031"/>
                    <a:pt x="5502" y="2711"/>
                  </a:cubicBezTo>
                  <a:cubicBezTo>
                    <a:pt x="5422" y="2671"/>
                    <a:pt x="5328" y="2631"/>
                    <a:pt x="5235" y="2577"/>
                  </a:cubicBezTo>
                  <a:cubicBezTo>
                    <a:pt x="4981" y="2470"/>
                    <a:pt x="4861" y="2177"/>
                    <a:pt x="4955" y="1923"/>
                  </a:cubicBezTo>
                  <a:lnTo>
                    <a:pt x="5328" y="788"/>
                  </a:lnTo>
                  <a:lnTo>
                    <a:pt x="3766" y="0"/>
                  </a:ln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3"/>
            <p:cNvSpPr/>
            <p:nvPr/>
          </p:nvSpPr>
          <p:spPr>
            <a:xfrm rot="2572944">
              <a:off x="1059873" y="1419161"/>
              <a:ext cx="151856" cy="95074"/>
            </a:xfrm>
            <a:custGeom>
              <a:avLst/>
              <a:gdLst/>
              <a:ahLst/>
              <a:cxnLst/>
              <a:rect l="l" t="t" r="r" b="b"/>
              <a:pathLst>
                <a:path w="1963" h="1229" extrusionOk="0">
                  <a:moveTo>
                    <a:pt x="294" y="0"/>
                  </a:moveTo>
                  <a:lnTo>
                    <a:pt x="0" y="441"/>
                  </a:lnTo>
                  <a:cubicBezTo>
                    <a:pt x="187" y="694"/>
                    <a:pt x="414" y="895"/>
                    <a:pt x="654" y="1028"/>
                  </a:cubicBezTo>
                  <a:cubicBezTo>
                    <a:pt x="922" y="1162"/>
                    <a:pt x="1242" y="1229"/>
                    <a:pt x="1589" y="1229"/>
                  </a:cubicBezTo>
                  <a:cubicBezTo>
                    <a:pt x="1643" y="1229"/>
                    <a:pt x="1709" y="1215"/>
                    <a:pt x="1776" y="1215"/>
                  </a:cubicBezTo>
                  <a:lnTo>
                    <a:pt x="1963" y="654"/>
                  </a:lnTo>
                  <a:cubicBezTo>
                    <a:pt x="1870" y="654"/>
                    <a:pt x="1776" y="668"/>
                    <a:pt x="1683" y="668"/>
                  </a:cubicBezTo>
                  <a:cubicBezTo>
                    <a:pt x="1375" y="668"/>
                    <a:pt x="1095" y="601"/>
                    <a:pt x="855" y="481"/>
                  </a:cubicBezTo>
                  <a:cubicBezTo>
                    <a:pt x="654" y="387"/>
                    <a:pt x="468" y="214"/>
                    <a:pt x="294" y="0"/>
                  </a:cubicBezTo>
                  <a:close/>
                </a:path>
              </a:pathLst>
            </a:custGeom>
            <a:solidFill>
              <a:srgbClr val="E1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3"/>
            <p:cNvSpPr/>
            <p:nvPr/>
          </p:nvSpPr>
          <p:spPr>
            <a:xfrm rot="2572944">
              <a:off x="1172394" y="883444"/>
              <a:ext cx="888585" cy="906266"/>
            </a:xfrm>
            <a:custGeom>
              <a:avLst/>
              <a:gdLst/>
              <a:ahLst/>
              <a:cxnLst/>
              <a:rect l="l" t="t" r="r" b="b"/>
              <a:pathLst>
                <a:path w="7438" h="7586" extrusionOk="0">
                  <a:moveTo>
                    <a:pt x="3403" y="0"/>
                  </a:moveTo>
                  <a:cubicBezTo>
                    <a:pt x="2178" y="0"/>
                    <a:pt x="1657" y="1095"/>
                    <a:pt x="962" y="2476"/>
                  </a:cubicBezTo>
                  <a:cubicBezTo>
                    <a:pt x="0" y="4372"/>
                    <a:pt x="601" y="6855"/>
                    <a:pt x="1683" y="7403"/>
                  </a:cubicBezTo>
                  <a:cubicBezTo>
                    <a:pt x="1923" y="7526"/>
                    <a:pt x="2208" y="7586"/>
                    <a:pt x="2515" y="7586"/>
                  </a:cubicBezTo>
                  <a:cubicBezTo>
                    <a:pt x="3675" y="7586"/>
                    <a:pt x="5169" y="6736"/>
                    <a:pt x="5929" y="5226"/>
                  </a:cubicBezTo>
                  <a:cubicBezTo>
                    <a:pt x="7197" y="2716"/>
                    <a:pt x="7438" y="1675"/>
                    <a:pt x="5168" y="526"/>
                  </a:cubicBezTo>
                  <a:cubicBezTo>
                    <a:pt x="4443" y="161"/>
                    <a:pt x="3872" y="0"/>
                    <a:pt x="3403" y="0"/>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rot="2572944">
              <a:off x="1127863" y="1388310"/>
              <a:ext cx="5260" cy="7349"/>
            </a:xfrm>
            <a:custGeom>
              <a:avLst/>
              <a:gdLst/>
              <a:ahLst/>
              <a:cxnLst/>
              <a:rect l="l" t="t" r="r" b="b"/>
              <a:pathLst>
                <a:path w="68" h="95" extrusionOk="0">
                  <a:moveTo>
                    <a:pt x="14" y="1"/>
                  </a:moveTo>
                  <a:lnTo>
                    <a:pt x="1" y="14"/>
                  </a:lnTo>
                  <a:cubicBezTo>
                    <a:pt x="14" y="41"/>
                    <a:pt x="41" y="67"/>
                    <a:pt x="54" y="94"/>
                  </a:cubicBezTo>
                  <a:lnTo>
                    <a:pt x="67" y="81"/>
                  </a:lnTo>
                  <a:cubicBezTo>
                    <a:pt x="54" y="54"/>
                    <a:pt x="27" y="27"/>
                    <a:pt x="14" y="1"/>
                  </a:cubicBezTo>
                  <a:close/>
                </a:path>
              </a:pathLst>
            </a:custGeom>
            <a:solidFill>
              <a:srgbClr val="A54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3"/>
            <p:cNvSpPr/>
            <p:nvPr/>
          </p:nvSpPr>
          <p:spPr>
            <a:xfrm rot="2572944">
              <a:off x="1111021" y="1404503"/>
              <a:ext cx="43476" cy="38293"/>
            </a:xfrm>
            <a:custGeom>
              <a:avLst/>
              <a:gdLst/>
              <a:ahLst/>
              <a:cxnLst/>
              <a:rect l="l" t="t" r="r" b="b"/>
              <a:pathLst>
                <a:path w="562" h="495" extrusionOk="0">
                  <a:moveTo>
                    <a:pt x="14" y="1"/>
                  </a:moveTo>
                  <a:lnTo>
                    <a:pt x="1" y="14"/>
                  </a:lnTo>
                  <a:cubicBezTo>
                    <a:pt x="175" y="228"/>
                    <a:pt x="361" y="401"/>
                    <a:pt x="562" y="495"/>
                  </a:cubicBezTo>
                  <a:cubicBezTo>
                    <a:pt x="361" y="401"/>
                    <a:pt x="175" y="228"/>
                    <a:pt x="14" y="1"/>
                  </a:cubicBezTo>
                  <a:close/>
                </a:path>
              </a:pathLst>
            </a:custGeom>
            <a:solidFill>
              <a:srgbClr val="E07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3"/>
            <p:cNvSpPr/>
            <p:nvPr/>
          </p:nvSpPr>
          <p:spPr>
            <a:xfrm rot="2572944">
              <a:off x="1103362" y="1176489"/>
              <a:ext cx="599956" cy="491362"/>
            </a:xfrm>
            <a:custGeom>
              <a:avLst/>
              <a:gdLst/>
              <a:ahLst/>
              <a:cxnLst/>
              <a:rect l="l" t="t" r="r" b="b"/>
              <a:pathLst>
                <a:path w="5022" h="4113" extrusionOk="0">
                  <a:moveTo>
                    <a:pt x="228" y="0"/>
                  </a:moveTo>
                  <a:cubicBezTo>
                    <a:pt x="214" y="80"/>
                    <a:pt x="188" y="147"/>
                    <a:pt x="174" y="214"/>
                  </a:cubicBezTo>
                  <a:cubicBezTo>
                    <a:pt x="1" y="1202"/>
                    <a:pt x="134" y="2217"/>
                    <a:pt x="468" y="2938"/>
                  </a:cubicBezTo>
                  <a:cubicBezTo>
                    <a:pt x="508" y="3045"/>
                    <a:pt x="561" y="3138"/>
                    <a:pt x="615" y="3232"/>
                  </a:cubicBezTo>
                  <a:cubicBezTo>
                    <a:pt x="642" y="3272"/>
                    <a:pt x="668" y="3312"/>
                    <a:pt x="695" y="3352"/>
                  </a:cubicBezTo>
                  <a:cubicBezTo>
                    <a:pt x="708" y="3378"/>
                    <a:pt x="735" y="3405"/>
                    <a:pt x="748" y="3432"/>
                  </a:cubicBezTo>
                  <a:cubicBezTo>
                    <a:pt x="909" y="3659"/>
                    <a:pt x="1095" y="3832"/>
                    <a:pt x="1296" y="3926"/>
                  </a:cubicBezTo>
                  <a:cubicBezTo>
                    <a:pt x="1536" y="4046"/>
                    <a:pt x="1816" y="4113"/>
                    <a:pt x="2124" y="4113"/>
                  </a:cubicBezTo>
                  <a:cubicBezTo>
                    <a:pt x="3058" y="4113"/>
                    <a:pt x="4207" y="3552"/>
                    <a:pt x="5021" y="2564"/>
                  </a:cubicBezTo>
                  <a:lnTo>
                    <a:pt x="5021" y="2564"/>
                  </a:lnTo>
                  <a:cubicBezTo>
                    <a:pt x="4367" y="3058"/>
                    <a:pt x="3459" y="3472"/>
                    <a:pt x="2618" y="3472"/>
                  </a:cubicBezTo>
                  <a:cubicBezTo>
                    <a:pt x="2284" y="3472"/>
                    <a:pt x="1950" y="3405"/>
                    <a:pt x="1656" y="3258"/>
                  </a:cubicBezTo>
                  <a:cubicBezTo>
                    <a:pt x="575" y="2711"/>
                    <a:pt x="161" y="1202"/>
                    <a:pt x="228" y="0"/>
                  </a:cubicBezTo>
                  <a:close/>
                </a:path>
              </a:pathLst>
            </a:custGeom>
            <a:solidFill>
              <a:srgbClr val="E3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rot="2572944">
              <a:off x="1611823" y="1588577"/>
              <a:ext cx="161876" cy="191025"/>
            </a:xfrm>
            <a:custGeom>
              <a:avLst/>
              <a:gdLst/>
              <a:ahLst/>
              <a:cxnLst/>
              <a:rect l="l" t="t" r="r" b="b"/>
              <a:pathLst>
                <a:path w="1355" h="1599" extrusionOk="0">
                  <a:moveTo>
                    <a:pt x="976" y="1"/>
                  </a:moveTo>
                  <a:cubicBezTo>
                    <a:pt x="756" y="1"/>
                    <a:pt x="521" y="121"/>
                    <a:pt x="521" y="121"/>
                  </a:cubicBezTo>
                  <a:lnTo>
                    <a:pt x="0" y="1069"/>
                  </a:lnTo>
                  <a:cubicBezTo>
                    <a:pt x="0" y="1069"/>
                    <a:pt x="13" y="1509"/>
                    <a:pt x="321" y="1589"/>
                  </a:cubicBezTo>
                  <a:cubicBezTo>
                    <a:pt x="343" y="1595"/>
                    <a:pt x="369" y="1598"/>
                    <a:pt x="395" y="1598"/>
                  </a:cubicBezTo>
                  <a:cubicBezTo>
                    <a:pt x="729" y="1598"/>
                    <a:pt x="1336" y="1146"/>
                    <a:pt x="1349" y="454"/>
                  </a:cubicBezTo>
                  <a:cubicBezTo>
                    <a:pt x="1355" y="96"/>
                    <a:pt x="1172" y="1"/>
                    <a:pt x="976" y="1"/>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rot="2572944">
              <a:off x="-1401844" y="1039937"/>
              <a:ext cx="1863425" cy="1447852"/>
            </a:xfrm>
            <a:custGeom>
              <a:avLst/>
              <a:gdLst/>
              <a:ahLst/>
              <a:cxnLst/>
              <a:rect l="l" t="t" r="r" b="b"/>
              <a:pathLst>
                <a:path w="24088" h="18716" extrusionOk="0">
                  <a:moveTo>
                    <a:pt x="16036" y="0"/>
                  </a:moveTo>
                  <a:lnTo>
                    <a:pt x="3672" y="2644"/>
                  </a:lnTo>
                  <a:cubicBezTo>
                    <a:pt x="3672" y="2644"/>
                    <a:pt x="0" y="2911"/>
                    <a:pt x="1536" y="5501"/>
                  </a:cubicBezTo>
                  <a:cubicBezTo>
                    <a:pt x="2817" y="7665"/>
                    <a:pt x="3765" y="8145"/>
                    <a:pt x="4393" y="10028"/>
                  </a:cubicBezTo>
                  <a:cubicBezTo>
                    <a:pt x="5007" y="11911"/>
                    <a:pt x="7197" y="13179"/>
                    <a:pt x="8813" y="14154"/>
                  </a:cubicBezTo>
                  <a:cubicBezTo>
                    <a:pt x="10442" y="15128"/>
                    <a:pt x="14113" y="18373"/>
                    <a:pt x="15916" y="18600"/>
                  </a:cubicBezTo>
                  <a:cubicBezTo>
                    <a:pt x="16582" y="18682"/>
                    <a:pt x="17231" y="18716"/>
                    <a:pt x="17843" y="18716"/>
                  </a:cubicBezTo>
                  <a:cubicBezTo>
                    <a:pt x="20630" y="18716"/>
                    <a:pt x="22637" y="18008"/>
                    <a:pt x="21871" y="17866"/>
                  </a:cubicBezTo>
                  <a:lnTo>
                    <a:pt x="24087" y="4059"/>
                  </a:lnTo>
                  <a:lnTo>
                    <a:pt x="160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3"/>
            <p:cNvSpPr/>
            <p:nvPr/>
          </p:nvSpPr>
          <p:spPr>
            <a:xfrm rot="2572944">
              <a:off x="-1498802" y="916103"/>
              <a:ext cx="1555613" cy="1586093"/>
            </a:xfrm>
            <a:custGeom>
              <a:avLst/>
              <a:gdLst/>
              <a:ahLst/>
              <a:cxnLst/>
              <a:rect l="l" t="t" r="r" b="b"/>
              <a:pathLst>
                <a:path w="20109" h="20503" extrusionOk="0">
                  <a:moveTo>
                    <a:pt x="17040" y="1"/>
                  </a:moveTo>
                  <a:cubicBezTo>
                    <a:pt x="15386" y="1"/>
                    <a:pt x="12368" y="2113"/>
                    <a:pt x="10869" y="4626"/>
                  </a:cubicBezTo>
                  <a:cubicBezTo>
                    <a:pt x="9894" y="6255"/>
                    <a:pt x="9120" y="7711"/>
                    <a:pt x="8652" y="8832"/>
                  </a:cubicBezTo>
                  <a:cubicBezTo>
                    <a:pt x="7905" y="9233"/>
                    <a:pt x="6676" y="9941"/>
                    <a:pt x="6035" y="10702"/>
                  </a:cubicBezTo>
                  <a:cubicBezTo>
                    <a:pt x="5074" y="11837"/>
                    <a:pt x="0" y="19741"/>
                    <a:pt x="0" y="19741"/>
                  </a:cubicBezTo>
                  <a:lnTo>
                    <a:pt x="935" y="20502"/>
                  </a:lnTo>
                  <a:cubicBezTo>
                    <a:pt x="935" y="20502"/>
                    <a:pt x="8332" y="14707"/>
                    <a:pt x="8973" y="13813"/>
                  </a:cubicBezTo>
                  <a:cubicBezTo>
                    <a:pt x="9320" y="13332"/>
                    <a:pt x="10001" y="12250"/>
                    <a:pt x="10575" y="11329"/>
                  </a:cubicBezTo>
                  <a:cubicBezTo>
                    <a:pt x="11804" y="10902"/>
                    <a:pt x="13312" y="9967"/>
                    <a:pt x="15008" y="8872"/>
                  </a:cubicBezTo>
                  <a:cubicBezTo>
                    <a:pt x="20109" y="5588"/>
                    <a:pt x="19014" y="1475"/>
                    <a:pt x="17879" y="300"/>
                  </a:cubicBezTo>
                  <a:cubicBezTo>
                    <a:pt x="17678" y="95"/>
                    <a:pt x="17390" y="1"/>
                    <a:pt x="17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3"/>
            <p:cNvSpPr/>
            <p:nvPr/>
          </p:nvSpPr>
          <p:spPr>
            <a:xfrm rot="2572944">
              <a:off x="-1199490" y="1450999"/>
              <a:ext cx="1192026" cy="1805405"/>
            </a:xfrm>
            <a:custGeom>
              <a:avLst/>
              <a:gdLst/>
              <a:ahLst/>
              <a:cxnLst/>
              <a:rect l="l" t="t" r="r" b="b"/>
              <a:pathLst>
                <a:path w="15409" h="23338" extrusionOk="0">
                  <a:moveTo>
                    <a:pt x="12422" y="1"/>
                  </a:moveTo>
                  <a:cubicBezTo>
                    <a:pt x="10553" y="1"/>
                    <a:pt x="7913" y="1141"/>
                    <a:pt x="6850" y="5365"/>
                  </a:cubicBezTo>
                  <a:cubicBezTo>
                    <a:pt x="6369" y="7275"/>
                    <a:pt x="5955" y="8970"/>
                    <a:pt x="5969" y="10225"/>
                  </a:cubicBezTo>
                  <a:cubicBezTo>
                    <a:pt x="5368" y="10880"/>
                    <a:pt x="4553" y="11854"/>
                    <a:pt x="3859" y="12976"/>
                  </a:cubicBezTo>
                  <a:cubicBezTo>
                    <a:pt x="3285" y="13911"/>
                    <a:pt x="0" y="22696"/>
                    <a:pt x="0" y="22696"/>
                  </a:cubicBezTo>
                  <a:lnTo>
                    <a:pt x="1015" y="23337"/>
                  </a:lnTo>
                  <a:cubicBezTo>
                    <a:pt x="1015" y="23337"/>
                    <a:pt x="6302" y="17689"/>
                    <a:pt x="7744" y="14792"/>
                  </a:cubicBezTo>
                  <a:cubicBezTo>
                    <a:pt x="8158" y="13937"/>
                    <a:pt x="8479" y="12642"/>
                    <a:pt x="8652" y="11828"/>
                  </a:cubicBezTo>
                  <a:cubicBezTo>
                    <a:pt x="9654" y="11133"/>
                    <a:pt x="10869" y="9798"/>
                    <a:pt x="12164" y="7982"/>
                  </a:cubicBezTo>
                  <a:cubicBezTo>
                    <a:pt x="14167" y="5232"/>
                    <a:pt x="15409" y="1039"/>
                    <a:pt x="13940" y="305"/>
                  </a:cubicBezTo>
                  <a:cubicBezTo>
                    <a:pt x="13575" y="126"/>
                    <a:pt x="13041" y="1"/>
                    <a:pt x="12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3"/>
            <p:cNvSpPr/>
            <p:nvPr/>
          </p:nvSpPr>
          <p:spPr>
            <a:xfrm rot="2572944">
              <a:off x="-425289" y="1982178"/>
              <a:ext cx="376042" cy="682848"/>
            </a:xfrm>
            <a:custGeom>
              <a:avLst/>
              <a:gdLst/>
              <a:ahLst/>
              <a:cxnLst/>
              <a:rect l="l" t="t" r="r" b="b"/>
              <a:pathLst>
                <a:path w="4861" h="8827" extrusionOk="0">
                  <a:moveTo>
                    <a:pt x="4621" y="1"/>
                  </a:moveTo>
                  <a:cubicBezTo>
                    <a:pt x="4314" y="1216"/>
                    <a:pt x="3820" y="2511"/>
                    <a:pt x="3192" y="3606"/>
                  </a:cubicBezTo>
                  <a:cubicBezTo>
                    <a:pt x="2097" y="5555"/>
                    <a:pt x="1042" y="7011"/>
                    <a:pt x="121" y="7812"/>
                  </a:cubicBezTo>
                  <a:cubicBezTo>
                    <a:pt x="94" y="8105"/>
                    <a:pt x="54" y="8453"/>
                    <a:pt x="1" y="8826"/>
                  </a:cubicBezTo>
                  <a:cubicBezTo>
                    <a:pt x="68" y="8559"/>
                    <a:pt x="121" y="8292"/>
                    <a:pt x="174" y="8079"/>
                  </a:cubicBezTo>
                  <a:cubicBezTo>
                    <a:pt x="1176" y="7384"/>
                    <a:pt x="2391" y="6049"/>
                    <a:pt x="3686" y="4233"/>
                  </a:cubicBezTo>
                  <a:cubicBezTo>
                    <a:pt x="4033" y="3766"/>
                    <a:pt x="4354" y="3245"/>
                    <a:pt x="4647" y="2711"/>
                  </a:cubicBezTo>
                  <a:cubicBezTo>
                    <a:pt x="4754" y="1830"/>
                    <a:pt x="4821" y="935"/>
                    <a:pt x="4861" y="27"/>
                  </a:cubicBezTo>
                  <a:cubicBezTo>
                    <a:pt x="4794" y="27"/>
                    <a:pt x="4701" y="14"/>
                    <a:pt x="4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3"/>
            <p:cNvSpPr/>
            <p:nvPr/>
          </p:nvSpPr>
          <p:spPr>
            <a:xfrm rot="2572944">
              <a:off x="-14779" y="1076824"/>
              <a:ext cx="987566" cy="1230318"/>
            </a:xfrm>
            <a:custGeom>
              <a:avLst/>
              <a:gdLst/>
              <a:ahLst/>
              <a:cxnLst/>
              <a:rect l="l" t="t" r="r" b="b"/>
              <a:pathLst>
                <a:path w="12766" h="15904" extrusionOk="0">
                  <a:moveTo>
                    <a:pt x="6864" y="0"/>
                  </a:moveTo>
                  <a:lnTo>
                    <a:pt x="1" y="10802"/>
                  </a:lnTo>
                  <a:cubicBezTo>
                    <a:pt x="2256" y="15751"/>
                    <a:pt x="7743" y="15903"/>
                    <a:pt x="8412" y="15903"/>
                  </a:cubicBezTo>
                  <a:cubicBezTo>
                    <a:pt x="8456" y="15903"/>
                    <a:pt x="8480" y="15903"/>
                    <a:pt x="8480" y="15903"/>
                  </a:cubicBezTo>
                  <a:lnTo>
                    <a:pt x="12766" y="6730"/>
                  </a:lnTo>
                  <a:lnTo>
                    <a:pt x="11390" y="2163"/>
                  </a:lnTo>
                  <a:cubicBezTo>
                    <a:pt x="11320" y="2169"/>
                    <a:pt x="11251" y="2172"/>
                    <a:pt x="11183" y="2172"/>
                  </a:cubicBezTo>
                  <a:cubicBezTo>
                    <a:pt x="9428" y="2172"/>
                    <a:pt x="8413" y="254"/>
                    <a:pt x="8413" y="254"/>
                  </a:cubicBezTo>
                  <a:lnTo>
                    <a:pt x="68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3"/>
            <p:cNvSpPr/>
            <p:nvPr/>
          </p:nvSpPr>
          <p:spPr>
            <a:xfrm rot="2572944">
              <a:off x="-863243" y="472471"/>
              <a:ext cx="1733307" cy="1559790"/>
            </a:xfrm>
            <a:custGeom>
              <a:avLst/>
              <a:gdLst/>
              <a:ahLst/>
              <a:cxnLst/>
              <a:rect l="l" t="t" r="r" b="b"/>
              <a:pathLst>
                <a:path w="22406" h="20163" extrusionOk="0">
                  <a:moveTo>
                    <a:pt x="4754" y="1"/>
                  </a:moveTo>
                  <a:lnTo>
                    <a:pt x="4180" y="1389"/>
                  </a:lnTo>
                  <a:lnTo>
                    <a:pt x="9748" y="3886"/>
                  </a:lnTo>
                  <a:cubicBezTo>
                    <a:pt x="12205" y="4888"/>
                    <a:pt x="16731" y="5448"/>
                    <a:pt x="16731" y="5448"/>
                  </a:cubicBezTo>
                  <a:cubicBezTo>
                    <a:pt x="14608" y="9414"/>
                    <a:pt x="7278" y="11176"/>
                    <a:pt x="4514" y="11510"/>
                  </a:cubicBezTo>
                  <a:cubicBezTo>
                    <a:pt x="2858" y="11711"/>
                    <a:pt x="1" y="12311"/>
                    <a:pt x="388" y="14194"/>
                  </a:cubicBezTo>
                  <a:cubicBezTo>
                    <a:pt x="361" y="13887"/>
                    <a:pt x="508" y="13553"/>
                    <a:pt x="842" y="13500"/>
                  </a:cubicBezTo>
                  <a:cubicBezTo>
                    <a:pt x="879" y="13494"/>
                    <a:pt x="916" y="13491"/>
                    <a:pt x="952" y="13491"/>
                  </a:cubicBezTo>
                  <a:cubicBezTo>
                    <a:pt x="1169" y="13491"/>
                    <a:pt x="1382" y="13586"/>
                    <a:pt x="1577" y="13700"/>
                  </a:cubicBezTo>
                  <a:cubicBezTo>
                    <a:pt x="2885" y="14421"/>
                    <a:pt x="3513" y="15583"/>
                    <a:pt x="4247" y="16824"/>
                  </a:cubicBezTo>
                  <a:cubicBezTo>
                    <a:pt x="4981" y="18066"/>
                    <a:pt x="5916" y="19241"/>
                    <a:pt x="7038" y="20162"/>
                  </a:cubicBezTo>
                  <a:cubicBezTo>
                    <a:pt x="7532" y="19562"/>
                    <a:pt x="7705" y="18440"/>
                    <a:pt x="8132" y="17719"/>
                  </a:cubicBezTo>
                  <a:cubicBezTo>
                    <a:pt x="8586" y="16905"/>
                    <a:pt x="9187" y="16170"/>
                    <a:pt x="9908" y="15583"/>
                  </a:cubicBezTo>
                  <a:cubicBezTo>
                    <a:pt x="10736" y="14915"/>
                    <a:pt x="11724" y="14501"/>
                    <a:pt x="12632" y="13967"/>
                  </a:cubicBezTo>
                  <a:cubicBezTo>
                    <a:pt x="15142" y="12512"/>
                    <a:pt x="17399" y="10402"/>
                    <a:pt x="19228" y="8159"/>
                  </a:cubicBezTo>
                  <a:cubicBezTo>
                    <a:pt x="21017" y="5942"/>
                    <a:pt x="22406" y="2551"/>
                    <a:pt x="21605" y="2364"/>
                  </a:cubicBezTo>
                  <a:cubicBezTo>
                    <a:pt x="20817" y="2190"/>
                    <a:pt x="19562" y="1630"/>
                    <a:pt x="18868" y="1469"/>
                  </a:cubicBezTo>
                  <a:cubicBezTo>
                    <a:pt x="18147" y="1295"/>
                    <a:pt x="17140" y="1233"/>
                    <a:pt x="16074" y="1233"/>
                  </a:cubicBezTo>
                  <a:cubicBezTo>
                    <a:pt x="13468" y="1233"/>
                    <a:pt x="10509" y="1603"/>
                    <a:pt x="10509" y="1603"/>
                  </a:cubicBezTo>
                  <a:cubicBezTo>
                    <a:pt x="9214" y="655"/>
                    <a:pt x="4754" y="1"/>
                    <a:pt x="4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3"/>
            <p:cNvSpPr/>
            <p:nvPr/>
          </p:nvSpPr>
          <p:spPr>
            <a:xfrm rot="2572944">
              <a:off x="-119071" y="1166619"/>
              <a:ext cx="1608295" cy="2351019"/>
            </a:xfrm>
            <a:custGeom>
              <a:avLst/>
              <a:gdLst/>
              <a:ahLst/>
              <a:cxnLst/>
              <a:rect l="l" t="t" r="r" b="b"/>
              <a:pathLst>
                <a:path w="20790" h="30391" extrusionOk="0">
                  <a:moveTo>
                    <a:pt x="19788" y="1"/>
                  </a:moveTo>
                  <a:lnTo>
                    <a:pt x="15315" y="3926"/>
                  </a:lnTo>
                  <a:cubicBezTo>
                    <a:pt x="15315" y="3926"/>
                    <a:pt x="13820" y="4941"/>
                    <a:pt x="12365" y="5182"/>
                  </a:cubicBezTo>
                  <a:cubicBezTo>
                    <a:pt x="12226" y="5205"/>
                    <a:pt x="12077" y="5215"/>
                    <a:pt x="11919" y="5215"/>
                  </a:cubicBezTo>
                  <a:cubicBezTo>
                    <a:pt x="11452" y="5215"/>
                    <a:pt x="10911" y="5128"/>
                    <a:pt x="10362" y="5048"/>
                  </a:cubicBezTo>
                  <a:cubicBezTo>
                    <a:pt x="9814" y="4964"/>
                    <a:pt x="9256" y="4880"/>
                    <a:pt x="8750" y="4880"/>
                  </a:cubicBezTo>
                  <a:cubicBezTo>
                    <a:pt x="8131" y="4880"/>
                    <a:pt x="7590" y="5005"/>
                    <a:pt x="7237" y="5409"/>
                  </a:cubicBezTo>
                  <a:cubicBezTo>
                    <a:pt x="5688" y="7158"/>
                    <a:pt x="5061" y="10255"/>
                    <a:pt x="4567" y="12472"/>
                  </a:cubicBezTo>
                  <a:cubicBezTo>
                    <a:pt x="3619" y="16598"/>
                    <a:pt x="4393" y="21204"/>
                    <a:pt x="2804" y="25143"/>
                  </a:cubicBezTo>
                  <a:cubicBezTo>
                    <a:pt x="2070" y="26972"/>
                    <a:pt x="1082" y="28735"/>
                    <a:pt x="0" y="30390"/>
                  </a:cubicBezTo>
                  <a:cubicBezTo>
                    <a:pt x="0" y="30390"/>
                    <a:pt x="6102" y="29616"/>
                    <a:pt x="7184" y="27480"/>
                  </a:cubicBezTo>
                  <a:cubicBezTo>
                    <a:pt x="8279" y="25357"/>
                    <a:pt x="8719" y="19348"/>
                    <a:pt x="8359" y="16598"/>
                  </a:cubicBezTo>
                  <a:cubicBezTo>
                    <a:pt x="7985" y="13847"/>
                    <a:pt x="9694" y="9588"/>
                    <a:pt x="9694" y="9588"/>
                  </a:cubicBezTo>
                  <a:cubicBezTo>
                    <a:pt x="9694" y="9588"/>
                    <a:pt x="13887" y="7785"/>
                    <a:pt x="14995" y="7051"/>
                  </a:cubicBezTo>
                  <a:cubicBezTo>
                    <a:pt x="16103" y="6316"/>
                    <a:pt x="20790" y="1296"/>
                    <a:pt x="20790" y="1296"/>
                  </a:cubicBezTo>
                  <a:lnTo>
                    <a:pt x="19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3"/>
            <p:cNvSpPr/>
            <p:nvPr/>
          </p:nvSpPr>
          <p:spPr>
            <a:xfrm rot="2929440">
              <a:off x="1449851" y="711017"/>
              <a:ext cx="626212" cy="378533"/>
            </a:xfrm>
            <a:custGeom>
              <a:avLst/>
              <a:gdLst/>
              <a:ahLst/>
              <a:cxnLst/>
              <a:rect l="l" t="t" r="r" b="b"/>
              <a:pathLst>
                <a:path w="8346" h="5045" extrusionOk="0">
                  <a:moveTo>
                    <a:pt x="7005" y="1"/>
                  </a:moveTo>
                  <a:cubicBezTo>
                    <a:pt x="4979" y="1"/>
                    <a:pt x="4230" y="1606"/>
                    <a:pt x="2564" y="2668"/>
                  </a:cubicBezTo>
                  <a:cubicBezTo>
                    <a:pt x="1987" y="3039"/>
                    <a:pt x="1528" y="3170"/>
                    <a:pt x="1167" y="3170"/>
                  </a:cubicBezTo>
                  <a:cubicBezTo>
                    <a:pt x="295" y="3170"/>
                    <a:pt x="1" y="2401"/>
                    <a:pt x="1" y="2401"/>
                  </a:cubicBezTo>
                  <a:lnTo>
                    <a:pt x="1" y="2401"/>
                  </a:lnTo>
                  <a:cubicBezTo>
                    <a:pt x="1" y="3803"/>
                    <a:pt x="1429" y="5031"/>
                    <a:pt x="2618" y="5045"/>
                  </a:cubicBezTo>
                  <a:cubicBezTo>
                    <a:pt x="3819" y="5045"/>
                    <a:pt x="3859" y="3790"/>
                    <a:pt x="4554" y="3242"/>
                  </a:cubicBezTo>
                  <a:cubicBezTo>
                    <a:pt x="5001" y="2881"/>
                    <a:pt x="5486" y="2797"/>
                    <a:pt x="6064" y="2797"/>
                  </a:cubicBezTo>
                  <a:cubicBezTo>
                    <a:pt x="6384" y="2797"/>
                    <a:pt x="6732" y="2823"/>
                    <a:pt x="7117" y="2842"/>
                  </a:cubicBezTo>
                  <a:cubicBezTo>
                    <a:pt x="7153" y="2843"/>
                    <a:pt x="7187" y="2844"/>
                    <a:pt x="7221" y="2844"/>
                  </a:cubicBezTo>
                  <a:cubicBezTo>
                    <a:pt x="8206" y="2844"/>
                    <a:pt x="8306" y="2107"/>
                    <a:pt x="8306" y="2107"/>
                  </a:cubicBezTo>
                  <a:lnTo>
                    <a:pt x="8346" y="198"/>
                  </a:lnTo>
                  <a:cubicBezTo>
                    <a:pt x="7840" y="61"/>
                    <a:pt x="7398" y="1"/>
                    <a:pt x="7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3"/>
            <p:cNvSpPr/>
            <p:nvPr/>
          </p:nvSpPr>
          <p:spPr>
            <a:xfrm rot="2572944">
              <a:off x="1354603" y="868179"/>
              <a:ext cx="161279" cy="207153"/>
            </a:xfrm>
            <a:custGeom>
              <a:avLst/>
              <a:gdLst/>
              <a:ahLst/>
              <a:cxnLst/>
              <a:rect l="l" t="t" r="r" b="b"/>
              <a:pathLst>
                <a:path w="1350" h="1734" extrusionOk="0">
                  <a:moveTo>
                    <a:pt x="884" y="1"/>
                  </a:moveTo>
                  <a:cubicBezTo>
                    <a:pt x="792" y="1"/>
                    <a:pt x="685" y="43"/>
                    <a:pt x="561" y="153"/>
                  </a:cubicBezTo>
                  <a:cubicBezTo>
                    <a:pt x="1" y="647"/>
                    <a:pt x="107" y="1488"/>
                    <a:pt x="361" y="1675"/>
                  </a:cubicBezTo>
                  <a:cubicBezTo>
                    <a:pt x="427" y="1718"/>
                    <a:pt x="497" y="1734"/>
                    <a:pt x="566" y="1734"/>
                  </a:cubicBezTo>
                  <a:cubicBezTo>
                    <a:pt x="777" y="1734"/>
                    <a:pt x="975" y="1582"/>
                    <a:pt x="975" y="1582"/>
                  </a:cubicBezTo>
                  <a:lnTo>
                    <a:pt x="1349" y="567"/>
                  </a:lnTo>
                  <a:cubicBezTo>
                    <a:pt x="1349" y="567"/>
                    <a:pt x="1218" y="1"/>
                    <a:pt x="884" y="1"/>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3"/>
            <p:cNvSpPr/>
            <p:nvPr/>
          </p:nvSpPr>
          <p:spPr>
            <a:xfrm rot="2929552">
              <a:off x="1739165" y="1164465"/>
              <a:ext cx="722015" cy="455046"/>
            </a:xfrm>
            <a:custGeom>
              <a:avLst/>
              <a:gdLst/>
              <a:ahLst/>
              <a:cxnLst/>
              <a:rect l="l" t="t" r="r" b="b"/>
              <a:pathLst>
                <a:path w="11083" h="6985" extrusionOk="0">
                  <a:moveTo>
                    <a:pt x="11083" y="1588"/>
                  </a:moveTo>
                  <a:lnTo>
                    <a:pt x="11083" y="1588"/>
                  </a:lnTo>
                  <a:cubicBezTo>
                    <a:pt x="11081" y="1590"/>
                    <a:pt x="11061" y="1652"/>
                    <a:pt x="11025" y="1762"/>
                  </a:cubicBezTo>
                  <a:lnTo>
                    <a:pt x="11025" y="1762"/>
                  </a:lnTo>
                  <a:cubicBezTo>
                    <a:pt x="11048" y="1705"/>
                    <a:pt x="11067" y="1647"/>
                    <a:pt x="11083" y="1588"/>
                  </a:cubicBezTo>
                  <a:close/>
                  <a:moveTo>
                    <a:pt x="1171" y="0"/>
                  </a:moveTo>
                  <a:cubicBezTo>
                    <a:pt x="644" y="0"/>
                    <a:pt x="189" y="234"/>
                    <a:pt x="81" y="893"/>
                  </a:cubicBezTo>
                  <a:cubicBezTo>
                    <a:pt x="14" y="1307"/>
                    <a:pt x="1" y="2242"/>
                    <a:pt x="708" y="3083"/>
                  </a:cubicBezTo>
                  <a:cubicBezTo>
                    <a:pt x="1656" y="4205"/>
                    <a:pt x="2110" y="4432"/>
                    <a:pt x="3272" y="4539"/>
                  </a:cubicBezTo>
                  <a:cubicBezTo>
                    <a:pt x="4420" y="4645"/>
                    <a:pt x="4300" y="5981"/>
                    <a:pt x="5128" y="6621"/>
                  </a:cubicBezTo>
                  <a:cubicBezTo>
                    <a:pt x="5435" y="6859"/>
                    <a:pt x="5878" y="6985"/>
                    <a:pt x="6376" y="6985"/>
                  </a:cubicBezTo>
                  <a:cubicBezTo>
                    <a:pt x="7220" y="6985"/>
                    <a:pt x="8222" y="6623"/>
                    <a:pt x="8987" y="5834"/>
                  </a:cubicBezTo>
                  <a:cubicBezTo>
                    <a:pt x="10016" y="4748"/>
                    <a:pt x="10810" y="2418"/>
                    <a:pt x="11025" y="1762"/>
                  </a:cubicBezTo>
                  <a:lnTo>
                    <a:pt x="11025" y="1762"/>
                  </a:lnTo>
                  <a:cubicBezTo>
                    <a:pt x="10593" y="2836"/>
                    <a:pt x="8895" y="3512"/>
                    <a:pt x="7932" y="3550"/>
                  </a:cubicBezTo>
                  <a:cubicBezTo>
                    <a:pt x="7769" y="3559"/>
                    <a:pt x="7607" y="3564"/>
                    <a:pt x="7446" y="3564"/>
                  </a:cubicBezTo>
                  <a:cubicBezTo>
                    <a:pt x="6177" y="3564"/>
                    <a:pt x="4969" y="3256"/>
                    <a:pt x="4140" y="2202"/>
                  </a:cubicBezTo>
                  <a:cubicBezTo>
                    <a:pt x="3672" y="1614"/>
                    <a:pt x="3272" y="907"/>
                    <a:pt x="2644" y="479"/>
                  </a:cubicBezTo>
                  <a:cubicBezTo>
                    <a:pt x="2251" y="217"/>
                    <a:pt x="1678"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3"/>
            <p:cNvSpPr/>
            <p:nvPr/>
          </p:nvSpPr>
          <p:spPr>
            <a:xfrm rot="2572944">
              <a:off x="-856932" y="1699353"/>
              <a:ext cx="435918" cy="334733"/>
            </a:xfrm>
            <a:custGeom>
              <a:avLst/>
              <a:gdLst/>
              <a:ahLst/>
              <a:cxnLst/>
              <a:rect l="l" t="t" r="r" b="b"/>
              <a:pathLst>
                <a:path w="5635" h="4327" extrusionOk="0">
                  <a:moveTo>
                    <a:pt x="0" y="4326"/>
                  </a:moveTo>
                  <a:lnTo>
                    <a:pt x="0" y="4326"/>
                  </a:lnTo>
                  <a:cubicBezTo>
                    <a:pt x="347" y="3792"/>
                    <a:pt x="788" y="3084"/>
                    <a:pt x="1175" y="2470"/>
                  </a:cubicBezTo>
                  <a:cubicBezTo>
                    <a:pt x="2404" y="2043"/>
                    <a:pt x="3912" y="1108"/>
                    <a:pt x="5608" y="13"/>
                  </a:cubicBezTo>
                  <a:cubicBezTo>
                    <a:pt x="5621" y="13"/>
                    <a:pt x="5621" y="0"/>
                    <a:pt x="5621" y="0"/>
                  </a:cubicBezTo>
                  <a:cubicBezTo>
                    <a:pt x="5621" y="0"/>
                    <a:pt x="5621" y="13"/>
                    <a:pt x="5608" y="13"/>
                  </a:cubicBezTo>
                  <a:cubicBezTo>
                    <a:pt x="3912" y="1108"/>
                    <a:pt x="2404" y="2043"/>
                    <a:pt x="1175" y="2470"/>
                  </a:cubicBezTo>
                  <a:cubicBezTo>
                    <a:pt x="788" y="3084"/>
                    <a:pt x="347" y="3792"/>
                    <a:pt x="0" y="4326"/>
                  </a:cubicBezTo>
                  <a:close/>
                  <a:moveTo>
                    <a:pt x="5635" y="0"/>
                  </a:moveTo>
                  <a:cubicBezTo>
                    <a:pt x="5635" y="0"/>
                    <a:pt x="5635" y="0"/>
                    <a:pt x="5635" y="0"/>
                  </a:cubicBezTo>
                  <a:cubicBezTo>
                    <a:pt x="5635" y="0"/>
                    <a:pt x="5635" y="0"/>
                    <a:pt x="5635" y="0"/>
                  </a:cubicBezTo>
                  <a:close/>
                </a:path>
              </a:pathLst>
            </a:custGeom>
            <a:solidFill>
              <a:srgbClr val="8D2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3"/>
            <p:cNvSpPr/>
            <p:nvPr/>
          </p:nvSpPr>
          <p:spPr>
            <a:xfrm rot="2572944">
              <a:off x="-1667597" y="1345908"/>
              <a:ext cx="1263273" cy="975188"/>
            </a:xfrm>
            <a:custGeom>
              <a:avLst/>
              <a:gdLst/>
              <a:ahLst/>
              <a:cxnLst/>
              <a:rect l="l" t="t" r="r" b="b"/>
              <a:pathLst>
                <a:path w="16330" h="12606" extrusionOk="0">
                  <a:moveTo>
                    <a:pt x="16330" y="1"/>
                  </a:moveTo>
                  <a:lnTo>
                    <a:pt x="16330" y="1"/>
                  </a:lnTo>
                  <a:cubicBezTo>
                    <a:pt x="15876" y="281"/>
                    <a:pt x="15382" y="548"/>
                    <a:pt x="14821" y="815"/>
                  </a:cubicBezTo>
                  <a:cubicBezTo>
                    <a:pt x="12979" y="1643"/>
                    <a:pt x="11350" y="2351"/>
                    <a:pt x="10068" y="2591"/>
                  </a:cubicBezTo>
                  <a:cubicBezTo>
                    <a:pt x="9373" y="3419"/>
                    <a:pt x="8532" y="4394"/>
                    <a:pt x="8118" y="4821"/>
                  </a:cubicBezTo>
                  <a:cubicBezTo>
                    <a:pt x="7664" y="5288"/>
                    <a:pt x="0" y="11844"/>
                    <a:pt x="0" y="11844"/>
                  </a:cubicBezTo>
                  <a:lnTo>
                    <a:pt x="147" y="11964"/>
                  </a:lnTo>
                  <a:lnTo>
                    <a:pt x="828" y="12525"/>
                  </a:lnTo>
                  <a:lnTo>
                    <a:pt x="935" y="12605"/>
                  </a:lnTo>
                  <a:cubicBezTo>
                    <a:pt x="935" y="12605"/>
                    <a:pt x="7104" y="7772"/>
                    <a:pt x="8666" y="6249"/>
                  </a:cubicBezTo>
                  <a:cubicBezTo>
                    <a:pt x="8813" y="6103"/>
                    <a:pt x="8920" y="5996"/>
                    <a:pt x="8973" y="5916"/>
                  </a:cubicBezTo>
                  <a:cubicBezTo>
                    <a:pt x="9080" y="5769"/>
                    <a:pt x="9227" y="5542"/>
                    <a:pt x="9400" y="5288"/>
                  </a:cubicBezTo>
                  <a:cubicBezTo>
                    <a:pt x="9747" y="4754"/>
                    <a:pt x="10188" y="4046"/>
                    <a:pt x="10575" y="3432"/>
                  </a:cubicBezTo>
                  <a:cubicBezTo>
                    <a:pt x="11804" y="3005"/>
                    <a:pt x="13312" y="2070"/>
                    <a:pt x="15008" y="975"/>
                  </a:cubicBezTo>
                  <a:cubicBezTo>
                    <a:pt x="15021" y="975"/>
                    <a:pt x="15021" y="962"/>
                    <a:pt x="15021" y="962"/>
                  </a:cubicBezTo>
                  <a:lnTo>
                    <a:pt x="15035" y="962"/>
                  </a:lnTo>
                  <a:cubicBezTo>
                    <a:pt x="15515" y="642"/>
                    <a:pt x="15943" y="321"/>
                    <a:pt x="16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3"/>
            <p:cNvSpPr/>
            <p:nvPr/>
          </p:nvSpPr>
          <p:spPr>
            <a:xfrm rot="2572944">
              <a:off x="-1596690" y="2654250"/>
              <a:ext cx="17638" cy="14544"/>
            </a:xfrm>
            <a:custGeom>
              <a:avLst/>
              <a:gdLst/>
              <a:ahLst/>
              <a:cxnLst/>
              <a:rect l="l" t="t" r="r" b="b"/>
              <a:pathLst>
                <a:path w="228" h="188" extrusionOk="0">
                  <a:moveTo>
                    <a:pt x="41" y="187"/>
                  </a:moveTo>
                  <a:lnTo>
                    <a:pt x="1" y="161"/>
                  </a:lnTo>
                  <a:lnTo>
                    <a:pt x="1" y="161"/>
                  </a:lnTo>
                  <a:lnTo>
                    <a:pt x="41" y="187"/>
                  </a:lnTo>
                  <a:lnTo>
                    <a:pt x="41" y="187"/>
                  </a:lnTo>
                  <a:lnTo>
                    <a:pt x="41" y="187"/>
                  </a:lnTo>
                  <a:close/>
                  <a:moveTo>
                    <a:pt x="41" y="187"/>
                  </a:moveTo>
                  <a:lnTo>
                    <a:pt x="41" y="187"/>
                  </a:lnTo>
                  <a:lnTo>
                    <a:pt x="41" y="187"/>
                  </a:lnTo>
                  <a:close/>
                  <a:moveTo>
                    <a:pt x="41" y="187"/>
                  </a:moveTo>
                  <a:cubicBezTo>
                    <a:pt x="54" y="187"/>
                    <a:pt x="121" y="121"/>
                    <a:pt x="228" y="0"/>
                  </a:cubicBezTo>
                  <a:cubicBezTo>
                    <a:pt x="121" y="121"/>
                    <a:pt x="54" y="187"/>
                    <a:pt x="41" y="187"/>
                  </a:cubicBezTo>
                  <a:close/>
                </a:path>
              </a:pathLst>
            </a:custGeom>
            <a:solidFill>
              <a:srgbClr val="AD7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3"/>
            <p:cNvSpPr/>
            <p:nvPr/>
          </p:nvSpPr>
          <p:spPr>
            <a:xfrm rot="2572944">
              <a:off x="-294204" y="1885275"/>
              <a:ext cx="26921" cy="86874"/>
            </a:xfrm>
            <a:custGeom>
              <a:avLst/>
              <a:gdLst/>
              <a:ahLst/>
              <a:cxnLst/>
              <a:rect l="l" t="t" r="r" b="b"/>
              <a:pathLst>
                <a:path w="348" h="1123" extrusionOk="0">
                  <a:moveTo>
                    <a:pt x="1" y="1122"/>
                  </a:moveTo>
                  <a:cubicBezTo>
                    <a:pt x="1" y="1122"/>
                    <a:pt x="1" y="1122"/>
                    <a:pt x="1" y="1109"/>
                  </a:cubicBezTo>
                  <a:cubicBezTo>
                    <a:pt x="1" y="1122"/>
                    <a:pt x="1" y="1122"/>
                    <a:pt x="1" y="1122"/>
                  </a:cubicBezTo>
                  <a:close/>
                  <a:moveTo>
                    <a:pt x="295" y="134"/>
                  </a:moveTo>
                  <a:cubicBezTo>
                    <a:pt x="308" y="81"/>
                    <a:pt x="335" y="41"/>
                    <a:pt x="348" y="1"/>
                  </a:cubicBezTo>
                  <a:lnTo>
                    <a:pt x="348" y="1"/>
                  </a:lnTo>
                  <a:cubicBezTo>
                    <a:pt x="348" y="1"/>
                    <a:pt x="348" y="1"/>
                    <a:pt x="348" y="1"/>
                  </a:cubicBezTo>
                  <a:cubicBezTo>
                    <a:pt x="335" y="41"/>
                    <a:pt x="308" y="81"/>
                    <a:pt x="295" y="134"/>
                  </a:cubicBezTo>
                  <a:close/>
                </a:path>
              </a:pathLst>
            </a:custGeom>
            <a:solidFill>
              <a:srgbClr val="8D2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3"/>
            <p:cNvSpPr/>
            <p:nvPr/>
          </p:nvSpPr>
          <p:spPr>
            <a:xfrm rot="2572944">
              <a:off x="-241415" y="1906006"/>
              <a:ext cx="77" cy="77"/>
            </a:xfrm>
            <a:custGeom>
              <a:avLst/>
              <a:gdLst/>
              <a:ahLst/>
              <a:cxnLst/>
              <a:rect l="l" t="t" r="r" b="b"/>
              <a:pathLst>
                <a:path w="1" h="1" extrusionOk="0">
                  <a:moveTo>
                    <a:pt x="1" y="1"/>
                  </a:moveTo>
                  <a:cubicBezTo>
                    <a:pt x="1" y="1"/>
                    <a:pt x="1" y="1"/>
                    <a:pt x="1" y="1"/>
                  </a:cubicBezTo>
                  <a:cubicBezTo>
                    <a:pt x="1" y="1"/>
                    <a:pt x="1" y="1"/>
                    <a:pt x="1" y="1"/>
                  </a:cubicBezTo>
                  <a:lnTo>
                    <a:pt x="1" y="1"/>
                  </a:lnTo>
                  <a:close/>
                </a:path>
              </a:pathLst>
            </a:custGeom>
            <a:solidFill>
              <a:srgbClr val="47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3"/>
            <p:cNvSpPr/>
            <p:nvPr/>
          </p:nvSpPr>
          <p:spPr>
            <a:xfrm rot="2572944">
              <a:off x="-1212248" y="1483485"/>
              <a:ext cx="691048" cy="1571162"/>
            </a:xfrm>
            <a:custGeom>
              <a:avLst/>
              <a:gdLst/>
              <a:ahLst/>
              <a:cxnLst/>
              <a:rect l="l" t="t" r="r" b="b"/>
              <a:pathLst>
                <a:path w="8933" h="20310" extrusionOk="0">
                  <a:moveTo>
                    <a:pt x="8919" y="1"/>
                  </a:moveTo>
                  <a:cubicBezTo>
                    <a:pt x="8826" y="1"/>
                    <a:pt x="8412" y="308"/>
                    <a:pt x="8011" y="601"/>
                  </a:cubicBezTo>
                  <a:cubicBezTo>
                    <a:pt x="7611" y="909"/>
                    <a:pt x="7224" y="1216"/>
                    <a:pt x="7197" y="1216"/>
                  </a:cubicBezTo>
                  <a:cubicBezTo>
                    <a:pt x="7184" y="1256"/>
                    <a:pt x="7157" y="1296"/>
                    <a:pt x="7144" y="1349"/>
                  </a:cubicBezTo>
                  <a:cubicBezTo>
                    <a:pt x="7050" y="1630"/>
                    <a:pt x="6917" y="2057"/>
                    <a:pt x="6850" y="2324"/>
                  </a:cubicBezTo>
                  <a:cubicBezTo>
                    <a:pt x="6850" y="2337"/>
                    <a:pt x="6850" y="2337"/>
                    <a:pt x="6850" y="2337"/>
                  </a:cubicBezTo>
                  <a:cubicBezTo>
                    <a:pt x="6369" y="4220"/>
                    <a:pt x="5969" y="5889"/>
                    <a:pt x="5969" y="7144"/>
                  </a:cubicBezTo>
                  <a:cubicBezTo>
                    <a:pt x="5969" y="7157"/>
                    <a:pt x="5969" y="7184"/>
                    <a:pt x="5969" y="7197"/>
                  </a:cubicBezTo>
                  <a:cubicBezTo>
                    <a:pt x="5368" y="7852"/>
                    <a:pt x="4553" y="8826"/>
                    <a:pt x="3859" y="9948"/>
                  </a:cubicBezTo>
                  <a:cubicBezTo>
                    <a:pt x="3285" y="10883"/>
                    <a:pt x="0" y="19668"/>
                    <a:pt x="0" y="19668"/>
                  </a:cubicBezTo>
                  <a:lnTo>
                    <a:pt x="174" y="19775"/>
                  </a:lnTo>
                  <a:lnTo>
                    <a:pt x="975" y="20283"/>
                  </a:lnTo>
                  <a:lnTo>
                    <a:pt x="1015" y="20309"/>
                  </a:lnTo>
                  <a:cubicBezTo>
                    <a:pt x="1028" y="20309"/>
                    <a:pt x="1095" y="20243"/>
                    <a:pt x="1202" y="20122"/>
                  </a:cubicBezTo>
                  <a:cubicBezTo>
                    <a:pt x="1255" y="20056"/>
                    <a:pt x="1335" y="19975"/>
                    <a:pt x="1415" y="19882"/>
                  </a:cubicBezTo>
                  <a:cubicBezTo>
                    <a:pt x="2070" y="17679"/>
                    <a:pt x="3926" y="11483"/>
                    <a:pt x="4340" y="10682"/>
                  </a:cubicBezTo>
                  <a:cubicBezTo>
                    <a:pt x="4940" y="9507"/>
                    <a:pt x="5688" y="8493"/>
                    <a:pt x="6249" y="7798"/>
                  </a:cubicBezTo>
                  <a:cubicBezTo>
                    <a:pt x="6142" y="6543"/>
                    <a:pt x="8586" y="1963"/>
                    <a:pt x="8933" y="27"/>
                  </a:cubicBezTo>
                  <a:cubicBezTo>
                    <a:pt x="8933" y="1"/>
                    <a:pt x="8933" y="1"/>
                    <a:pt x="8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3"/>
            <p:cNvSpPr/>
            <p:nvPr/>
          </p:nvSpPr>
          <p:spPr>
            <a:xfrm rot="2572944">
              <a:off x="978033" y="1342264"/>
              <a:ext cx="10443" cy="2166"/>
            </a:xfrm>
            <a:custGeom>
              <a:avLst/>
              <a:gdLst/>
              <a:ahLst/>
              <a:cxnLst/>
              <a:rect l="l" t="t" r="r" b="b"/>
              <a:pathLst>
                <a:path w="135" h="28" extrusionOk="0">
                  <a:moveTo>
                    <a:pt x="1" y="1"/>
                  </a:moveTo>
                  <a:cubicBezTo>
                    <a:pt x="54" y="1"/>
                    <a:pt x="94" y="14"/>
                    <a:pt x="134" y="27"/>
                  </a:cubicBezTo>
                  <a:cubicBezTo>
                    <a:pt x="107" y="14"/>
                    <a:pt x="81" y="1"/>
                    <a:pt x="41" y="1"/>
                  </a:cubicBezTo>
                  <a:close/>
                </a:path>
              </a:pathLst>
            </a:custGeom>
            <a:solidFill>
              <a:srgbClr val="A72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3"/>
            <p:cNvSpPr/>
            <p:nvPr/>
          </p:nvSpPr>
          <p:spPr>
            <a:xfrm rot="2572944">
              <a:off x="-720475" y="1306859"/>
              <a:ext cx="569208" cy="580580"/>
            </a:xfrm>
            <a:custGeom>
              <a:avLst/>
              <a:gdLst/>
              <a:ahLst/>
              <a:cxnLst/>
              <a:rect l="l" t="t" r="r" b="b"/>
              <a:pathLst>
                <a:path w="7358" h="7505" extrusionOk="0">
                  <a:moveTo>
                    <a:pt x="7077" y="1"/>
                  </a:moveTo>
                  <a:cubicBezTo>
                    <a:pt x="6797" y="174"/>
                    <a:pt x="6530" y="348"/>
                    <a:pt x="6236" y="508"/>
                  </a:cubicBezTo>
                  <a:cubicBezTo>
                    <a:pt x="5328" y="1042"/>
                    <a:pt x="4340" y="1456"/>
                    <a:pt x="3512" y="2124"/>
                  </a:cubicBezTo>
                  <a:cubicBezTo>
                    <a:pt x="2791" y="2711"/>
                    <a:pt x="2190" y="3446"/>
                    <a:pt x="1736" y="4260"/>
                  </a:cubicBezTo>
                  <a:cubicBezTo>
                    <a:pt x="1309" y="4981"/>
                    <a:pt x="1136" y="6103"/>
                    <a:pt x="642" y="6703"/>
                  </a:cubicBezTo>
                  <a:cubicBezTo>
                    <a:pt x="308" y="6423"/>
                    <a:pt x="134" y="6303"/>
                    <a:pt x="94" y="6303"/>
                  </a:cubicBezTo>
                  <a:cubicBezTo>
                    <a:pt x="1" y="6303"/>
                    <a:pt x="602" y="6917"/>
                    <a:pt x="1416" y="7505"/>
                  </a:cubicBezTo>
                  <a:cubicBezTo>
                    <a:pt x="1870" y="6877"/>
                    <a:pt x="1977" y="5742"/>
                    <a:pt x="2351" y="4994"/>
                  </a:cubicBezTo>
                  <a:cubicBezTo>
                    <a:pt x="2765" y="4167"/>
                    <a:pt x="3312" y="3379"/>
                    <a:pt x="4006" y="2751"/>
                  </a:cubicBezTo>
                  <a:cubicBezTo>
                    <a:pt x="4794" y="2030"/>
                    <a:pt x="5755" y="1576"/>
                    <a:pt x="6623" y="989"/>
                  </a:cubicBezTo>
                  <a:cubicBezTo>
                    <a:pt x="6877" y="815"/>
                    <a:pt x="7117" y="655"/>
                    <a:pt x="7358" y="468"/>
                  </a:cubicBezTo>
                  <a:cubicBezTo>
                    <a:pt x="7251" y="321"/>
                    <a:pt x="7157" y="161"/>
                    <a:pt x="70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3"/>
            <p:cNvSpPr/>
            <p:nvPr/>
          </p:nvSpPr>
          <p:spPr>
            <a:xfrm rot="2572944">
              <a:off x="33330" y="1325842"/>
              <a:ext cx="481405" cy="493783"/>
            </a:xfrm>
            <a:custGeom>
              <a:avLst/>
              <a:gdLst/>
              <a:ahLst/>
              <a:cxnLst/>
              <a:rect l="l" t="t" r="r" b="b"/>
              <a:pathLst>
                <a:path w="6223" h="6383" extrusionOk="0">
                  <a:moveTo>
                    <a:pt x="6222" y="1"/>
                  </a:moveTo>
                  <a:lnTo>
                    <a:pt x="6222" y="1"/>
                  </a:lnTo>
                  <a:cubicBezTo>
                    <a:pt x="6076" y="188"/>
                    <a:pt x="5942" y="375"/>
                    <a:pt x="5795" y="548"/>
                  </a:cubicBezTo>
                  <a:cubicBezTo>
                    <a:pt x="5795" y="548"/>
                    <a:pt x="5795" y="561"/>
                    <a:pt x="5795" y="561"/>
                  </a:cubicBezTo>
                  <a:cubicBezTo>
                    <a:pt x="5782" y="575"/>
                    <a:pt x="5768" y="588"/>
                    <a:pt x="5755" y="601"/>
                  </a:cubicBezTo>
                  <a:cubicBezTo>
                    <a:pt x="5755" y="601"/>
                    <a:pt x="5755" y="601"/>
                    <a:pt x="5755" y="615"/>
                  </a:cubicBezTo>
                  <a:cubicBezTo>
                    <a:pt x="4126" y="2604"/>
                    <a:pt x="2177" y="4500"/>
                    <a:pt x="0" y="5916"/>
                  </a:cubicBezTo>
                  <a:cubicBezTo>
                    <a:pt x="80" y="6076"/>
                    <a:pt x="174" y="6236"/>
                    <a:pt x="281" y="6383"/>
                  </a:cubicBezTo>
                  <a:cubicBezTo>
                    <a:pt x="2390" y="4834"/>
                    <a:pt x="4246" y="2791"/>
                    <a:pt x="5768" y="682"/>
                  </a:cubicBezTo>
                  <a:cubicBezTo>
                    <a:pt x="5915" y="468"/>
                    <a:pt x="6076" y="241"/>
                    <a:pt x="6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3"/>
            <p:cNvSpPr/>
            <p:nvPr/>
          </p:nvSpPr>
          <p:spPr>
            <a:xfrm rot="2572944">
              <a:off x="575857" y="1537212"/>
              <a:ext cx="34115" cy="44559"/>
            </a:xfrm>
            <a:custGeom>
              <a:avLst/>
              <a:gdLst/>
              <a:ahLst/>
              <a:cxnLst/>
              <a:rect l="l" t="t" r="r" b="b"/>
              <a:pathLst>
                <a:path w="441" h="576" extrusionOk="0">
                  <a:moveTo>
                    <a:pt x="441" y="1"/>
                  </a:moveTo>
                  <a:cubicBezTo>
                    <a:pt x="431" y="10"/>
                    <a:pt x="429" y="13"/>
                    <a:pt x="428" y="19"/>
                  </a:cubicBezTo>
                  <a:lnTo>
                    <a:pt x="428" y="19"/>
                  </a:lnTo>
                  <a:cubicBezTo>
                    <a:pt x="432" y="13"/>
                    <a:pt x="436" y="7"/>
                    <a:pt x="441" y="1"/>
                  </a:cubicBezTo>
                  <a:close/>
                  <a:moveTo>
                    <a:pt x="428" y="19"/>
                  </a:moveTo>
                  <a:lnTo>
                    <a:pt x="428" y="19"/>
                  </a:lnTo>
                  <a:cubicBezTo>
                    <a:pt x="370" y="97"/>
                    <a:pt x="313" y="175"/>
                    <a:pt x="256" y="251"/>
                  </a:cubicBezTo>
                  <a:lnTo>
                    <a:pt x="256" y="251"/>
                  </a:lnTo>
                  <a:cubicBezTo>
                    <a:pt x="312" y="177"/>
                    <a:pt x="369" y="102"/>
                    <a:pt x="427" y="28"/>
                  </a:cubicBezTo>
                  <a:cubicBezTo>
                    <a:pt x="427" y="24"/>
                    <a:pt x="427" y="21"/>
                    <a:pt x="428" y="19"/>
                  </a:cubicBezTo>
                  <a:close/>
                  <a:moveTo>
                    <a:pt x="256" y="251"/>
                  </a:moveTo>
                  <a:lnTo>
                    <a:pt x="256" y="251"/>
                  </a:lnTo>
                  <a:cubicBezTo>
                    <a:pt x="172" y="362"/>
                    <a:pt x="88" y="471"/>
                    <a:pt x="0" y="575"/>
                  </a:cubicBezTo>
                  <a:cubicBezTo>
                    <a:pt x="85" y="474"/>
                    <a:pt x="171" y="365"/>
                    <a:pt x="256" y="251"/>
                  </a:cubicBezTo>
                  <a:close/>
                </a:path>
              </a:pathLst>
            </a:custGeom>
            <a:solidFill>
              <a:srgbClr val="A72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3"/>
            <p:cNvSpPr/>
            <p:nvPr/>
          </p:nvSpPr>
          <p:spPr>
            <a:xfrm rot="2572944">
              <a:off x="491520" y="1253592"/>
              <a:ext cx="50670" cy="74419"/>
            </a:xfrm>
            <a:custGeom>
              <a:avLst/>
              <a:gdLst/>
              <a:ahLst/>
              <a:cxnLst/>
              <a:rect l="l" t="t" r="r" b="b"/>
              <a:pathLst>
                <a:path w="655" h="962" extrusionOk="0">
                  <a:moveTo>
                    <a:pt x="0" y="962"/>
                  </a:moveTo>
                  <a:lnTo>
                    <a:pt x="0" y="962"/>
                  </a:lnTo>
                  <a:cubicBezTo>
                    <a:pt x="254" y="655"/>
                    <a:pt x="467" y="348"/>
                    <a:pt x="654" y="0"/>
                  </a:cubicBezTo>
                  <a:cubicBezTo>
                    <a:pt x="467" y="348"/>
                    <a:pt x="254" y="655"/>
                    <a:pt x="0" y="962"/>
                  </a:cubicBezTo>
                  <a:close/>
                  <a:moveTo>
                    <a:pt x="654" y="0"/>
                  </a:moveTo>
                  <a:lnTo>
                    <a:pt x="654" y="0"/>
                  </a:lnTo>
                  <a:lnTo>
                    <a:pt x="654" y="0"/>
                  </a:lnTo>
                  <a:close/>
                  <a:moveTo>
                    <a:pt x="654" y="0"/>
                  </a:moveTo>
                  <a:cubicBezTo>
                    <a:pt x="654" y="0"/>
                    <a:pt x="654" y="0"/>
                    <a:pt x="654" y="0"/>
                  </a:cubicBezTo>
                  <a:lnTo>
                    <a:pt x="654" y="0"/>
                  </a:lnTo>
                  <a:close/>
                  <a:moveTo>
                    <a:pt x="654" y="0"/>
                  </a:moveTo>
                  <a:lnTo>
                    <a:pt x="654" y="0"/>
                  </a:lnTo>
                  <a:lnTo>
                    <a:pt x="654" y="0"/>
                  </a:lnTo>
                  <a:close/>
                  <a:moveTo>
                    <a:pt x="654" y="0"/>
                  </a:moveTo>
                  <a:lnTo>
                    <a:pt x="654" y="0"/>
                  </a:lnTo>
                  <a:lnTo>
                    <a:pt x="654" y="0"/>
                  </a:lnTo>
                  <a:close/>
                </a:path>
              </a:pathLst>
            </a:custGeom>
            <a:solidFill>
              <a:srgbClr val="A43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3"/>
            <p:cNvSpPr/>
            <p:nvPr/>
          </p:nvSpPr>
          <p:spPr>
            <a:xfrm rot="2572944">
              <a:off x="261082" y="1092441"/>
              <a:ext cx="435996" cy="233547"/>
            </a:xfrm>
            <a:custGeom>
              <a:avLst/>
              <a:gdLst/>
              <a:ahLst/>
              <a:cxnLst/>
              <a:rect l="l" t="t" r="r" b="b"/>
              <a:pathLst>
                <a:path w="5636" h="3019" extrusionOk="0">
                  <a:moveTo>
                    <a:pt x="5515" y="1"/>
                  </a:moveTo>
                  <a:lnTo>
                    <a:pt x="5515" y="1"/>
                  </a:lnTo>
                  <a:cubicBezTo>
                    <a:pt x="4527" y="668"/>
                    <a:pt x="2952" y="828"/>
                    <a:pt x="1750" y="828"/>
                  </a:cubicBezTo>
                  <a:cubicBezTo>
                    <a:pt x="775" y="828"/>
                    <a:pt x="28" y="722"/>
                    <a:pt x="1" y="722"/>
                  </a:cubicBezTo>
                  <a:cubicBezTo>
                    <a:pt x="2084" y="1202"/>
                    <a:pt x="4154" y="1456"/>
                    <a:pt x="4220" y="1469"/>
                  </a:cubicBezTo>
                  <a:cubicBezTo>
                    <a:pt x="4033" y="1817"/>
                    <a:pt x="3820" y="2124"/>
                    <a:pt x="3566" y="2431"/>
                  </a:cubicBezTo>
                  <a:lnTo>
                    <a:pt x="3659" y="2431"/>
                  </a:lnTo>
                  <a:cubicBezTo>
                    <a:pt x="3579" y="2631"/>
                    <a:pt x="3486" y="2831"/>
                    <a:pt x="3379" y="3018"/>
                  </a:cubicBezTo>
                  <a:cubicBezTo>
                    <a:pt x="5635" y="1376"/>
                    <a:pt x="5515" y="1"/>
                    <a:pt x="5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3"/>
            <p:cNvSpPr/>
            <p:nvPr/>
          </p:nvSpPr>
          <p:spPr>
            <a:xfrm rot="2572944">
              <a:off x="745825" y="1911177"/>
              <a:ext cx="93914" cy="332334"/>
            </a:xfrm>
            <a:custGeom>
              <a:avLst/>
              <a:gdLst/>
              <a:ahLst/>
              <a:cxnLst/>
              <a:rect l="l" t="t" r="r" b="b"/>
              <a:pathLst>
                <a:path w="1214" h="4296" extrusionOk="0">
                  <a:moveTo>
                    <a:pt x="1214" y="1"/>
                  </a:moveTo>
                  <a:cubicBezTo>
                    <a:pt x="1174" y="132"/>
                    <a:pt x="368" y="2155"/>
                    <a:pt x="0" y="4282"/>
                  </a:cubicBezTo>
                  <a:cubicBezTo>
                    <a:pt x="0" y="4282"/>
                    <a:pt x="0" y="4295"/>
                    <a:pt x="0" y="4295"/>
                  </a:cubicBezTo>
                  <a:cubicBezTo>
                    <a:pt x="368" y="2156"/>
                    <a:pt x="1174" y="132"/>
                    <a:pt x="1214" y="1"/>
                  </a:cubicBezTo>
                  <a:close/>
                </a:path>
              </a:pathLst>
            </a:custGeom>
            <a:solidFill>
              <a:srgbClr val="F16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3"/>
            <p:cNvSpPr/>
            <p:nvPr/>
          </p:nvSpPr>
          <p:spPr>
            <a:xfrm rot="2572944">
              <a:off x="702038" y="1868536"/>
              <a:ext cx="509255" cy="495871"/>
            </a:xfrm>
            <a:custGeom>
              <a:avLst/>
              <a:gdLst/>
              <a:ahLst/>
              <a:cxnLst/>
              <a:rect l="l" t="t" r="r" b="b"/>
              <a:pathLst>
                <a:path w="6583" h="6410" extrusionOk="0">
                  <a:moveTo>
                    <a:pt x="6583" y="1"/>
                  </a:moveTo>
                  <a:cubicBezTo>
                    <a:pt x="4059" y="989"/>
                    <a:pt x="2190" y="1069"/>
                    <a:pt x="1629" y="1069"/>
                  </a:cubicBezTo>
                  <a:lnTo>
                    <a:pt x="1456" y="1069"/>
                  </a:lnTo>
                  <a:cubicBezTo>
                    <a:pt x="1456" y="1069"/>
                    <a:pt x="0" y="2765"/>
                    <a:pt x="788" y="6410"/>
                  </a:cubicBezTo>
                  <a:cubicBezTo>
                    <a:pt x="1162" y="4247"/>
                    <a:pt x="1990" y="2191"/>
                    <a:pt x="2003" y="2124"/>
                  </a:cubicBezTo>
                  <a:lnTo>
                    <a:pt x="2030" y="2124"/>
                  </a:lnTo>
                  <a:cubicBezTo>
                    <a:pt x="2030" y="2124"/>
                    <a:pt x="2030" y="2124"/>
                    <a:pt x="2030" y="2110"/>
                  </a:cubicBezTo>
                  <a:lnTo>
                    <a:pt x="2057" y="2110"/>
                  </a:lnTo>
                  <a:cubicBezTo>
                    <a:pt x="2057" y="2110"/>
                    <a:pt x="2057" y="2110"/>
                    <a:pt x="2057" y="2097"/>
                  </a:cubicBezTo>
                  <a:lnTo>
                    <a:pt x="2083" y="2097"/>
                  </a:lnTo>
                  <a:cubicBezTo>
                    <a:pt x="2097" y="2084"/>
                    <a:pt x="2123" y="2084"/>
                    <a:pt x="2137" y="2070"/>
                  </a:cubicBezTo>
                  <a:cubicBezTo>
                    <a:pt x="2644" y="1843"/>
                    <a:pt x="4513" y="1029"/>
                    <a:pt x="5915" y="335"/>
                  </a:cubicBezTo>
                  <a:lnTo>
                    <a:pt x="5942" y="335"/>
                  </a:lnTo>
                  <a:cubicBezTo>
                    <a:pt x="5942" y="335"/>
                    <a:pt x="5942" y="335"/>
                    <a:pt x="5942" y="321"/>
                  </a:cubicBezTo>
                  <a:lnTo>
                    <a:pt x="5969" y="321"/>
                  </a:lnTo>
                  <a:cubicBezTo>
                    <a:pt x="5969" y="308"/>
                    <a:pt x="5982" y="308"/>
                    <a:pt x="5982" y="308"/>
                  </a:cubicBezTo>
                  <a:cubicBezTo>
                    <a:pt x="5995" y="308"/>
                    <a:pt x="6009" y="295"/>
                    <a:pt x="6022" y="295"/>
                  </a:cubicBezTo>
                  <a:lnTo>
                    <a:pt x="6035" y="281"/>
                  </a:lnTo>
                  <a:cubicBezTo>
                    <a:pt x="6236" y="188"/>
                    <a:pt x="6409" y="94"/>
                    <a:pt x="6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3"/>
            <p:cNvSpPr/>
            <p:nvPr/>
          </p:nvSpPr>
          <p:spPr>
            <a:xfrm rot="2572944">
              <a:off x="250473" y="1213369"/>
              <a:ext cx="193166" cy="162222"/>
            </a:xfrm>
            <a:custGeom>
              <a:avLst/>
              <a:gdLst/>
              <a:ahLst/>
              <a:cxnLst/>
              <a:rect l="l" t="t" r="r" b="b"/>
              <a:pathLst>
                <a:path w="2497" h="2097" extrusionOk="0">
                  <a:moveTo>
                    <a:pt x="2497" y="1"/>
                  </a:moveTo>
                  <a:cubicBezTo>
                    <a:pt x="1843" y="802"/>
                    <a:pt x="975" y="1496"/>
                    <a:pt x="0" y="2097"/>
                  </a:cubicBezTo>
                  <a:cubicBezTo>
                    <a:pt x="374" y="1870"/>
                    <a:pt x="735" y="1630"/>
                    <a:pt x="1068" y="1376"/>
                  </a:cubicBezTo>
                  <a:lnTo>
                    <a:pt x="1055" y="1376"/>
                  </a:lnTo>
                  <a:cubicBezTo>
                    <a:pt x="1602" y="962"/>
                    <a:pt x="2096" y="495"/>
                    <a:pt x="2497" y="1"/>
                  </a:cubicBezTo>
                  <a:close/>
                </a:path>
              </a:pathLst>
            </a:custGeom>
            <a:solidFill>
              <a:srgbClr val="A54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3"/>
            <p:cNvSpPr/>
            <p:nvPr/>
          </p:nvSpPr>
          <p:spPr>
            <a:xfrm rot="2572944">
              <a:off x="80829" y="1233136"/>
              <a:ext cx="134373" cy="70242"/>
            </a:xfrm>
            <a:custGeom>
              <a:avLst/>
              <a:gdLst/>
              <a:ahLst/>
              <a:cxnLst/>
              <a:rect l="l" t="t" r="r" b="b"/>
              <a:pathLst>
                <a:path w="1737" h="908" extrusionOk="0">
                  <a:moveTo>
                    <a:pt x="0" y="908"/>
                  </a:moveTo>
                  <a:lnTo>
                    <a:pt x="0" y="908"/>
                  </a:lnTo>
                  <a:cubicBezTo>
                    <a:pt x="601" y="641"/>
                    <a:pt x="1189" y="334"/>
                    <a:pt x="1736" y="0"/>
                  </a:cubicBezTo>
                  <a:cubicBezTo>
                    <a:pt x="1736" y="0"/>
                    <a:pt x="1736" y="0"/>
                    <a:pt x="1736" y="0"/>
                  </a:cubicBezTo>
                  <a:cubicBezTo>
                    <a:pt x="1189" y="334"/>
                    <a:pt x="601" y="641"/>
                    <a:pt x="0" y="908"/>
                  </a:cubicBezTo>
                  <a:close/>
                </a:path>
              </a:pathLst>
            </a:custGeom>
            <a:solidFill>
              <a:srgbClr val="C62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3"/>
            <p:cNvSpPr/>
            <p:nvPr/>
          </p:nvSpPr>
          <p:spPr>
            <a:xfrm rot="2572944">
              <a:off x="-831782" y="922268"/>
              <a:ext cx="158122" cy="62042"/>
            </a:xfrm>
            <a:custGeom>
              <a:avLst/>
              <a:gdLst/>
              <a:ahLst/>
              <a:cxnLst/>
              <a:rect l="l" t="t" r="r" b="b"/>
              <a:pathLst>
                <a:path w="2044" h="802" extrusionOk="0">
                  <a:moveTo>
                    <a:pt x="2043" y="802"/>
                  </a:moveTo>
                  <a:cubicBezTo>
                    <a:pt x="1789" y="575"/>
                    <a:pt x="1509" y="375"/>
                    <a:pt x="1189" y="201"/>
                  </a:cubicBezTo>
                  <a:cubicBezTo>
                    <a:pt x="1175" y="188"/>
                    <a:pt x="1162" y="188"/>
                    <a:pt x="1162" y="174"/>
                  </a:cubicBezTo>
                  <a:cubicBezTo>
                    <a:pt x="1162" y="188"/>
                    <a:pt x="1175" y="188"/>
                    <a:pt x="1189" y="201"/>
                  </a:cubicBezTo>
                  <a:cubicBezTo>
                    <a:pt x="1509" y="375"/>
                    <a:pt x="1789" y="575"/>
                    <a:pt x="2043" y="802"/>
                  </a:cubicBezTo>
                  <a:cubicBezTo>
                    <a:pt x="2043" y="802"/>
                    <a:pt x="2043" y="802"/>
                    <a:pt x="2043" y="802"/>
                  </a:cubicBezTo>
                  <a:moveTo>
                    <a:pt x="0" y="628"/>
                  </a:moveTo>
                  <a:cubicBezTo>
                    <a:pt x="0" y="348"/>
                    <a:pt x="147" y="54"/>
                    <a:pt x="454" y="1"/>
                  </a:cubicBezTo>
                  <a:cubicBezTo>
                    <a:pt x="494" y="1"/>
                    <a:pt x="534" y="1"/>
                    <a:pt x="561" y="1"/>
                  </a:cubicBezTo>
                  <a:cubicBezTo>
                    <a:pt x="534" y="1"/>
                    <a:pt x="494" y="1"/>
                    <a:pt x="454" y="1"/>
                  </a:cubicBezTo>
                  <a:cubicBezTo>
                    <a:pt x="147" y="54"/>
                    <a:pt x="0" y="348"/>
                    <a:pt x="0" y="628"/>
                  </a:cubicBezTo>
                  <a:close/>
                  <a:moveTo>
                    <a:pt x="574" y="1"/>
                  </a:moveTo>
                  <a:lnTo>
                    <a:pt x="574" y="1"/>
                  </a:lnTo>
                  <a:lnTo>
                    <a:pt x="574" y="1"/>
                  </a:lnTo>
                  <a:lnTo>
                    <a:pt x="574" y="1"/>
                  </a:lnTo>
                  <a:close/>
                </a:path>
              </a:pathLst>
            </a:custGeom>
            <a:solidFill>
              <a:srgbClr val="C62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3"/>
            <p:cNvSpPr/>
            <p:nvPr/>
          </p:nvSpPr>
          <p:spPr>
            <a:xfrm rot="2572944">
              <a:off x="-802448" y="839696"/>
              <a:ext cx="1202392" cy="565030"/>
            </a:xfrm>
            <a:custGeom>
              <a:avLst/>
              <a:gdLst/>
              <a:ahLst/>
              <a:cxnLst/>
              <a:rect l="l" t="t" r="r" b="b"/>
              <a:pathLst>
                <a:path w="15543" h="7304" extrusionOk="0">
                  <a:moveTo>
                    <a:pt x="15542" y="0"/>
                  </a:moveTo>
                  <a:lnTo>
                    <a:pt x="15542" y="0"/>
                  </a:lnTo>
                  <a:cubicBezTo>
                    <a:pt x="15182" y="254"/>
                    <a:pt x="14768" y="521"/>
                    <a:pt x="14300" y="788"/>
                  </a:cubicBezTo>
                  <a:cubicBezTo>
                    <a:pt x="13967" y="1042"/>
                    <a:pt x="13606" y="1282"/>
                    <a:pt x="13232" y="1509"/>
                  </a:cubicBezTo>
                  <a:cubicBezTo>
                    <a:pt x="12685" y="1843"/>
                    <a:pt x="12097" y="2150"/>
                    <a:pt x="11496" y="2417"/>
                  </a:cubicBezTo>
                  <a:cubicBezTo>
                    <a:pt x="8773" y="3672"/>
                    <a:pt x="5728" y="4326"/>
                    <a:pt x="4166" y="4513"/>
                  </a:cubicBezTo>
                  <a:cubicBezTo>
                    <a:pt x="2617" y="4700"/>
                    <a:pt x="13" y="5234"/>
                    <a:pt x="0" y="6863"/>
                  </a:cubicBezTo>
                  <a:cubicBezTo>
                    <a:pt x="0" y="6970"/>
                    <a:pt x="13" y="7077"/>
                    <a:pt x="40" y="7197"/>
                  </a:cubicBezTo>
                  <a:cubicBezTo>
                    <a:pt x="40" y="7184"/>
                    <a:pt x="40" y="7157"/>
                    <a:pt x="40" y="7130"/>
                  </a:cubicBezTo>
                  <a:cubicBezTo>
                    <a:pt x="40" y="6850"/>
                    <a:pt x="187" y="6556"/>
                    <a:pt x="494" y="6503"/>
                  </a:cubicBezTo>
                  <a:lnTo>
                    <a:pt x="614" y="6503"/>
                  </a:lnTo>
                  <a:cubicBezTo>
                    <a:pt x="815" y="6503"/>
                    <a:pt x="1015" y="6583"/>
                    <a:pt x="1202" y="6676"/>
                  </a:cubicBezTo>
                  <a:cubicBezTo>
                    <a:pt x="1202" y="6690"/>
                    <a:pt x="1215" y="6690"/>
                    <a:pt x="1229" y="6703"/>
                  </a:cubicBezTo>
                  <a:cubicBezTo>
                    <a:pt x="1549" y="6877"/>
                    <a:pt x="1829" y="7077"/>
                    <a:pt x="2083" y="7304"/>
                  </a:cubicBezTo>
                  <a:cubicBezTo>
                    <a:pt x="2804" y="6997"/>
                    <a:pt x="3605" y="6770"/>
                    <a:pt x="4233" y="6636"/>
                  </a:cubicBezTo>
                  <a:cubicBezTo>
                    <a:pt x="6823" y="6062"/>
                    <a:pt x="13419" y="3806"/>
                    <a:pt x="15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3"/>
            <p:cNvSpPr/>
            <p:nvPr/>
          </p:nvSpPr>
          <p:spPr>
            <a:xfrm rot="2572944">
              <a:off x="339779" y="1249362"/>
              <a:ext cx="110623" cy="105131"/>
            </a:xfrm>
            <a:custGeom>
              <a:avLst/>
              <a:gdLst/>
              <a:ahLst/>
              <a:cxnLst/>
              <a:rect l="l" t="t" r="r" b="b"/>
              <a:pathLst>
                <a:path w="1430" h="1359" extrusionOk="0">
                  <a:moveTo>
                    <a:pt x="1430" y="0"/>
                  </a:moveTo>
                  <a:lnTo>
                    <a:pt x="1430" y="0"/>
                  </a:lnTo>
                  <a:cubicBezTo>
                    <a:pt x="1031" y="488"/>
                    <a:pt x="542" y="950"/>
                    <a:pt x="1" y="1359"/>
                  </a:cubicBezTo>
                  <a:lnTo>
                    <a:pt x="14" y="1359"/>
                  </a:lnTo>
                  <a:cubicBezTo>
                    <a:pt x="542" y="950"/>
                    <a:pt x="1031" y="488"/>
                    <a:pt x="1430" y="0"/>
                  </a:cubicBezTo>
                  <a:close/>
                </a:path>
              </a:pathLst>
            </a:custGeom>
            <a:solidFill>
              <a:srgbClr val="A23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3"/>
            <p:cNvSpPr/>
            <p:nvPr/>
          </p:nvSpPr>
          <p:spPr>
            <a:xfrm rot="2572944">
              <a:off x="340059" y="1251407"/>
              <a:ext cx="117818" cy="106446"/>
            </a:xfrm>
            <a:custGeom>
              <a:avLst/>
              <a:gdLst/>
              <a:ahLst/>
              <a:cxnLst/>
              <a:rect l="l" t="t" r="r" b="b"/>
              <a:pathLst>
                <a:path w="1523" h="1376" extrusionOk="0">
                  <a:moveTo>
                    <a:pt x="1429" y="1"/>
                  </a:moveTo>
                  <a:cubicBezTo>
                    <a:pt x="1028" y="495"/>
                    <a:pt x="534" y="962"/>
                    <a:pt x="0" y="1376"/>
                  </a:cubicBezTo>
                  <a:cubicBezTo>
                    <a:pt x="468" y="1109"/>
                    <a:pt x="882" y="842"/>
                    <a:pt x="1242" y="588"/>
                  </a:cubicBezTo>
                  <a:cubicBezTo>
                    <a:pt x="1349" y="401"/>
                    <a:pt x="1442" y="201"/>
                    <a:pt x="1522" y="1"/>
                  </a:cubicBezTo>
                  <a:close/>
                </a:path>
              </a:pathLst>
            </a:custGeom>
            <a:solidFill>
              <a:srgbClr val="E7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1" name="Google Shape;3131;p53"/>
            <p:cNvGrpSpPr/>
            <p:nvPr/>
          </p:nvGrpSpPr>
          <p:grpSpPr>
            <a:xfrm rot="4261813">
              <a:off x="1228150" y="1113436"/>
              <a:ext cx="590265" cy="482565"/>
              <a:chOff x="2714432" y="1378783"/>
              <a:chExt cx="438877" cy="358799"/>
            </a:xfrm>
          </p:grpSpPr>
          <p:sp>
            <p:nvSpPr>
              <p:cNvPr id="3132" name="Google Shape;3132;p53"/>
              <p:cNvSpPr/>
              <p:nvPr/>
            </p:nvSpPr>
            <p:spPr>
              <a:xfrm>
                <a:off x="2996997" y="1445216"/>
                <a:ext cx="100197" cy="51770"/>
              </a:xfrm>
              <a:custGeom>
                <a:avLst/>
                <a:gdLst/>
                <a:ahLst/>
                <a:cxnLst/>
                <a:rect l="l" t="t"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3"/>
              <p:cNvSpPr/>
              <p:nvPr/>
            </p:nvSpPr>
            <p:spPr>
              <a:xfrm>
                <a:off x="2752941" y="1450634"/>
                <a:ext cx="99099" cy="51902"/>
              </a:xfrm>
              <a:custGeom>
                <a:avLst/>
                <a:gdLst/>
                <a:ahLst/>
                <a:cxnLst/>
                <a:rect l="l" t="t"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3"/>
              <p:cNvSpPr/>
              <p:nvPr/>
            </p:nvSpPr>
            <p:spPr>
              <a:xfrm>
                <a:off x="2839387" y="1664913"/>
                <a:ext cx="160701" cy="30825"/>
              </a:xfrm>
              <a:custGeom>
                <a:avLst/>
                <a:gdLst/>
                <a:ahLst/>
                <a:cxnLst/>
                <a:rect l="l" t="t"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lnTo>
                      <a:pt x="3659" y="176"/>
                    </a:ln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3"/>
              <p:cNvSpPr/>
              <p:nvPr/>
            </p:nvSpPr>
            <p:spPr>
              <a:xfrm>
                <a:off x="2880091" y="1712202"/>
                <a:ext cx="68276" cy="25380"/>
              </a:xfrm>
              <a:custGeom>
                <a:avLst/>
                <a:gdLst/>
                <a:ahLst/>
                <a:cxnLst/>
                <a:rect l="l" t="t"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3"/>
              <p:cNvSpPr/>
              <p:nvPr/>
            </p:nvSpPr>
            <p:spPr>
              <a:xfrm>
                <a:off x="2857106" y="1573730"/>
                <a:ext cx="88078" cy="22175"/>
              </a:xfrm>
              <a:custGeom>
                <a:avLst/>
                <a:gdLst/>
                <a:ahLst/>
                <a:cxnLst/>
                <a:rect l="l" t="t"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lnTo>
                      <a:pt x="2005" y="1"/>
                    </a:ln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3"/>
              <p:cNvSpPr/>
              <p:nvPr/>
            </p:nvSpPr>
            <p:spPr>
              <a:xfrm>
                <a:off x="3039897" y="1378783"/>
                <a:ext cx="113413" cy="54404"/>
              </a:xfrm>
              <a:custGeom>
                <a:avLst/>
                <a:gdLst/>
                <a:ahLst/>
                <a:cxnLst/>
                <a:rect l="l" t="t"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3"/>
              <p:cNvSpPr/>
              <p:nvPr/>
            </p:nvSpPr>
            <p:spPr>
              <a:xfrm>
                <a:off x="2714432" y="1393378"/>
                <a:ext cx="111174" cy="54141"/>
              </a:xfrm>
              <a:custGeom>
                <a:avLst/>
                <a:gdLst/>
                <a:ahLst/>
                <a:cxnLst/>
                <a:rect l="l" t="t"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39" name="Google Shape;3139;p53"/>
          <p:cNvGrpSpPr/>
          <p:nvPr/>
        </p:nvGrpSpPr>
        <p:grpSpPr>
          <a:xfrm>
            <a:off x="6357457" y="1971316"/>
            <a:ext cx="6071052" cy="5536628"/>
            <a:chOff x="6357457" y="1971316"/>
            <a:chExt cx="6071052" cy="5536628"/>
          </a:xfrm>
        </p:grpSpPr>
        <p:sp>
          <p:nvSpPr>
            <p:cNvPr id="3140" name="Google Shape;3140;p53"/>
            <p:cNvSpPr/>
            <p:nvPr/>
          </p:nvSpPr>
          <p:spPr>
            <a:xfrm rot="3868695">
              <a:off x="6386677" y="4043608"/>
              <a:ext cx="592909" cy="438700"/>
            </a:xfrm>
            <a:custGeom>
              <a:avLst/>
              <a:gdLst/>
              <a:ahLst/>
              <a:cxnLst/>
              <a:rect l="l" t="t" r="r" b="b"/>
              <a:pathLst>
                <a:path w="6344" h="4694" extrusionOk="0">
                  <a:moveTo>
                    <a:pt x="6049" y="0"/>
                  </a:moveTo>
                  <a:cubicBezTo>
                    <a:pt x="6049" y="0"/>
                    <a:pt x="5028" y="841"/>
                    <a:pt x="4276" y="841"/>
                  </a:cubicBezTo>
                  <a:cubicBezTo>
                    <a:pt x="4186" y="841"/>
                    <a:pt x="4100" y="829"/>
                    <a:pt x="4019" y="802"/>
                  </a:cubicBezTo>
                  <a:cubicBezTo>
                    <a:pt x="3513" y="633"/>
                    <a:pt x="2593" y="387"/>
                    <a:pt x="2042" y="387"/>
                  </a:cubicBezTo>
                  <a:cubicBezTo>
                    <a:pt x="1764" y="387"/>
                    <a:pt x="1580" y="449"/>
                    <a:pt x="1589" y="615"/>
                  </a:cubicBezTo>
                  <a:cubicBezTo>
                    <a:pt x="1616" y="1122"/>
                    <a:pt x="2270" y="1122"/>
                    <a:pt x="2858" y="1149"/>
                  </a:cubicBezTo>
                  <a:cubicBezTo>
                    <a:pt x="3445" y="1162"/>
                    <a:pt x="3886" y="1563"/>
                    <a:pt x="3125" y="1990"/>
                  </a:cubicBezTo>
                  <a:cubicBezTo>
                    <a:pt x="3049" y="2034"/>
                    <a:pt x="2931" y="2048"/>
                    <a:pt x="2786" y="2048"/>
                  </a:cubicBezTo>
                  <a:cubicBezTo>
                    <a:pt x="2624" y="2048"/>
                    <a:pt x="2428" y="2031"/>
                    <a:pt x="2217" y="2017"/>
                  </a:cubicBezTo>
                  <a:cubicBezTo>
                    <a:pt x="2018" y="2003"/>
                    <a:pt x="1806" y="1988"/>
                    <a:pt x="1596" y="1988"/>
                  </a:cubicBezTo>
                  <a:cubicBezTo>
                    <a:pt x="1006" y="1988"/>
                    <a:pt x="438" y="2106"/>
                    <a:pt x="241" y="2698"/>
                  </a:cubicBezTo>
                  <a:cubicBezTo>
                    <a:pt x="0" y="3445"/>
                    <a:pt x="294" y="4594"/>
                    <a:pt x="1456" y="4687"/>
                  </a:cubicBezTo>
                  <a:cubicBezTo>
                    <a:pt x="1513" y="4692"/>
                    <a:pt x="1570" y="4694"/>
                    <a:pt x="1625" y="4694"/>
                  </a:cubicBezTo>
                  <a:cubicBezTo>
                    <a:pt x="2686" y="4694"/>
                    <a:pt x="3467" y="3874"/>
                    <a:pt x="4380" y="3138"/>
                  </a:cubicBezTo>
                  <a:cubicBezTo>
                    <a:pt x="5644" y="2105"/>
                    <a:pt x="6344" y="1050"/>
                    <a:pt x="6328" y="1050"/>
                  </a:cubicBezTo>
                  <a:lnTo>
                    <a:pt x="6328" y="1050"/>
                  </a:lnTo>
                  <a:cubicBezTo>
                    <a:pt x="6327" y="1050"/>
                    <a:pt x="6318" y="1060"/>
                    <a:pt x="6303" y="1082"/>
                  </a:cubicBezTo>
                  <a:lnTo>
                    <a:pt x="6049" y="0"/>
                  </a:ln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3"/>
            <p:cNvSpPr/>
            <p:nvPr/>
          </p:nvSpPr>
          <p:spPr>
            <a:xfrm rot="3868695">
              <a:off x="6354474" y="4125722"/>
              <a:ext cx="511692" cy="298323"/>
            </a:xfrm>
            <a:custGeom>
              <a:avLst/>
              <a:gdLst/>
              <a:ahLst/>
              <a:cxnLst/>
              <a:rect l="l" t="t" r="r" b="b"/>
              <a:pathLst>
                <a:path w="5475" h="3192" extrusionOk="0">
                  <a:moveTo>
                    <a:pt x="5274" y="0"/>
                  </a:moveTo>
                  <a:cubicBezTo>
                    <a:pt x="4900" y="347"/>
                    <a:pt x="4339" y="788"/>
                    <a:pt x="3645" y="1215"/>
                  </a:cubicBezTo>
                  <a:cubicBezTo>
                    <a:pt x="2724" y="1776"/>
                    <a:pt x="1909" y="2404"/>
                    <a:pt x="988" y="2404"/>
                  </a:cubicBezTo>
                  <a:cubicBezTo>
                    <a:pt x="828" y="2404"/>
                    <a:pt x="681" y="2390"/>
                    <a:pt x="521" y="2350"/>
                  </a:cubicBezTo>
                  <a:cubicBezTo>
                    <a:pt x="320" y="2310"/>
                    <a:pt x="147" y="2230"/>
                    <a:pt x="0" y="2123"/>
                  </a:cubicBezTo>
                  <a:lnTo>
                    <a:pt x="0" y="2123"/>
                  </a:lnTo>
                  <a:cubicBezTo>
                    <a:pt x="107" y="2577"/>
                    <a:pt x="401" y="2978"/>
                    <a:pt x="935" y="3125"/>
                  </a:cubicBezTo>
                  <a:lnTo>
                    <a:pt x="948" y="3125"/>
                  </a:lnTo>
                  <a:cubicBezTo>
                    <a:pt x="948" y="3125"/>
                    <a:pt x="948" y="3138"/>
                    <a:pt x="948" y="3138"/>
                  </a:cubicBezTo>
                  <a:lnTo>
                    <a:pt x="1001" y="3138"/>
                  </a:lnTo>
                  <a:cubicBezTo>
                    <a:pt x="1001" y="3151"/>
                    <a:pt x="1015" y="3151"/>
                    <a:pt x="1015" y="3151"/>
                  </a:cubicBezTo>
                  <a:lnTo>
                    <a:pt x="1068" y="3151"/>
                  </a:lnTo>
                  <a:cubicBezTo>
                    <a:pt x="1068" y="3151"/>
                    <a:pt x="1068" y="3151"/>
                    <a:pt x="1068" y="3165"/>
                  </a:cubicBezTo>
                  <a:lnTo>
                    <a:pt x="1162" y="3165"/>
                  </a:lnTo>
                  <a:cubicBezTo>
                    <a:pt x="1162" y="3165"/>
                    <a:pt x="1162" y="3178"/>
                    <a:pt x="1162" y="3178"/>
                  </a:cubicBezTo>
                  <a:lnTo>
                    <a:pt x="1242" y="3178"/>
                  </a:lnTo>
                  <a:cubicBezTo>
                    <a:pt x="1295" y="3178"/>
                    <a:pt x="1349" y="3191"/>
                    <a:pt x="1415" y="3191"/>
                  </a:cubicBezTo>
                  <a:cubicBezTo>
                    <a:pt x="2484" y="3191"/>
                    <a:pt x="3258" y="2364"/>
                    <a:pt x="4166" y="1629"/>
                  </a:cubicBezTo>
                  <a:cubicBezTo>
                    <a:pt x="4713" y="1175"/>
                    <a:pt x="5154" y="735"/>
                    <a:pt x="5474" y="361"/>
                  </a:cubicBezTo>
                  <a:lnTo>
                    <a:pt x="5274" y="0"/>
                  </a:lnTo>
                  <a:close/>
                </a:path>
              </a:pathLst>
            </a:custGeom>
            <a:solidFill>
              <a:srgbClr val="E3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3"/>
            <p:cNvSpPr/>
            <p:nvPr/>
          </p:nvSpPr>
          <p:spPr>
            <a:xfrm rot="3868695">
              <a:off x="7677885" y="2341602"/>
              <a:ext cx="683938" cy="360568"/>
            </a:xfrm>
            <a:custGeom>
              <a:avLst/>
              <a:gdLst/>
              <a:ahLst/>
              <a:cxnLst/>
              <a:rect l="l" t="t" r="r" b="b"/>
              <a:pathLst>
                <a:path w="7318" h="3858" extrusionOk="0">
                  <a:moveTo>
                    <a:pt x="4954" y="0"/>
                  </a:moveTo>
                  <a:cubicBezTo>
                    <a:pt x="4641" y="0"/>
                    <a:pt x="4299" y="13"/>
                    <a:pt x="3940" y="47"/>
                  </a:cubicBezTo>
                  <a:cubicBezTo>
                    <a:pt x="2698" y="153"/>
                    <a:pt x="1523" y="100"/>
                    <a:pt x="762" y="981"/>
                  </a:cubicBezTo>
                  <a:cubicBezTo>
                    <a:pt x="1" y="1862"/>
                    <a:pt x="588" y="2891"/>
                    <a:pt x="1296" y="3251"/>
                  </a:cubicBezTo>
                  <a:cubicBezTo>
                    <a:pt x="1442" y="3328"/>
                    <a:pt x="1584" y="3361"/>
                    <a:pt x="1722" y="3361"/>
                  </a:cubicBezTo>
                  <a:cubicBezTo>
                    <a:pt x="2644" y="3361"/>
                    <a:pt x="3382" y="1870"/>
                    <a:pt x="3846" y="1742"/>
                  </a:cubicBezTo>
                  <a:cubicBezTo>
                    <a:pt x="3973" y="1708"/>
                    <a:pt x="4080" y="1693"/>
                    <a:pt x="4169" y="1693"/>
                  </a:cubicBezTo>
                  <a:cubicBezTo>
                    <a:pt x="4667" y="1693"/>
                    <a:pt x="4585" y="2179"/>
                    <a:pt x="4233" y="2530"/>
                  </a:cubicBezTo>
                  <a:cubicBezTo>
                    <a:pt x="3833" y="2957"/>
                    <a:pt x="3365" y="3411"/>
                    <a:pt x="3699" y="3799"/>
                  </a:cubicBezTo>
                  <a:cubicBezTo>
                    <a:pt x="3736" y="3839"/>
                    <a:pt x="3779" y="3858"/>
                    <a:pt x="3828" y="3858"/>
                  </a:cubicBezTo>
                  <a:cubicBezTo>
                    <a:pt x="4227" y="3858"/>
                    <a:pt x="4994" y="2612"/>
                    <a:pt x="5315" y="1969"/>
                  </a:cubicBezTo>
                  <a:cubicBezTo>
                    <a:pt x="5675" y="1262"/>
                    <a:pt x="7318" y="1128"/>
                    <a:pt x="7318" y="1128"/>
                  </a:cubicBezTo>
                  <a:lnTo>
                    <a:pt x="6744" y="180"/>
                  </a:lnTo>
                  <a:lnTo>
                    <a:pt x="6744" y="180"/>
                  </a:lnTo>
                  <a:cubicBezTo>
                    <a:pt x="6758" y="181"/>
                    <a:pt x="6768" y="182"/>
                    <a:pt x="6776" y="182"/>
                  </a:cubicBezTo>
                  <a:cubicBezTo>
                    <a:pt x="6838" y="182"/>
                    <a:pt x="6664" y="134"/>
                    <a:pt x="6330" y="87"/>
                  </a:cubicBezTo>
                  <a:cubicBezTo>
                    <a:pt x="6002" y="44"/>
                    <a:pt x="5524" y="0"/>
                    <a:pt x="4954" y="0"/>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3"/>
            <p:cNvSpPr/>
            <p:nvPr/>
          </p:nvSpPr>
          <p:spPr>
            <a:xfrm rot="3868695">
              <a:off x="7957112" y="2223406"/>
              <a:ext cx="17570" cy="26262"/>
            </a:xfrm>
            <a:custGeom>
              <a:avLst/>
              <a:gdLst/>
              <a:ahLst/>
              <a:cxnLst/>
              <a:rect l="l" t="t" r="r" b="b"/>
              <a:pathLst>
                <a:path w="188" h="281" extrusionOk="0">
                  <a:moveTo>
                    <a:pt x="0" y="281"/>
                  </a:moveTo>
                  <a:lnTo>
                    <a:pt x="0" y="281"/>
                  </a:lnTo>
                  <a:lnTo>
                    <a:pt x="0" y="281"/>
                  </a:lnTo>
                  <a:close/>
                  <a:moveTo>
                    <a:pt x="0" y="268"/>
                  </a:moveTo>
                  <a:cubicBezTo>
                    <a:pt x="0" y="268"/>
                    <a:pt x="0" y="268"/>
                    <a:pt x="0" y="268"/>
                  </a:cubicBezTo>
                  <a:cubicBezTo>
                    <a:pt x="0" y="268"/>
                    <a:pt x="0" y="268"/>
                    <a:pt x="0" y="268"/>
                  </a:cubicBezTo>
                  <a:close/>
                  <a:moveTo>
                    <a:pt x="0" y="268"/>
                  </a:moveTo>
                  <a:lnTo>
                    <a:pt x="0" y="268"/>
                  </a:lnTo>
                  <a:lnTo>
                    <a:pt x="0" y="268"/>
                  </a:lnTo>
                  <a:close/>
                  <a:moveTo>
                    <a:pt x="14" y="254"/>
                  </a:moveTo>
                  <a:cubicBezTo>
                    <a:pt x="14" y="254"/>
                    <a:pt x="14" y="254"/>
                    <a:pt x="14" y="254"/>
                  </a:cubicBezTo>
                  <a:cubicBezTo>
                    <a:pt x="14" y="254"/>
                    <a:pt x="14" y="254"/>
                    <a:pt x="14" y="254"/>
                  </a:cubicBezTo>
                  <a:close/>
                  <a:moveTo>
                    <a:pt x="14" y="241"/>
                  </a:moveTo>
                  <a:cubicBezTo>
                    <a:pt x="14" y="241"/>
                    <a:pt x="14" y="241"/>
                    <a:pt x="14" y="241"/>
                  </a:cubicBezTo>
                  <a:cubicBezTo>
                    <a:pt x="14" y="241"/>
                    <a:pt x="14" y="241"/>
                    <a:pt x="14" y="241"/>
                  </a:cubicBezTo>
                  <a:close/>
                  <a:moveTo>
                    <a:pt x="14" y="241"/>
                  </a:moveTo>
                  <a:lnTo>
                    <a:pt x="14" y="241"/>
                  </a:lnTo>
                  <a:cubicBezTo>
                    <a:pt x="14" y="241"/>
                    <a:pt x="14" y="241"/>
                    <a:pt x="14" y="241"/>
                  </a:cubicBezTo>
                  <a:close/>
                  <a:moveTo>
                    <a:pt x="27" y="228"/>
                  </a:moveTo>
                  <a:cubicBezTo>
                    <a:pt x="27" y="228"/>
                    <a:pt x="27" y="228"/>
                    <a:pt x="27" y="228"/>
                  </a:cubicBezTo>
                  <a:cubicBezTo>
                    <a:pt x="27" y="228"/>
                    <a:pt x="27" y="228"/>
                    <a:pt x="27" y="228"/>
                  </a:cubicBezTo>
                  <a:close/>
                  <a:moveTo>
                    <a:pt x="27" y="214"/>
                  </a:moveTo>
                  <a:cubicBezTo>
                    <a:pt x="27" y="214"/>
                    <a:pt x="27" y="214"/>
                    <a:pt x="27" y="214"/>
                  </a:cubicBezTo>
                  <a:cubicBezTo>
                    <a:pt x="27" y="214"/>
                    <a:pt x="27" y="214"/>
                    <a:pt x="27" y="214"/>
                  </a:cubicBezTo>
                  <a:close/>
                  <a:moveTo>
                    <a:pt x="27" y="214"/>
                  </a:moveTo>
                  <a:cubicBezTo>
                    <a:pt x="40" y="214"/>
                    <a:pt x="40" y="214"/>
                    <a:pt x="40" y="214"/>
                  </a:cubicBezTo>
                  <a:cubicBezTo>
                    <a:pt x="40" y="214"/>
                    <a:pt x="40" y="214"/>
                    <a:pt x="27" y="214"/>
                  </a:cubicBezTo>
                  <a:close/>
                  <a:moveTo>
                    <a:pt x="40" y="201"/>
                  </a:moveTo>
                  <a:lnTo>
                    <a:pt x="40" y="201"/>
                  </a:lnTo>
                  <a:lnTo>
                    <a:pt x="40" y="201"/>
                  </a:lnTo>
                  <a:close/>
                  <a:moveTo>
                    <a:pt x="40" y="187"/>
                  </a:moveTo>
                  <a:cubicBezTo>
                    <a:pt x="40" y="187"/>
                    <a:pt x="40" y="187"/>
                    <a:pt x="40" y="187"/>
                  </a:cubicBezTo>
                  <a:cubicBezTo>
                    <a:pt x="40" y="187"/>
                    <a:pt x="40" y="187"/>
                    <a:pt x="40" y="187"/>
                  </a:cubicBezTo>
                  <a:close/>
                  <a:moveTo>
                    <a:pt x="54" y="187"/>
                  </a:moveTo>
                  <a:cubicBezTo>
                    <a:pt x="54" y="187"/>
                    <a:pt x="54" y="187"/>
                    <a:pt x="54" y="187"/>
                  </a:cubicBezTo>
                  <a:cubicBezTo>
                    <a:pt x="54" y="187"/>
                    <a:pt x="54" y="187"/>
                    <a:pt x="54" y="187"/>
                  </a:cubicBezTo>
                  <a:close/>
                  <a:moveTo>
                    <a:pt x="54" y="174"/>
                  </a:moveTo>
                  <a:cubicBezTo>
                    <a:pt x="54" y="174"/>
                    <a:pt x="54" y="174"/>
                    <a:pt x="54" y="174"/>
                  </a:cubicBezTo>
                  <a:cubicBezTo>
                    <a:pt x="54" y="174"/>
                    <a:pt x="54" y="174"/>
                    <a:pt x="54" y="174"/>
                  </a:cubicBezTo>
                  <a:close/>
                  <a:moveTo>
                    <a:pt x="54" y="174"/>
                  </a:moveTo>
                  <a:cubicBezTo>
                    <a:pt x="54" y="174"/>
                    <a:pt x="54" y="174"/>
                    <a:pt x="54" y="174"/>
                  </a:cubicBezTo>
                  <a:cubicBezTo>
                    <a:pt x="54" y="174"/>
                    <a:pt x="54" y="174"/>
                    <a:pt x="54" y="174"/>
                  </a:cubicBezTo>
                  <a:close/>
                  <a:moveTo>
                    <a:pt x="67" y="161"/>
                  </a:moveTo>
                  <a:cubicBezTo>
                    <a:pt x="67" y="161"/>
                    <a:pt x="67" y="161"/>
                    <a:pt x="67" y="161"/>
                  </a:cubicBezTo>
                  <a:cubicBezTo>
                    <a:pt x="67" y="161"/>
                    <a:pt x="67" y="161"/>
                    <a:pt x="67" y="161"/>
                  </a:cubicBezTo>
                  <a:close/>
                  <a:moveTo>
                    <a:pt x="67" y="161"/>
                  </a:moveTo>
                  <a:cubicBezTo>
                    <a:pt x="67" y="161"/>
                    <a:pt x="67" y="161"/>
                    <a:pt x="67" y="161"/>
                  </a:cubicBezTo>
                  <a:cubicBezTo>
                    <a:pt x="67" y="161"/>
                    <a:pt x="67" y="161"/>
                    <a:pt x="67" y="161"/>
                  </a:cubicBezTo>
                  <a:close/>
                  <a:moveTo>
                    <a:pt x="67" y="147"/>
                  </a:moveTo>
                  <a:cubicBezTo>
                    <a:pt x="67" y="147"/>
                    <a:pt x="67" y="147"/>
                    <a:pt x="67" y="147"/>
                  </a:cubicBezTo>
                  <a:cubicBezTo>
                    <a:pt x="67" y="147"/>
                    <a:pt x="67" y="147"/>
                    <a:pt x="67" y="147"/>
                  </a:cubicBezTo>
                  <a:close/>
                  <a:moveTo>
                    <a:pt x="81" y="147"/>
                  </a:moveTo>
                  <a:lnTo>
                    <a:pt x="81" y="147"/>
                  </a:lnTo>
                  <a:lnTo>
                    <a:pt x="81" y="147"/>
                  </a:lnTo>
                  <a:close/>
                  <a:moveTo>
                    <a:pt x="81" y="134"/>
                  </a:moveTo>
                  <a:cubicBezTo>
                    <a:pt x="81" y="134"/>
                    <a:pt x="81" y="134"/>
                    <a:pt x="81" y="134"/>
                  </a:cubicBezTo>
                  <a:cubicBezTo>
                    <a:pt x="81" y="134"/>
                    <a:pt x="81" y="134"/>
                    <a:pt x="81" y="134"/>
                  </a:cubicBezTo>
                  <a:close/>
                  <a:moveTo>
                    <a:pt x="81" y="134"/>
                  </a:moveTo>
                  <a:cubicBezTo>
                    <a:pt x="81" y="134"/>
                    <a:pt x="81" y="134"/>
                    <a:pt x="81" y="134"/>
                  </a:cubicBezTo>
                  <a:cubicBezTo>
                    <a:pt x="81" y="134"/>
                    <a:pt x="81" y="134"/>
                    <a:pt x="81" y="134"/>
                  </a:cubicBezTo>
                  <a:close/>
                  <a:moveTo>
                    <a:pt x="94" y="134"/>
                  </a:moveTo>
                  <a:cubicBezTo>
                    <a:pt x="94" y="121"/>
                    <a:pt x="94" y="121"/>
                    <a:pt x="94" y="121"/>
                  </a:cubicBezTo>
                  <a:cubicBezTo>
                    <a:pt x="94" y="121"/>
                    <a:pt x="94" y="121"/>
                    <a:pt x="94" y="134"/>
                  </a:cubicBezTo>
                  <a:close/>
                  <a:moveTo>
                    <a:pt x="94" y="121"/>
                  </a:moveTo>
                  <a:cubicBezTo>
                    <a:pt x="94" y="121"/>
                    <a:pt x="94" y="121"/>
                    <a:pt x="94" y="121"/>
                  </a:cubicBezTo>
                  <a:cubicBezTo>
                    <a:pt x="94" y="121"/>
                    <a:pt x="94" y="121"/>
                    <a:pt x="94" y="121"/>
                  </a:cubicBezTo>
                  <a:close/>
                  <a:moveTo>
                    <a:pt x="94" y="107"/>
                  </a:moveTo>
                  <a:lnTo>
                    <a:pt x="94" y="107"/>
                  </a:lnTo>
                  <a:lnTo>
                    <a:pt x="94" y="107"/>
                  </a:lnTo>
                  <a:close/>
                  <a:moveTo>
                    <a:pt x="107" y="107"/>
                  </a:moveTo>
                  <a:cubicBezTo>
                    <a:pt x="107" y="107"/>
                    <a:pt x="107" y="107"/>
                    <a:pt x="107" y="107"/>
                  </a:cubicBezTo>
                  <a:cubicBezTo>
                    <a:pt x="107" y="107"/>
                    <a:pt x="107" y="107"/>
                    <a:pt x="107" y="107"/>
                  </a:cubicBezTo>
                  <a:close/>
                  <a:moveTo>
                    <a:pt x="107" y="107"/>
                  </a:moveTo>
                  <a:cubicBezTo>
                    <a:pt x="107" y="107"/>
                    <a:pt x="107" y="94"/>
                    <a:pt x="107" y="94"/>
                  </a:cubicBezTo>
                  <a:cubicBezTo>
                    <a:pt x="107" y="94"/>
                    <a:pt x="107" y="94"/>
                    <a:pt x="107" y="107"/>
                  </a:cubicBezTo>
                  <a:close/>
                  <a:moveTo>
                    <a:pt x="107" y="94"/>
                  </a:moveTo>
                  <a:cubicBezTo>
                    <a:pt x="107" y="94"/>
                    <a:pt x="107" y="94"/>
                    <a:pt x="121" y="94"/>
                  </a:cubicBezTo>
                  <a:cubicBezTo>
                    <a:pt x="107" y="94"/>
                    <a:pt x="107" y="94"/>
                    <a:pt x="107" y="94"/>
                  </a:cubicBezTo>
                  <a:close/>
                  <a:moveTo>
                    <a:pt x="121" y="94"/>
                  </a:moveTo>
                  <a:cubicBezTo>
                    <a:pt x="121" y="81"/>
                    <a:pt x="121" y="81"/>
                    <a:pt x="121" y="81"/>
                  </a:cubicBezTo>
                  <a:cubicBezTo>
                    <a:pt x="121" y="81"/>
                    <a:pt x="121" y="81"/>
                    <a:pt x="121" y="94"/>
                  </a:cubicBezTo>
                  <a:close/>
                  <a:moveTo>
                    <a:pt x="121" y="81"/>
                  </a:moveTo>
                  <a:cubicBezTo>
                    <a:pt x="121" y="81"/>
                    <a:pt x="121" y="81"/>
                    <a:pt x="121" y="81"/>
                  </a:cubicBezTo>
                  <a:cubicBezTo>
                    <a:pt x="121" y="81"/>
                    <a:pt x="121" y="81"/>
                    <a:pt x="121" y="81"/>
                  </a:cubicBezTo>
                  <a:close/>
                  <a:moveTo>
                    <a:pt x="121" y="81"/>
                  </a:moveTo>
                  <a:cubicBezTo>
                    <a:pt x="121" y="81"/>
                    <a:pt x="134" y="81"/>
                    <a:pt x="134" y="67"/>
                  </a:cubicBezTo>
                  <a:cubicBezTo>
                    <a:pt x="134" y="81"/>
                    <a:pt x="121" y="81"/>
                    <a:pt x="121" y="81"/>
                  </a:cubicBezTo>
                  <a:close/>
                  <a:moveTo>
                    <a:pt x="134" y="67"/>
                  </a:moveTo>
                  <a:cubicBezTo>
                    <a:pt x="134" y="67"/>
                    <a:pt x="134" y="67"/>
                    <a:pt x="134" y="67"/>
                  </a:cubicBezTo>
                  <a:cubicBezTo>
                    <a:pt x="134" y="67"/>
                    <a:pt x="134" y="67"/>
                    <a:pt x="134" y="67"/>
                  </a:cubicBezTo>
                  <a:close/>
                  <a:moveTo>
                    <a:pt x="134" y="67"/>
                  </a:moveTo>
                  <a:lnTo>
                    <a:pt x="134" y="54"/>
                  </a:lnTo>
                  <a:cubicBezTo>
                    <a:pt x="134" y="54"/>
                    <a:pt x="134" y="67"/>
                    <a:pt x="134" y="67"/>
                  </a:cubicBezTo>
                  <a:close/>
                  <a:moveTo>
                    <a:pt x="147" y="54"/>
                  </a:moveTo>
                  <a:cubicBezTo>
                    <a:pt x="147" y="54"/>
                    <a:pt x="147" y="54"/>
                    <a:pt x="147" y="54"/>
                  </a:cubicBezTo>
                  <a:cubicBezTo>
                    <a:pt x="147" y="54"/>
                    <a:pt x="147" y="54"/>
                    <a:pt x="147" y="54"/>
                  </a:cubicBezTo>
                  <a:close/>
                  <a:moveTo>
                    <a:pt x="147" y="54"/>
                  </a:moveTo>
                  <a:cubicBezTo>
                    <a:pt x="147" y="54"/>
                    <a:pt x="147" y="54"/>
                    <a:pt x="147" y="54"/>
                  </a:cubicBezTo>
                  <a:cubicBezTo>
                    <a:pt x="147" y="54"/>
                    <a:pt x="147" y="54"/>
                    <a:pt x="147" y="54"/>
                  </a:cubicBezTo>
                  <a:close/>
                  <a:moveTo>
                    <a:pt x="147" y="41"/>
                  </a:moveTo>
                  <a:cubicBezTo>
                    <a:pt x="147" y="41"/>
                    <a:pt x="147" y="41"/>
                    <a:pt x="147" y="41"/>
                  </a:cubicBezTo>
                  <a:cubicBezTo>
                    <a:pt x="147" y="41"/>
                    <a:pt x="147" y="41"/>
                    <a:pt x="147" y="41"/>
                  </a:cubicBezTo>
                  <a:close/>
                  <a:moveTo>
                    <a:pt x="161" y="41"/>
                  </a:moveTo>
                  <a:cubicBezTo>
                    <a:pt x="161" y="41"/>
                    <a:pt x="161" y="41"/>
                    <a:pt x="161" y="27"/>
                  </a:cubicBezTo>
                  <a:cubicBezTo>
                    <a:pt x="161" y="41"/>
                    <a:pt x="161" y="41"/>
                    <a:pt x="161" y="41"/>
                  </a:cubicBezTo>
                  <a:close/>
                  <a:moveTo>
                    <a:pt x="161" y="27"/>
                  </a:moveTo>
                  <a:cubicBezTo>
                    <a:pt x="161" y="27"/>
                    <a:pt x="161" y="27"/>
                    <a:pt x="161" y="27"/>
                  </a:cubicBezTo>
                  <a:cubicBezTo>
                    <a:pt x="161" y="27"/>
                    <a:pt x="161" y="27"/>
                    <a:pt x="161" y="27"/>
                  </a:cubicBezTo>
                  <a:close/>
                  <a:moveTo>
                    <a:pt x="161" y="27"/>
                  </a:moveTo>
                  <a:cubicBezTo>
                    <a:pt x="174" y="27"/>
                    <a:pt x="174" y="27"/>
                    <a:pt x="174" y="27"/>
                  </a:cubicBezTo>
                  <a:cubicBezTo>
                    <a:pt x="174" y="27"/>
                    <a:pt x="174" y="27"/>
                    <a:pt x="161" y="27"/>
                  </a:cubicBezTo>
                  <a:close/>
                  <a:moveTo>
                    <a:pt x="174" y="14"/>
                  </a:moveTo>
                  <a:cubicBezTo>
                    <a:pt x="174" y="14"/>
                    <a:pt x="174" y="14"/>
                    <a:pt x="174" y="14"/>
                  </a:cubicBezTo>
                  <a:cubicBezTo>
                    <a:pt x="174" y="14"/>
                    <a:pt x="174" y="14"/>
                    <a:pt x="174" y="14"/>
                  </a:cubicBezTo>
                  <a:close/>
                  <a:moveTo>
                    <a:pt x="174" y="14"/>
                  </a:moveTo>
                  <a:cubicBezTo>
                    <a:pt x="174" y="14"/>
                    <a:pt x="174" y="14"/>
                    <a:pt x="174" y="14"/>
                  </a:cubicBezTo>
                  <a:cubicBezTo>
                    <a:pt x="174" y="14"/>
                    <a:pt x="174" y="14"/>
                    <a:pt x="174" y="14"/>
                  </a:cubicBezTo>
                  <a:close/>
                  <a:moveTo>
                    <a:pt x="187" y="1"/>
                  </a:moveTo>
                  <a:cubicBezTo>
                    <a:pt x="187" y="1"/>
                    <a:pt x="187" y="1"/>
                    <a:pt x="187" y="1"/>
                  </a:cubicBezTo>
                  <a:cubicBezTo>
                    <a:pt x="187" y="1"/>
                    <a:pt x="187" y="1"/>
                    <a:pt x="187" y="1"/>
                  </a:cubicBezTo>
                  <a:close/>
                  <a:moveTo>
                    <a:pt x="187" y="1"/>
                  </a:moveTo>
                  <a:cubicBezTo>
                    <a:pt x="187" y="1"/>
                    <a:pt x="187" y="1"/>
                    <a:pt x="187" y="1"/>
                  </a:cubicBezTo>
                  <a:cubicBezTo>
                    <a:pt x="187" y="1"/>
                    <a:pt x="187" y="1"/>
                    <a:pt x="187" y="1"/>
                  </a:cubicBezTo>
                  <a:close/>
                </a:path>
              </a:pathLst>
            </a:custGeom>
            <a:solidFill>
              <a:srgbClr val="F5A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3"/>
            <p:cNvSpPr/>
            <p:nvPr/>
          </p:nvSpPr>
          <p:spPr>
            <a:xfrm rot="3868695">
              <a:off x="7780086" y="2342902"/>
              <a:ext cx="554216" cy="242154"/>
            </a:xfrm>
            <a:custGeom>
              <a:avLst/>
              <a:gdLst/>
              <a:ahLst/>
              <a:cxnLst/>
              <a:rect l="l" t="t" r="r" b="b"/>
              <a:pathLst>
                <a:path w="5930" h="2591" extrusionOk="0">
                  <a:moveTo>
                    <a:pt x="4634" y="0"/>
                  </a:moveTo>
                  <a:cubicBezTo>
                    <a:pt x="4327" y="0"/>
                    <a:pt x="3980" y="14"/>
                    <a:pt x="3633" y="41"/>
                  </a:cubicBezTo>
                  <a:cubicBezTo>
                    <a:pt x="2391" y="147"/>
                    <a:pt x="1216" y="94"/>
                    <a:pt x="455" y="975"/>
                  </a:cubicBezTo>
                  <a:cubicBezTo>
                    <a:pt x="441" y="975"/>
                    <a:pt x="441" y="989"/>
                    <a:pt x="441" y="989"/>
                  </a:cubicBezTo>
                  <a:lnTo>
                    <a:pt x="428" y="1002"/>
                  </a:lnTo>
                  <a:cubicBezTo>
                    <a:pt x="428" y="1002"/>
                    <a:pt x="428" y="1002"/>
                    <a:pt x="428" y="1015"/>
                  </a:cubicBezTo>
                  <a:lnTo>
                    <a:pt x="415" y="1015"/>
                  </a:lnTo>
                  <a:cubicBezTo>
                    <a:pt x="415" y="1029"/>
                    <a:pt x="415" y="1029"/>
                    <a:pt x="415" y="1029"/>
                  </a:cubicBezTo>
                  <a:lnTo>
                    <a:pt x="401" y="1029"/>
                  </a:lnTo>
                  <a:cubicBezTo>
                    <a:pt x="401" y="1029"/>
                    <a:pt x="401" y="1029"/>
                    <a:pt x="401" y="1042"/>
                  </a:cubicBezTo>
                  <a:lnTo>
                    <a:pt x="388" y="1042"/>
                  </a:lnTo>
                  <a:cubicBezTo>
                    <a:pt x="388" y="1042"/>
                    <a:pt x="388" y="1055"/>
                    <a:pt x="388" y="1055"/>
                  </a:cubicBezTo>
                  <a:cubicBezTo>
                    <a:pt x="388" y="1069"/>
                    <a:pt x="375" y="1069"/>
                    <a:pt x="375" y="1069"/>
                  </a:cubicBezTo>
                  <a:cubicBezTo>
                    <a:pt x="375" y="1069"/>
                    <a:pt x="375" y="1069"/>
                    <a:pt x="375" y="1082"/>
                  </a:cubicBezTo>
                  <a:lnTo>
                    <a:pt x="361" y="1082"/>
                  </a:lnTo>
                  <a:cubicBezTo>
                    <a:pt x="361" y="1082"/>
                    <a:pt x="361" y="1082"/>
                    <a:pt x="361" y="1095"/>
                  </a:cubicBezTo>
                  <a:lnTo>
                    <a:pt x="348" y="1095"/>
                  </a:lnTo>
                  <a:cubicBezTo>
                    <a:pt x="348" y="1109"/>
                    <a:pt x="348" y="1109"/>
                    <a:pt x="348" y="1109"/>
                  </a:cubicBezTo>
                  <a:cubicBezTo>
                    <a:pt x="348" y="1109"/>
                    <a:pt x="348" y="1109"/>
                    <a:pt x="348" y="1122"/>
                  </a:cubicBezTo>
                  <a:lnTo>
                    <a:pt x="335" y="1122"/>
                  </a:lnTo>
                  <a:cubicBezTo>
                    <a:pt x="335" y="1135"/>
                    <a:pt x="335" y="1135"/>
                    <a:pt x="335" y="1135"/>
                  </a:cubicBezTo>
                  <a:lnTo>
                    <a:pt x="321" y="1135"/>
                  </a:lnTo>
                  <a:cubicBezTo>
                    <a:pt x="321" y="1149"/>
                    <a:pt x="321" y="1149"/>
                    <a:pt x="321" y="1149"/>
                  </a:cubicBezTo>
                  <a:lnTo>
                    <a:pt x="308" y="1162"/>
                  </a:lnTo>
                  <a:cubicBezTo>
                    <a:pt x="308" y="1162"/>
                    <a:pt x="308" y="1175"/>
                    <a:pt x="308" y="1175"/>
                  </a:cubicBezTo>
                  <a:lnTo>
                    <a:pt x="294" y="1175"/>
                  </a:lnTo>
                  <a:cubicBezTo>
                    <a:pt x="294" y="1175"/>
                    <a:pt x="294" y="1189"/>
                    <a:pt x="294" y="1189"/>
                  </a:cubicBezTo>
                  <a:cubicBezTo>
                    <a:pt x="294" y="1189"/>
                    <a:pt x="294" y="1189"/>
                    <a:pt x="294" y="1202"/>
                  </a:cubicBezTo>
                  <a:lnTo>
                    <a:pt x="281" y="1202"/>
                  </a:lnTo>
                  <a:cubicBezTo>
                    <a:pt x="281" y="1202"/>
                    <a:pt x="281" y="1216"/>
                    <a:pt x="281" y="1216"/>
                  </a:cubicBezTo>
                  <a:cubicBezTo>
                    <a:pt x="281" y="1216"/>
                    <a:pt x="281" y="1216"/>
                    <a:pt x="268" y="1229"/>
                  </a:cubicBezTo>
                  <a:cubicBezTo>
                    <a:pt x="268" y="1229"/>
                    <a:pt x="268" y="1229"/>
                    <a:pt x="268" y="1242"/>
                  </a:cubicBezTo>
                  <a:cubicBezTo>
                    <a:pt x="268" y="1242"/>
                    <a:pt x="254" y="1242"/>
                    <a:pt x="254" y="1256"/>
                  </a:cubicBezTo>
                  <a:lnTo>
                    <a:pt x="254" y="1269"/>
                  </a:lnTo>
                  <a:cubicBezTo>
                    <a:pt x="241" y="1269"/>
                    <a:pt x="241" y="1282"/>
                    <a:pt x="241" y="1282"/>
                  </a:cubicBezTo>
                  <a:cubicBezTo>
                    <a:pt x="1" y="1736"/>
                    <a:pt x="81" y="2217"/>
                    <a:pt x="308" y="2591"/>
                  </a:cubicBezTo>
                  <a:cubicBezTo>
                    <a:pt x="335" y="2417"/>
                    <a:pt x="401" y="2244"/>
                    <a:pt x="521" y="2070"/>
                  </a:cubicBezTo>
                  <a:cubicBezTo>
                    <a:pt x="1149" y="1095"/>
                    <a:pt x="2337" y="975"/>
                    <a:pt x="3539" y="695"/>
                  </a:cubicBezTo>
                  <a:cubicBezTo>
                    <a:pt x="4554" y="468"/>
                    <a:pt x="5422" y="414"/>
                    <a:pt x="5929" y="414"/>
                  </a:cubicBezTo>
                  <a:lnTo>
                    <a:pt x="5862" y="67"/>
                  </a:lnTo>
                  <a:cubicBezTo>
                    <a:pt x="5542" y="27"/>
                    <a:pt x="5128" y="0"/>
                    <a:pt x="4634" y="0"/>
                  </a:cubicBezTo>
                  <a:close/>
                </a:path>
              </a:pathLst>
            </a:custGeom>
            <a:solidFill>
              <a:srgbClr val="E3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3"/>
            <p:cNvSpPr/>
            <p:nvPr/>
          </p:nvSpPr>
          <p:spPr>
            <a:xfrm rot="3868678">
              <a:off x="6861179" y="3234506"/>
              <a:ext cx="1662073" cy="1230481"/>
            </a:xfrm>
            <a:custGeom>
              <a:avLst/>
              <a:gdLst/>
              <a:ahLst/>
              <a:cxnLst/>
              <a:rect l="l" t="t" r="r" b="b"/>
              <a:pathLst>
                <a:path w="14114" h="10449" extrusionOk="0">
                  <a:moveTo>
                    <a:pt x="9520" y="1"/>
                  </a:moveTo>
                  <a:cubicBezTo>
                    <a:pt x="8275" y="1"/>
                    <a:pt x="6746" y="532"/>
                    <a:pt x="4994" y="1598"/>
                  </a:cubicBezTo>
                  <a:cubicBezTo>
                    <a:pt x="3992" y="2213"/>
                    <a:pt x="3098" y="1291"/>
                    <a:pt x="1028" y="3414"/>
                  </a:cubicBezTo>
                  <a:cubicBezTo>
                    <a:pt x="1028" y="3414"/>
                    <a:pt x="1582" y="3201"/>
                    <a:pt x="1999" y="3201"/>
                  </a:cubicBezTo>
                  <a:cubicBezTo>
                    <a:pt x="2320" y="3201"/>
                    <a:pt x="2560" y="3327"/>
                    <a:pt x="2403" y="3775"/>
                  </a:cubicBezTo>
                  <a:cubicBezTo>
                    <a:pt x="2255" y="4198"/>
                    <a:pt x="1664" y="4465"/>
                    <a:pt x="640" y="4465"/>
                  </a:cubicBezTo>
                  <a:cubicBezTo>
                    <a:pt x="470" y="4465"/>
                    <a:pt x="288" y="4458"/>
                    <a:pt x="93" y="4442"/>
                  </a:cubicBezTo>
                  <a:lnTo>
                    <a:pt x="93" y="4442"/>
                  </a:lnTo>
                  <a:cubicBezTo>
                    <a:pt x="94" y="4442"/>
                    <a:pt x="1125" y="5535"/>
                    <a:pt x="1783" y="5759"/>
                  </a:cubicBezTo>
                  <a:lnTo>
                    <a:pt x="1783" y="5759"/>
                  </a:lnTo>
                  <a:cubicBezTo>
                    <a:pt x="1245" y="5812"/>
                    <a:pt x="291" y="6069"/>
                    <a:pt x="0" y="7206"/>
                  </a:cubicBezTo>
                  <a:cubicBezTo>
                    <a:pt x="0" y="7206"/>
                    <a:pt x="1140" y="6727"/>
                    <a:pt x="1883" y="6727"/>
                  </a:cubicBezTo>
                  <a:cubicBezTo>
                    <a:pt x="2125" y="6727"/>
                    <a:pt x="2325" y="6778"/>
                    <a:pt x="2430" y="6912"/>
                  </a:cubicBezTo>
                  <a:cubicBezTo>
                    <a:pt x="2857" y="7473"/>
                    <a:pt x="1549" y="8528"/>
                    <a:pt x="1549" y="8528"/>
                  </a:cubicBezTo>
                  <a:cubicBezTo>
                    <a:pt x="1549" y="8528"/>
                    <a:pt x="2577" y="8368"/>
                    <a:pt x="3058" y="8141"/>
                  </a:cubicBezTo>
                  <a:cubicBezTo>
                    <a:pt x="3193" y="8079"/>
                    <a:pt x="3353" y="8042"/>
                    <a:pt x="3511" y="8042"/>
                  </a:cubicBezTo>
                  <a:cubicBezTo>
                    <a:pt x="3927" y="8042"/>
                    <a:pt x="4326" y="8294"/>
                    <a:pt x="4219" y="8982"/>
                  </a:cubicBezTo>
                  <a:cubicBezTo>
                    <a:pt x="4059" y="9930"/>
                    <a:pt x="3018" y="10117"/>
                    <a:pt x="3018" y="10117"/>
                  </a:cubicBezTo>
                  <a:cubicBezTo>
                    <a:pt x="3018" y="10117"/>
                    <a:pt x="3369" y="10449"/>
                    <a:pt x="3937" y="10449"/>
                  </a:cubicBezTo>
                  <a:cubicBezTo>
                    <a:pt x="4301" y="10449"/>
                    <a:pt x="4754" y="10312"/>
                    <a:pt x="5261" y="9863"/>
                  </a:cubicBezTo>
                  <a:cubicBezTo>
                    <a:pt x="5588" y="9574"/>
                    <a:pt x="5943" y="9428"/>
                    <a:pt x="6195" y="9428"/>
                  </a:cubicBezTo>
                  <a:cubicBezTo>
                    <a:pt x="6570" y="9428"/>
                    <a:pt x="6715" y="9750"/>
                    <a:pt x="6195" y="10397"/>
                  </a:cubicBezTo>
                  <a:cubicBezTo>
                    <a:pt x="6195" y="10397"/>
                    <a:pt x="7504" y="10384"/>
                    <a:pt x="9614" y="7687"/>
                  </a:cubicBezTo>
                  <a:cubicBezTo>
                    <a:pt x="11029" y="5858"/>
                    <a:pt x="14113" y="4215"/>
                    <a:pt x="12204" y="1371"/>
                  </a:cubicBezTo>
                  <a:cubicBezTo>
                    <a:pt x="11587" y="459"/>
                    <a:pt x="10676" y="1"/>
                    <a:pt x="9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3"/>
            <p:cNvSpPr/>
            <p:nvPr/>
          </p:nvSpPr>
          <p:spPr>
            <a:xfrm rot="3868695">
              <a:off x="8324050" y="4095790"/>
              <a:ext cx="28786" cy="17477"/>
            </a:xfrm>
            <a:custGeom>
              <a:avLst/>
              <a:gdLst/>
              <a:ahLst/>
              <a:cxnLst/>
              <a:rect l="l" t="t" r="r" b="b"/>
              <a:pathLst>
                <a:path w="308" h="187" extrusionOk="0">
                  <a:moveTo>
                    <a:pt x="1" y="0"/>
                  </a:moveTo>
                  <a:cubicBezTo>
                    <a:pt x="94" y="53"/>
                    <a:pt x="174" y="120"/>
                    <a:pt x="268" y="187"/>
                  </a:cubicBezTo>
                  <a:cubicBezTo>
                    <a:pt x="281" y="160"/>
                    <a:pt x="295" y="147"/>
                    <a:pt x="308" y="134"/>
                  </a:cubicBezTo>
                  <a:cubicBezTo>
                    <a:pt x="215" y="80"/>
                    <a:pt x="108" y="40"/>
                    <a:pt x="1" y="0"/>
                  </a:cubicBezTo>
                  <a:close/>
                </a:path>
              </a:pathLst>
            </a:custGeom>
            <a:solidFill>
              <a:srgbClr val="854D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3"/>
            <p:cNvSpPr/>
            <p:nvPr/>
          </p:nvSpPr>
          <p:spPr>
            <a:xfrm rot="3868695">
              <a:off x="10623125" y="6772382"/>
              <a:ext cx="879923" cy="473187"/>
            </a:xfrm>
            <a:custGeom>
              <a:avLst/>
              <a:gdLst/>
              <a:ahLst/>
              <a:cxnLst/>
              <a:rect l="l" t="t" r="r" b="b"/>
              <a:pathLst>
                <a:path w="9415" h="5063" extrusionOk="0">
                  <a:moveTo>
                    <a:pt x="6881" y="0"/>
                  </a:moveTo>
                  <a:cubicBezTo>
                    <a:pt x="5134" y="0"/>
                    <a:pt x="1040" y="3021"/>
                    <a:pt x="38" y="3021"/>
                  </a:cubicBezTo>
                  <a:cubicBezTo>
                    <a:pt x="25" y="3021"/>
                    <a:pt x="13" y="3021"/>
                    <a:pt x="1" y="3020"/>
                  </a:cubicBezTo>
                  <a:lnTo>
                    <a:pt x="1" y="3020"/>
                  </a:lnTo>
                  <a:lnTo>
                    <a:pt x="722" y="5063"/>
                  </a:lnTo>
                  <a:cubicBezTo>
                    <a:pt x="722" y="5063"/>
                    <a:pt x="1990" y="4422"/>
                    <a:pt x="3299" y="4422"/>
                  </a:cubicBezTo>
                  <a:cubicBezTo>
                    <a:pt x="3327" y="4422"/>
                    <a:pt x="3355" y="4422"/>
                    <a:pt x="3385" y="4422"/>
                  </a:cubicBezTo>
                  <a:cubicBezTo>
                    <a:pt x="4765" y="4422"/>
                    <a:pt x="8106" y="4108"/>
                    <a:pt x="8760" y="2566"/>
                  </a:cubicBezTo>
                  <a:cubicBezTo>
                    <a:pt x="9414" y="990"/>
                    <a:pt x="8693" y="82"/>
                    <a:pt x="6957" y="2"/>
                  </a:cubicBezTo>
                  <a:cubicBezTo>
                    <a:pt x="6932" y="1"/>
                    <a:pt x="6907" y="0"/>
                    <a:pt x="6881" y="0"/>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3"/>
            <p:cNvSpPr/>
            <p:nvPr/>
          </p:nvSpPr>
          <p:spPr>
            <a:xfrm rot="3868695">
              <a:off x="10789272" y="6877080"/>
              <a:ext cx="683938" cy="415896"/>
            </a:xfrm>
            <a:custGeom>
              <a:avLst/>
              <a:gdLst/>
              <a:ahLst/>
              <a:cxnLst/>
              <a:rect l="l" t="t" r="r" b="b"/>
              <a:pathLst>
                <a:path w="7318" h="4450" extrusionOk="0">
                  <a:moveTo>
                    <a:pt x="4775" y="0"/>
                  </a:moveTo>
                  <a:cubicBezTo>
                    <a:pt x="3658" y="0"/>
                    <a:pt x="1601" y="1228"/>
                    <a:pt x="0" y="2113"/>
                  </a:cubicBezTo>
                  <a:cubicBezTo>
                    <a:pt x="921" y="2473"/>
                    <a:pt x="1228" y="3261"/>
                    <a:pt x="734" y="4449"/>
                  </a:cubicBezTo>
                  <a:cubicBezTo>
                    <a:pt x="895" y="4436"/>
                    <a:pt x="1055" y="4423"/>
                    <a:pt x="1202" y="4423"/>
                  </a:cubicBezTo>
                  <a:cubicBezTo>
                    <a:pt x="1230" y="4423"/>
                    <a:pt x="1258" y="4423"/>
                    <a:pt x="1288" y="4423"/>
                  </a:cubicBezTo>
                  <a:cubicBezTo>
                    <a:pt x="2668" y="4423"/>
                    <a:pt x="6009" y="4109"/>
                    <a:pt x="6663" y="2567"/>
                  </a:cubicBezTo>
                  <a:cubicBezTo>
                    <a:pt x="7317" y="991"/>
                    <a:pt x="6596" y="83"/>
                    <a:pt x="4860" y="3"/>
                  </a:cubicBezTo>
                  <a:cubicBezTo>
                    <a:pt x="4832" y="1"/>
                    <a:pt x="4804" y="0"/>
                    <a:pt x="4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3"/>
            <p:cNvSpPr/>
            <p:nvPr/>
          </p:nvSpPr>
          <p:spPr>
            <a:xfrm rot="3868695">
              <a:off x="11589284" y="5254598"/>
              <a:ext cx="712630" cy="730014"/>
            </a:xfrm>
            <a:custGeom>
              <a:avLst/>
              <a:gdLst/>
              <a:ahLst/>
              <a:cxnLst/>
              <a:rect l="l" t="t" r="r" b="b"/>
              <a:pathLst>
                <a:path w="7625" h="7811" extrusionOk="0">
                  <a:moveTo>
                    <a:pt x="5934" y="0"/>
                  </a:moveTo>
                  <a:cubicBezTo>
                    <a:pt x="5553" y="0"/>
                    <a:pt x="5111" y="121"/>
                    <a:pt x="4621" y="360"/>
                  </a:cubicBezTo>
                  <a:cubicBezTo>
                    <a:pt x="3072" y="1121"/>
                    <a:pt x="855" y="5981"/>
                    <a:pt x="1" y="6368"/>
                  </a:cubicBezTo>
                  <a:lnTo>
                    <a:pt x="1616" y="7810"/>
                  </a:lnTo>
                  <a:cubicBezTo>
                    <a:pt x="1616" y="7810"/>
                    <a:pt x="2418" y="6635"/>
                    <a:pt x="3566" y="6007"/>
                  </a:cubicBezTo>
                  <a:cubicBezTo>
                    <a:pt x="4714" y="5367"/>
                    <a:pt x="7625" y="3444"/>
                    <a:pt x="7438" y="1748"/>
                  </a:cubicBezTo>
                  <a:cubicBezTo>
                    <a:pt x="7310" y="576"/>
                    <a:pt x="6767" y="0"/>
                    <a:pt x="5934" y="0"/>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3"/>
            <p:cNvSpPr/>
            <p:nvPr/>
          </p:nvSpPr>
          <p:spPr>
            <a:xfrm rot="3868695">
              <a:off x="11748068" y="5354744"/>
              <a:ext cx="582815" cy="583936"/>
            </a:xfrm>
            <a:custGeom>
              <a:avLst/>
              <a:gdLst/>
              <a:ahLst/>
              <a:cxnLst/>
              <a:rect l="l" t="t" r="r" b="b"/>
              <a:pathLst>
                <a:path w="6236" h="6248" extrusionOk="0">
                  <a:moveTo>
                    <a:pt x="4545" y="0"/>
                  </a:moveTo>
                  <a:cubicBezTo>
                    <a:pt x="4164" y="0"/>
                    <a:pt x="3722" y="121"/>
                    <a:pt x="3232" y="360"/>
                  </a:cubicBezTo>
                  <a:cubicBezTo>
                    <a:pt x="2257" y="840"/>
                    <a:pt x="1002" y="2963"/>
                    <a:pt x="0" y="4565"/>
                  </a:cubicBezTo>
                  <a:cubicBezTo>
                    <a:pt x="102" y="4550"/>
                    <a:pt x="199" y="4543"/>
                    <a:pt x="293" y="4543"/>
                  </a:cubicBezTo>
                  <a:cubicBezTo>
                    <a:pt x="1106" y="4543"/>
                    <a:pt x="1645" y="5111"/>
                    <a:pt x="1776" y="6248"/>
                  </a:cubicBezTo>
                  <a:cubicBezTo>
                    <a:pt x="1910" y="6168"/>
                    <a:pt x="2043" y="6088"/>
                    <a:pt x="2177" y="6007"/>
                  </a:cubicBezTo>
                  <a:cubicBezTo>
                    <a:pt x="3325" y="5367"/>
                    <a:pt x="6236" y="3444"/>
                    <a:pt x="6049" y="1748"/>
                  </a:cubicBezTo>
                  <a:cubicBezTo>
                    <a:pt x="5921" y="576"/>
                    <a:pt x="5378" y="0"/>
                    <a:pt x="4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3"/>
            <p:cNvSpPr/>
            <p:nvPr/>
          </p:nvSpPr>
          <p:spPr>
            <a:xfrm rot="3868695">
              <a:off x="8071726" y="3981609"/>
              <a:ext cx="539169" cy="604030"/>
            </a:xfrm>
            <a:custGeom>
              <a:avLst/>
              <a:gdLst/>
              <a:ahLst/>
              <a:cxnLst/>
              <a:rect l="l" t="t" r="r" b="b"/>
              <a:pathLst>
                <a:path w="5769" h="6463" extrusionOk="0">
                  <a:moveTo>
                    <a:pt x="1029" y="0"/>
                  </a:moveTo>
                  <a:cubicBezTo>
                    <a:pt x="932" y="0"/>
                    <a:pt x="855" y="15"/>
                    <a:pt x="802" y="43"/>
                  </a:cubicBezTo>
                  <a:cubicBezTo>
                    <a:pt x="535" y="177"/>
                    <a:pt x="735" y="738"/>
                    <a:pt x="1149" y="1485"/>
                  </a:cubicBezTo>
                  <a:cubicBezTo>
                    <a:pt x="1203" y="1592"/>
                    <a:pt x="1256" y="1699"/>
                    <a:pt x="1323" y="1806"/>
                  </a:cubicBezTo>
                  <a:cubicBezTo>
                    <a:pt x="1470" y="2073"/>
                    <a:pt x="1443" y="2393"/>
                    <a:pt x="1189" y="2580"/>
                  </a:cubicBezTo>
                  <a:lnTo>
                    <a:pt x="1" y="3288"/>
                  </a:lnTo>
                  <a:lnTo>
                    <a:pt x="1136" y="5371"/>
                  </a:lnTo>
                  <a:lnTo>
                    <a:pt x="2337" y="4703"/>
                  </a:lnTo>
                  <a:cubicBezTo>
                    <a:pt x="2379" y="4674"/>
                    <a:pt x="2426" y="4660"/>
                    <a:pt x="2478" y="4660"/>
                  </a:cubicBezTo>
                  <a:cubicBezTo>
                    <a:pt x="2917" y="4660"/>
                    <a:pt x="3688" y="5613"/>
                    <a:pt x="3820" y="5852"/>
                  </a:cubicBezTo>
                  <a:cubicBezTo>
                    <a:pt x="4070" y="6322"/>
                    <a:pt x="4354" y="6463"/>
                    <a:pt x="4614" y="6463"/>
                  </a:cubicBezTo>
                  <a:cubicBezTo>
                    <a:pt x="4908" y="6463"/>
                    <a:pt x="5173" y="6284"/>
                    <a:pt x="5328" y="6199"/>
                  </a:cubicBezTo>
                  <a:cubicBezTo>
                    <a:pt x="5769" y="5972"/>
                    <a:pt x="5141" y="3835"/>
                    <a:pt x="4274" y="2207"/>
                  </a:cubicBezTo>
                  <a:cubicBezTo>
                    <a:pt x="3521" y="772"/>
                    <a:pt x="1744" y="0"/>
                    <a:pt x="1029" y="0"/>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3"/>
            <p:cNvSpPr/>
            <p:nvPr/>
          </p:nvSpPr>
          <p:spPr>
            <a:xfrm rot="3868695">
              <a:off x="8132471" y="4057006"/>
              <a:ext cx="142339" cy="219724"/>
            </a:xfrm>
            <a:custGeom>
              <a:avLst/>
              <a:gdLst/>
              <a:ahLst/>
              <a:cxnLst/>
              <a:rect l="l" t="t" r="r" b="b"/>
              <a:pathLst>
                <a:path w="1523" h="2351" extrusionOk="0">
                  <a:moveTo>
                    <a:pt x="321" y="0"/>
                  </a:moveTo>
                  <a:lnTo>
                    <a:pt x="0" y="227"/>
                  </a:lnTo>
                  <a:lnTo>
                    <a:pt x="0" y="227"/>
                  </a:lnTo>
                  <a:lnTo>
                    <a:pt x="348" y="14"/>
                  </a:lnTo>
                  <a:cubicBezTo>
                    <a:pt x="334" y="14"/>
                    <a:pt x="321" y="14"/>
                    <a:pt x="321" y="0"/>
                  </a:cubicBezTo>
                  <a:close/>
                  <a:moveTo>
                    <a:pt x="1523" y="2110"/>
                  </a:moveTo>
                  <a:lnTo>
                    <a:pt x="1095" y="2350"/>
                  </a:lnTo>
                  <a:lnTo>
                    <a:pt x="1523" y="2137"/>
                  </a:lnTo>
                  <a:cubicBezTo>
                    <a:pt x="1523" y="2123"/>
                    <a:pt x="1523" y="2110"/>
                    <a:pt x="1523" y="2110"/>
                  </a:cubicBezTo>
                  <a:close/>
                </a:path>
              </a:pathLst>
            </a:custGeom>
            <a:solidFill>
              <a:srgbClr val="4D2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3"/>
            <p:cNvSpPr/>
            <p:nvPr/>
          </p:nvSpPr>
          <p:spPr>
            <a:xfrm rot="3868695">
              <a:off x="8109440" y="4043695"/>
              <a:ext cx="169816" cy="224771"/>
            </a:xfrm>
            <a:custGeom>
              <a:avLst/>
              <a:gdLst/>
              <a:ahLst/>
              <a:cxnLst/>
              <a:rect l="l" t="t" r="r" b="b"/>
              <a:pathLst>
                <a:path w="1817" h="2405" extrusionOk="0">
                  <a:moveTo>
                    <a:pt x="642" y="1"/>
                  </a:moveTo>
                  <a:lnTo>
                    <a:pt x="294" y="214"/>
                  </a:lnTo>
                  <a:lnTo>
                    <a:pt x="1" y="428"/>
                  </a:lnTo>
                  <a:cubicBezTo>
                    <a:pt x="468" y="668"/>
                    <a:pt x="842" y="989"/>
                    <a:pt x="1042" y="1389"/>
                  </a:cubicBezTo>
                  <a:cubicBezTo>
                    <a:pt x="1189" y="1670"/>
                    <a:pt x="1256" y="2017"/>
                    <a:pt x="1242" y="2404"/>
                  </a:cubicBezTo>
                  <a:lnTo>
                    <a:pt x="1389" y="2337"/>
                  </a:lnTo>
                  <a:lnTo>
                    <a:pt x="1817" y="2097"/>
                  </a:lnTo>
                  <a:cubicBezTo>
                    <a:pt x="1817" y="1683"/>
                    <a:pt x="1750" y="1309"/>
                    <a:pt x="1590" y="1002"/>
                  </a:cubicBezTo>
                  <a:cubicBezTo>
                    <a:pt x="1403" y="655"/>
                    <a:pt x="1029" y="254"/>
                    <a:pt x="642" y="1"/>
                  </a:cubicBezTo>
                  <a:close/>
                </a:path>
              </a:pathLst>
            </a:custGeom>
            <a:solidFill>
              <a:srgbClr val="E28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3"/>
            <p:cNvSpPr/>
            <p:nvPr/>
          </p:nvSpPr>
          <p:spPr>
            <a:xfrm rot="3868678">
              <a:off x="7160989" y="3382771"/>
              <a:ext cx="1165241" cy="891801"/>
            </a:xfrm>
            <a:custGeom>
              <a:avLst/>
              <a:gdLst/>
              <a:ahLst/>
              <a:cxnLst/>
              <a:rect l="l" t="t" r="r" b="b"/>
              <a:pathLst>
                <a:path w="9895" h="7573" extrusionOk="0">
                  <a:moveTo>
                    <a:pt x="6230" y="0"/>
                  </a:moveTo>
                  <a:cubicBezTo>
                    <a:pt x="5438" y="0"/>
                    <a:pt x="4589" y="185"/>
                    <a:pt x="3792" y="605"/>
                  </a:cubicBezTo>
                  <a:cubicBezTo>
                    <a:pt x="922" y="2113"/>
                    <a:pt x="0" y="2941"/>
                    <a:pt x="1376" y="5545"/>
                  </a:cubicBezTo>
                  <a:cubicBezTo>
                    <a:pt x="2172" y="7051"/>
                    <a:pt x="2949" y="7573"/>
                    <a:pt x="3803" y="7573"/>
                  </a:cubicBezTo>
                  <a:cubicBezTo>
                    <a:pt x="4638" y="7573"/>
                    <a:pt x="5547" y="7074"/>
                    <a:pt x="6623" y="6506"/>
                  </a:cubicBezTo>
                  <a:cubicBezTo>
                    <a:pt x="8786" y="5358"/>
                    <a:pt x="9894" y="2621"/>
                    <a:pt x="9240" y="1392"/>
                  </a:cubicBezTo>
                  <a:cubicBezTo>
                    <a:pt x="8800" y="554"/>
                    <a:pt x="7602" y="0"/>
                    <a:pt x="6230" y="0"/>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3"/>
            <p:cNvSpPr/>
            <p:nvPr/>
          </p:nvSpPr>
          <p:spPr>
            <a:xfrm rot="3868695">
              <a:off x="7860649" y="4078845"/>
              <a:ext cx="152339" cy="300847"/>
            </a:xfrm>
            <a:custGeom>
              <a:avLst/>
              <a:gdLst/>
              <a:ahLst/>
              <a:cxnLst/>
              <a:rect l="l" t="t" r="r" b="b"/>
              <a:pathLst>
                <a:path w="1630" h="3219" extrusionOk="0">
                  <a:moveTo>
                    <a:pt x="1629" y="1"/>
                  </a:moveTo>
                  <a:lnTo>
                    <a:pt x="1603" y="14"/>
                  </a:lnTo>
                  <a:cubicBezTo>
                    <a:pt x="1549" y="1015"/>
                    <a:pt x="962" y="2270"/>
                    <a:pt x="0" y="3218"/>
                  </a:cubicBezTo>
                  <a:cubicBezTo>
                    <a:pt x="1042" y="2284"/>
                    <a:pt x="1603" y="1015"/>
                    <a:pt x="1629" y="1"/>
                  </a:cubicBezTo>
                  <a:close/>
                </a:path>
              </a:pathLst>
            </a:custGeom>
            <a:solidFill>
              <a:srgbClr val="4C2B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3"/>
            <p:cNvSpPr/>
            <p:nvPr/>
          </p:nvSpPr>
          <p:spPr>
            <a:xfrm rot="3868695">
              <a:off x="8103467" y="4230776"/>
              <a:ext cx="2617" cy="2523"/>
            </a:xfrm>
            <a:custGeom>
              <a:avLst/>
              <a:gdLst/>
              <a:ahLst/>
              <a:cxnLst/>
              <a:rect l="l" t="t" r="r" b="b"/>
              <a:pathLst>
                <a:path w="28" h="27" extrusionOk="0">
                  <a:moveTo>
                    <a:pt x="27" y="0"/>
                  </a:moveTo>
                  <a:lnTo>
                    <a:pt x="14" y="14"/>
                  </a:lnTo>
                  <a:cubicBezTo>
                    <a:pt x="14" y="14"/>
                    <a:pt x="1" y="14"/>
                    <a:pt x="1" y="27"/>
                  </a:cubicBezTo>
                  <a:lnTo>
                    <a:pt x="27" y="14"/>
                  </a:lnTo>
                  <a:cubicBezTo>
                    <a:pt x="27" y="0"/>
                    <a:pt x="27" y="0"/>
                    <a:pt x="27" y="0"/>
                  </a:cubicBezTo>
                  <a:close/>
                </a:path>
              </a:pathLst>
            </a:custGeom>
            <a:solidFill>
              <a:srgbClr val="E3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3"/>
            <p:cNvSpPr/>
            <p:nvPr/>
          </p:nvSpPr>
          <p:spPr>
            <a:xfrm rot="3868695">
              <a:off x="8134987" y="4156381"/>
              <a:ext cx="19720" cy="96170"/>
            </a:xfrm>
            <a:custGeom>
              <a:avLst/>
              <a:gdLst/>
              <a:ahLst/>
              <a:cxnLst/>
              <a:rect l="l" t="t" r="r" b="b"/>
              <a:pathLst>
                <a:path w="211" h="1029" extrusionOk="0">
                  <a:moveTo>
                    <a:pt x="0" y="0"/>
                  </a:moveTo>
                  <a:cubicBezTo>
                    <a:pt x="34" y="65"/>
                    <a:pt x="64" y="133"/>
                    <a:pt x="89" y="205"/>
                  </a:cubicBezTo>
                  <a:lnTo>
                    <a:pt x="89" y="205"/>
                  </a:lnTo>
                  <a:cubicBezTo>
                    <a:pt x="64" y="132"/>
                    <a:pt x="35" y="64"/>
                    <a:pt x="0" y="0"/>
                  </a:cubicBezTo>
                  <a:close/>
                  <a:moveTo>
                    <a:pt x="89" y="205"/>
                  </a:moveTo>
                  <a:cubicBezTo>
                    <a:pt x="168" y="440"/>
                    <a:pt x="197" y="723"/>
                    <a:pt x="187" y="1029"/>
                  </a:cubicBezTo>
                  <a:lnTo>
                    <a:pt x="200" y="1015"/>
                  </a:lnTo>
                  <a:cubicBezTo>
                    <a:pt x="211" y="717"/>
                    <a:pt x="173" y="443"/>
                    <a:pt x="89" y="205"/>
                  </a:cubicBezTo>
                  <a:close/>
                </a:path>
              </a:pathLst>
            </a:custGeom>
            <a:solidFill>
              <a:srgbClr val="E17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3"/>
            <p:cNvSpPr/>
            <p:nvPr/>
          </p:nvSpPr>
          <p:spPr>
            <a:xfrm rot="3868678">
              <a:off x="7680634" y="3675625"/>
              <a:ext cx="544172" cy="676181"/>
            </a:xfrm>
            <a:custGeom>
              <a:avLst/>
              <a:gdLst/>
              <a:ahLst/>
              <a:cxnLst/>
              <a:rect l="l" t="t" r="r" b="b"/>
              <a:pathLst>
                <a:path w="4621" h="5742" extrusionOk="0">
                  <a:moveTo>
                    <a:pt x="1402" y="0"/>
                  </a:moveTo>
                  <a:cubicBezTo>
                    <a:pt x="949" y="0"/>
                    <a:pt x="481" y="67"/>
                    <a:pt x="1" y="201"/>
                  </a:cubicBezTo>
                  <a:lnTo>
                    <a:pt x="187" y="201"/>
                  </a:lnTo>
                  <a:cubicBezTo>
                    <a:pt x="1469" y="201"/>
                    <a:pt x="3031" y="641"/>
                    <a:pt x="3632" y="1790"/>
                  </a:cubicBezTo>
                  <a:cubicBezTo>
                    <a:pt x="4273" y="3005"/>
                    <a:pt x="3686" y="4660"/>
                    <a:pt x="2845" y="5728"/>
                  </a:cubicBezTo>
                  <a:cubicBezTo>
                    <a:pt x="2858" y="5742"/>
                    <a:pt x="2871" y="5742"/>
                    <a:pt x="2871" y="5742"/>
                  </a:cubicBezTo>
                  <a:cubicBezTo>
                    <a:pt x="2911" y="5715"/>
                    <a:pt x="2951" y="5675"/>
                    <a:pt x="2991" y="5648"/>
                  </a:cubicBezTo>
                  <a:cubicBezTo>
                    <a:pt x="3953" y="4700"/>
                    <a:pt x="4540" y="3445"/>
                    <a:pt x="4594" y="2444"/>
                  </a:cubicBezTo>
                  <a:cubicBezTo>
                    <a:pt x="4594" y="2431"/>
                    <a:pt x="4607" y="2431"/>
                    <a:pt x="4607" y="2431"/>
                  </a:cubicBezTo>
                  <a:cubicBezTo>
                    <a:pt x="4620" y="2030"/>
                    <a:pt x="4567" y="1669"/>
                    <a:pt x="4420" y="1402"/>
                  </a:cubicBezTo>
                  <a:cubicBezTo>
                    <a:pt x="3979" y="561"/>
                    <a:pt x="2778" y="0"/>
                    <a:pt x="1402" y="0"/>
                  </a:cubicBezTo>
                  <a:close/>
                </a:path>
              </a:pathLst>
            </a:custGeom>
            <a:solidFill>
              <a:srgbClr val="E3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3"/>
            <p:cNvSpPr/>
            <p:nvPr/>
          </p:nvSpPr>
          <p:spPr>
            <a:xfrm rot="3868695">
              <a:off x="8646566" y="4057688"/>
              <a:ext cx="3234641" cy="2543413"/>
            </a:xfrm>
            <a:custGeom>
              <a:avLst/>
              <a:gdLst/>
              <a:ahLst/>
              <a:cxnLst/>
              <a:rect l="l" t="t" r="r" b="b"/>
              <a:pathLst>
                <a:path w="34610" h="27214" extrusionOk="0">
                  <a:moveTo>
                    <a:pt x="24226" y="0"/>
                  </a:moveTo>
                  <a:cubicBezTo>
                    <a:pt x="23950" y="0"/>
                    <a:pt x="23685" y="66"/>
                    <a:pt x="23474" y="221"/>
                  </a:cubicBezTo>
                  <a:cubicBezTo>
                    <a:pt x="22098" y="1222"/>
                    <a:pt x="19882" y="3372"/>
                    <a:pt x="17852" y="5455"/>
                  </a:cubicBezTo>
                  <a:cubicBezTo>
                    <a:pt x="16731" y="6603"/>
                    <a:pt x="9467" y="12585"/>
                    <a:pt x="8412" y="13373"/>
                  </a:cubicBezTo>
                  <a:cubicBezTo>
                    <a:pt x="1" y="19769"/>
                    <a:pt x="6516" y="18260"/>
                    <a:pt x="7531" y="19288"/>
                  </a:cubicBezTo>
                  <a:cubicBezTo>
                    <a:pt x="8012" y="19769"/>
                    <a:pt x="8399" y="20610"/>
                    <a:pt x="9214" y="20730"/>
                  </a:cubicBezTo>
                  <a:lnTo>
                    <a:pt x="9521" y="21197"/>
                  </a:lnTo>
                  <a:cubicBezTo>
                    <a:pt x="8666" y="22225"/>
                    <a:pt x="9534" y="23120"/>
                    <a:pt x="9828" y="23908"/>
                  </a:cubicBezTo>
                  <a:cubicBezTo>
                    <a:pt x="10170" y="24817"/>
                    <a:pt x="8946" y="27213"/>
                    <a:pt x="10981" y="27213"/>
                  </a:cubicBezTo>
                  <a:cubicBezTo>
                    <a:pt x="11964" y="27213"/>
                    <a:pt x="13708" y="26653"/>
                    <a:pt x="16758" y="25096"/>
                  </a:cubicBezTo>
                  <a:cubicBezTo>
                    <a:pt x="17933" y="24495"/>
                    <a:pt x="25183" y="20757"/>
                    <a:pt x="26692" y="20209"/>
                  </a:cubicBezTo>
                  <a:cubicBezTo>
                    <a:pt x="29429" y="19221"/>
                    <a:pt x="32179" y="17752"/>
                    <a:pt x="33661" y="16911"/>
                  </a:cubicBezTo>
                  <a:cubicBezTo>
                    <a:pt x="34316" y="16551"/>
                    <a:pt x="34609" y="15816"/>
                    <a:pt x="34369" y="15189"/>
                  </a:cubicBezTo>
                  <a:lnTo>
                    <a:pt x="33928" y="14107"/>
                  </a:lnTo>
                  <a:cubicBezTo>
                    <a:pt x="33717" y="13579"/>
                    <a:pt x="33186" y="13247"/>
                    <a:pt x="32580" y="13247"/>
                  </a:cubicBezTo>
                  <a:cubicBezTo>
                    <a:pt x="32497" y="13247"/>
                    <a:pt x="32412" y="13253"/>
                    <a:pt x="32326" y="13266"/>
                  </a:cubicBezTo>
                  <a:cubicBezTo>
                    <a:pt x="29950" y="13653"/>
                    <a:pt x="16103" y="18460"/>
                    <a:pt x="14795" y="18807"/>
                  </a:cubicBezTo>
                  <a:cubicBezTo>
                    <a:pt x="14247" y="18967"/>
                    <a:pt x="13740" y="19114"/>
                    <a:pt x="13286" y="19261"/>
                  </a:cubicBezTo>
                  <a:cubicBezTo>
                    <a:pt x="13242" y="19274"/>
                    <a:pt x="13197" y="19279"/>
                    <a:pt x="13153" y="19279"/>
                  </a:cubicBezTo>
                  <a:cubicBezTo>
                    <a:pt x="12957" y="19279"/>
                    <a:pt x="12775" y="19163"/>
                    <a:pt x="12699" y="18967"/>
                  </a:cubicBezTo>
                  <a:cubicBezTo>
                    <a:pt x="12632" y="18794"/>
                    <a:pt x="12672" y="18607"/>
                    <a:pt x="12792" y="18473"/>
                  </a:cubicBezTo>
                  <a:cubicBezTo>
                    <a:pt x="13233" y="18019"/>
                    <a:pt x="13700" y="17499"/>
                    <a:pt x="14221" y="16871"/>
                  </a:cubicBezTo>
                  <a:cubicBezTo>
                    <a:pt x="15075" y="15816"/>
                    <a:pt x="25009" y="5001"/>
                    <a:pt x="26344" y="2998"/>
                  </a:cubicBezTo>
                  <a:cubicBezTo>
                    <a:pt x="26745" y="2397"/>
                    <a:pt x="26705" y="1650"/>
                    <a:pt x="26251" y="1196"/>
                  </a:cubicBezTo>
                  <a:lnTo>
                    <a:pt x="25583" y="528"/>
                  </a:lnTo>
                  <a:cubicBezTo>
                    <a:pt x="25280" y="225"/>
                    <a:pt x="24735" y="0"/>
                    <a:pt x="24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3"/>
            <p:cNvSpPr/>
            <p:nvPr/>
          </p:nvSpPr>
          <p:spPr>
            <a:xfrm rot="3868695">
              <a:off x="11358555" y="5143882"/>
              <a:ext cx="300847" cy="237201"/>
            </a:xfrm>
            <a:custGeom>
              <a:avLst/>
              <a:gdLst/>
              <a:ahLst/>
              <a:cxnLst/>
              <a:rect l="l" t="t" r="r" b="b"/>
              <a:pathLst>
                <a:path w="3219" h="2538" extrusionOk="0">
                  <a:moveTo>
                    <a:pt x="3219" y="0"/>
                  </a:moveTo>
                  <a:lnTo>
                    <a:pt x="3219" y="0"/>
                  </a:lnTo>
                  <a:cubicBezTo>
                    <a:pt x="3019" y="27"/>
                    <a:pt x="2832" y="94"/>
                    <a:pt x="2685" y="214"/>
                  </a:cubicBezTo>
                  <a:cubicBezTo>
                    <a:pt x="1964" y="735"/>
                    <a:pt x="1016" y="1563"/>
                    <a:pt x="1" y="2537"/>
                  </a:cubicBezTo>
                  <a:cubicBezTo>
                    <a:pt x="1189" y="1523"/>
                    <a:pt x="2324" y="615"/>
                    <a:pt x="3219" y="0"/>
                  </a:cubicBezTo>
                  <a:close/>
                </a:path>
              </a:pathLst>
            </a:custGeom>
            <a:solidFill>
              <a:srgbClr val="384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3"/>
            <p:cNvSpPr/>
            <p:nvPr/>
          </p:nvSpPr>
          <p:spPr>
            <a:xfrm rot="3868695">
              <a:off x="9189915" y="4980990"/>
              <a:ext cx="7570" cy="40001"/>
            </a:xfrm>
            <a:custGeom>
              <a:avLst/>
              <a:gdLst/>
              <a:ahLst/>
              <a:cxnLst/>
              <a:rect l="l" t="t" r="r" b="b"/>
              <a:pathLst>
                <a:path w="81" h="428" extrusionOk="0">
                  <a:moveTo>
                    <a:pt x="0" y="0"/>
                  </a:moveTo>
                  <a:cubicBezTo>
                    <a:pt x="0" y="147"/>
                    <a:pt x="40" y="294"/>
                    <a:pt x="80" y="427"/>
                  </a:cubicBezTo>
                  <a:cubicBezTo>
                    <a:pt x="80" y="320"/>
                    <a:pt x="67" y="227"/>
                    <a:pt x="40" y="147"/>
                  </a:cubicBezTo>
                  <a:cubicBezTo>
                    <a:pt x="27" y="94"/>
                    <a:pt x="14" y="53"/>
                    <a:pt x="0" y="0"/>
                  </a:cubicBezTo>
                  <a:close/>
                </a:path>
              </a:pathLst>
            </a:custGeom>
            <a:solidFill>
              <a:srgbClr val="384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3"/>
            <p:cNvSpPr/>
            <p:nvPr/>
          </p:nvSpPr>
          <p:spPr>
            <a:xfrm rot="3868695">
              <a:off x="10109221" y="6411007"/>
              <a:ext cx="1402" cy="1402"/>
            </a:xfrm>
            <a:custGeom>
              <a:avLst/>
              <a:gdLst/>
              <a:ahLst/>
              <a:cxnLst/>
              <a:rect l="l" t="t" r="r" b="b"/>
              <a:pathLst>
                <a:path w="15" h="15" extrusionOk="0">
                  <a:moveTo>
                    <a:pt x="14" y="1"/>
                  </a:moveTo>
                  <a:cubicBezTo>
                    <a:pt x="14" y="1"/>
                    <a:pt x="1" y="1"/>
                    <a:pt x="1" y="14"/>
                  </a:cubicBezTo>
                  <a:lnTo>
                    <a:pt x="14" y="1"/>
                  </a:lnTo>
                  <a:close/>
                </a:path>
              </a:pathLst>
            </a:custGeom>
            <a:solidFill>
              <a:srgbClr val="845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3"/>
            <p:cNvSpPr/>
            <p:nvPr/>
          </p:nvSpPr>
          <p:spPr>
            <a:xfrm rot="3868695">
              <a:off x="8942734" y="5764582"/>
              <a:ext cx="1753305" cy="838708"/>
            </a:xfrm>
            <a:custGeom>
              <a:avLst/>
              <a:gdLst/>
              <a:ahLst/>
              <a:cxnLst/>
              <a:rect l="l" t="t" r="r" b="b"/>
              <a:pathLst>
                <a:path w="18760" h="8974" extrusionOk="0">
                  <a:moveTo>
                    <a:pt x="18760" y="1"/>
                  </a:moveTo>
                  <a:cubicBezTo>
                    <a:pt x="17144" y="749"/>
                    <a:pt x="14634" y="1817"/>
                    <a:pt x="12164" y="2511"/>
                  </a:cubicBezTo>
                  <a:cubicBezTo>
                    <a:pt x="10615" y="2952"/>
                    <a:pt x="3111" y="6170"/>
                    <a:pt x="1910" y="6677"/>
                  </a:cubicBezTo>
                  <a:cubicBezTo>
                    <a:pt x="1202" y="6971"/>
                    <a:pt x="574" y="7224"/>
                    <a:pt x="14" y="7438"/>
                  </a:cubicBezTo>
                  <a:cubicBezTo>
                    <a:pt x="241" y="8092"/>
                    <a:pt x="294" y="8680"/>
                    <a:pt x="0" y="8974"/>
                  </a:cubicBezTo>
                  <a:cubicBezTo>
                    <a:pt x="748" y="8666"/>
                    <a:pt x="1616" y="8266"/>
                    <a:pt x="2631" y="7745"/>
                  </a:cubicBezTo>
                  <a:cubicBezTo>
                    <a:pt x="3806" y="7144"/>
                    <a:pt x="11056" y="3406"/>
                    <a:pt x="12565" y="2858"/>
                  </a:cubicBezTo>
                  <a:cubicBezTo>
                    <a:pt x="12578" y="2858"/>
                    <a:pt x="12578" y="2858"/>
                    <a:pt x="12591" y="2845"/>
                  </a:cubicBezTo>
                  <a:lnTo>
                    <a:pt x="12618" y="2845"/>
                  </a:lnTo>
                  <a:cubicBezTo>
                    <a:pt x="12631" y="2832"/>
                    <a:pt x="12645" y="2832"/>
                    <a:pt x="12645" y="2832"/>
                  </a:cubicBezTo>
                  <a:cubicBezTo>
                    <a:pt x="12658" y="2832"/>
                    <a:pt x="12658" y="2818"/>
                    <a:pt x="12671" y="2818"/>
                  </a:cubicBezTo>
                  <a:cubicBezTo>
                    <a:pt x="12685" y="2818"/>
                    <a:pt x="12685" y="2818"/>
                    <a:pt x="12698" y="2805"/>
                  </a:cubicBezTo>
                  <a:lnTo>
                    <a:pt x="12738" y="2805"/>
                  </a:lnTo>
                  <a:cubicBezTo>
                    <a:pt x="12738" y="2791"/>
                    <a:pt x="12738" y="2791"/>
                    <a:pt x="12752" y="2791"/>
                  </a:cubicBezTo>
                  <a:cubicBezTo>
                    <a:pt x="12765" y="2791"/>
                    <a:pt x="12765" y="2791"/>
                    <a:pt x="12778" y="2778"/>
                  </a:cubicBezTo>
                  <a:lnTo>
                    <a:pt x="12805" y="2778"/>
                  </a:lnTo>
                  <a:cubicBezTo>
                    <a:pt x="12805" y="2765"/>
                    <a:pt x="12818" y="2765"/>
                    <a:pt x="12818" y="2765"/>
                  </a:cubicBezTo>
                  <a:lnTo>
                    <a:pt x="12845" y="2765"/>
                  </a:lnTo>
                  <a:cubicBezTo>
                    <a:pt x="12845" y="2751"/>
                    <a:pt x="12858" y="2751"/>
                    <a:pt x="12858" y="2751"/>
                  </a:cubicBezTo>
                  <a:lnTo>
                    <a:pt x="12872" y="2751"/>
                  </a:lnTo>
                  <a:cubicBezTo>
                    <a:pt x="12872" y="2751"/>
                    <a:pt x="12885" y="2738"/>
                    <a:pt x="12885" y="2738"/>
                  </a:cubicBezTo>
                  <a:lnTo>
                    <a:pt x="12912" y="2738"/>
                  </a:lnTo>
                  <a:cubicBezTo>
                    <a:pt x="12912" y="2725"/>
                    <a:pt x="12925" y="2725"/>
                    <a:pt x="12925" y="2725"/>
                  </a:cubicBezTo>
                  <a:lnTo>
                    <a:pt x="12952" y="2725"/>
                  </a:lnTo>
                  <a:cubicBezTo>
                    <a:pt x="12952" y="2711"/>
                    <a:pt x="12965" y="2711"/>
                    <a:pt x="12965" y="2711"/>
                  </a:cubicBezTo>
                  <a:lnTo>
                    <a:pt x="12979" y="2711"/>
                  </a:lnTo>
                  <a:cubicBezTo>
                    <a:pt x="12979" y="2711"/>
                    <a:pt x="12992" y="2698"/>
                    <a:pt x="12992" y="2698"/>
                  </a:cubicBezTo>
                  <a:lnTo>
                    <a:pt x="13019" y="2698"/>
                  </a:lnTo>
                  <a:cubicBezTo>
                    <a:pt x="13019" y="2685"/>
                    <a:pt x="13032" y="2685"/>
                    <a:pt x="13032" y="2685"/>
                  </a:cubicBezTo>
                  <a:lnTo>
                    <a:pt x="13045" y="2685"/>
                  </a:lnTo>
                  <a:cubicBezTo>
                    <a:pt x="13059" y="2685"/>
                    <a:pt x="13059" y="2685"/>
                    <a:pt x="13059" y="2671"/>
                  </a:cubicBezTo>
                  <a:lnTo>
                    <a:pt x="13085" y="2671"/>
                  </a:lnTo>
                  <a:cubicBezTo>
                    <a:pt x="13085" y="2671"/>
                    <a:pt x="13099" y="2658"/>
                    <a:pt x="13099" y="2658"/>
                  </a:cubicBezTo>
                  <a:lnTo>
                    <a:pt x="13112" y="2658"/>
                  </a:lnTo>
                  <a:cubicBezTo>
                    <a:pt x="13112" y="2658"/>
                    <a:pt x="13125" y="2658"/>
                    <a:pt x="13125" y="2645"/>
                  </a:cubicBezTo>
                  <a:lnTo>
                    <a:pt x="13152" y="2645"/>
                  </a:lnTo>
                  <a:cubicBezTo>
                    <a:pt x="13165" y="2631"/>
                    <a:pt x="13165" y="2631"/>
                    <a:pt x="13165" y="2631"/>
                  </a:cubicBezTo>
                  <a:lnTo>
                    <a:pt x="13192" y="2631"/>
                  </a:lnTo>
                  <a:lnTo>
                    <a:pt x="13205" y="2618"/>
                  </a:lnTo>
                  <a:lnTo>
                    <a:pt x="13219" y="2618"/>
                  </a:lnTo>
                  <a:cubicBezTo>
                    <a:pt x="13232" y="2618"/>
                    <a:pt x="13232" y="2605"/>
                    <a:pt x="13246" y="2605"/>
                  </a:cubicBezTo>
                  <a:cubicBezTo>
                    <a:pt x="13259" y="2605"/>
                    <a:pt x="13259" y="2605"/>
                    <a:pt x="13259" y="2591"/>
                  </a:cubicBezTo>
                  <a:lnTo>
                    <a:pt x="13299" y="2591"/>
                  </a:lnTo>
                  <a:cubicBezTo>
                    <a:pt x="13299" y="2591"/>
                    <a:pt x="13299" y="2591"/>
                    <a:pt x="13299" y="2578"/>
                  </a:cubicBezTo>
                  <a:lnTo>
                    <a:pt x="13326" y="2578"/>
                  </a:lnTo>
                  <a:cubicBezTo>
                    <a:pt x="13339" y="2564"/>
                    <a:pt x="13339" y="2564"/>
                    <a:pt x="13352" y="2564"/>
                  </a:cubicBezTo>
                  <a:cubicBezTo>
                    <a:pt x="13366" y="2564"/>
                    <a:pt x="13366" y="2564"/>
                    <a:pt x="13379" y="2551"/>
                  </a:cubicBezTo>
                  <a:cubicBezTo>
                    <a:pt x="13392" y="2551"/>
                    <a:pt x="13392" y="2551"/>
                    <a:pt x="13406" y="2538"/>
                  </a:cubicBezTo>
                  <a:lnTo>
                    <a:pt x="13432" y="2538"/>
                  </a:lnTo>
                  <a:cubicBezTo>
                    <a:pt x="13432" y="2538"/>
                    <a:pt x="13432" y="2538"/>
                    <a:pt x="13432" y="2524"/>
                  </a:cubicBezTo>
                  <a:lnTo>
                    <a:pt x="13459" y="2524"/>
                  </a:lnTo>
                  <a:cubicBezTo>
                    <a:pt x="13473" y="2524"/>
                    <a:pt x="13473" y="2511"/>
                    <a:pt x="13486" y="2511"/>
                  </a:cubicBezTo>
                  <a:cubicBezTo>
                    <a:pt x="13499" y="2511"/>
                    <a:pt x="13499" y="2498"/>
                    <a:pt x="13513" y="2498"/>
                  </a:cubicBezTo>
                  <a:cubicBezTo>
                    <a:pt x="13526" y="2498"/>
                    <a:pt x="13526" y="2498"/>
                    <a:pt x="13539" y="2484"/>
                  </a:cubicBezTo>
                  <a:cubicBezTo>
                    <a:pt x="15515" y="1697"/>
                    <a:pt x="17411" y="735"/>
                    <a:pt x="18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3"/>
            <p:cNvSpPr/>
            <p:nvPr/>
          </p:nvSpPr>
          <p:spPr>
            <a:xfrm rot="3868695">
              <a:off x="10621934" y="6538451"/>
              <a:ext cx="315894" cy="312623"/>
            </a:xfrm>
            <a:custGeom>
              <a:avLst/>
              <a:gdLst/>
              <a:ahLst/>
              <a:cxnLst/>
              <a:rect l="l" t="t" r="r" b="b"/>
              <a:pathLst>
                <a:path w="3380" h="3345" extrusionOk="0">
                  <a:moveTo>
                    <a:pt x="1403" y="1"/>
                  </a:moveTo>
                  <a:cubicBezTo>
                    <a:pt x="1320" y="1"/>
                    <a:pt x="1235" y="7"/>
                    <a:pt x="1149" y="20"/>
                  </a:cubicBezTo>
                  <a:cubicBezTo>
                    <a:pt x="896" y="73"/>
                    <a:pt x="495" y="167"/>
                    <a:pt x="1" y="300"/>
                  </a:cubicBezTo>
                  <a:cubicBezTo>
                    <a:pt x="535" y="194"/>
                    <a:pt x="949" y="114"/>
                    <a:pt x="1229" y="100"/>
                  </a:cubicBezTo>
                  <a:cubicBezTo>
                    <a:pt x="1282" y="95"/>
                    <a:pt x="1335" y="93"/>
                    <a:pt x="1387" y="93"/>
                  </a:cubicBezTo>
                  <a:cubicBezTo>
                    <a:pt x="2028" y="93"/>
                    <a:pt x="2579" y="468"/>
                    <a:pt x="2751" y="1048"/>
                  </a:cubicBezTo>
                  <a:lnTo>
                    <a:pt x="3125" y="2156"/>
                  </a:lnTo>
                  <a:cubicBezTo>
                    <a:pt x="3259" y="2570"/>
                    <a:pt x="3152" y="2998"/>
                    <a:pt x="2898" y="3345"/>
                  </a:cubicBezTo>
                  <a:cubicBezTo>
                    <a:pt x="3246" y="2958"/>
                    <a:pt x="3379" y="2423"/>
                    <a:pt x="3192" y="1943"/>
                  </a:cubicBezTo>
                  <a:lnTo>
                    <a:pt x="2751" y="861"/>
                  </a:lnTo>
                  <a:cubicBezTo>
                    <a:pt x="2540" y="333"/>
                    <a:pt x="2009" y="1"/>
                    <a:pt x="1403" y="1"/>
                  </a:cubicBezTo>
                  <a:close/>
                </a:path>
              </a:pathLst>
            </a:custGeom>
            <a:solidFill>
              <a:srgbClr val="384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3"/>
            <p:cNvSpPr/>
            <p:nvPr/>
          </p:nvSpPr>
          <p:spPr>
            <a:xfrm rot="3868695">
              <a:off x="7964511" y="3561318"/>
              <a:ext cx="74955" cy="65048"/>
            </a:xfrm>
            <a:custGeom>
              <a:avLst/>
              <a:gdLst/>
              <a:ahLst/>
              <a:cxnLst/>
              <a:rect l="l" t="t" r="r" b="b"/>
              <a:pathLst>
                <a:path w="802" h="696" extrusionOk="0">
                  <a:moveTo>
                    <a:pt x="802" y="1"/>
                  </a:moveTo>
                  <a:lnTo>
                    <a:pt x="802" y="1"/>
                  </a:lnTo>
                  <a:cubicBezTo>
                    <a:pt x="548" y="81"/>
                    <a:pt x="294" y="241"/>
                    <a:pt x="107" y="508"/>
                  </a:cubicBezTo>
                  <a:cubicBezTo>
                    <a:pt x="54" y="575"/>
                    <a:pt x="14" y="642"/>
                    <a:pt x="0" y="695"/>
                  </a:cubicBezTo>
                  <a:cubicBezTo>
                    <a:pt x="27" y="695"/>
                    <a:pt x="54" y="682"/>
                    <a:pt x="94" y="669"/>
                  </a:cubicBezTo>
                  <a:cubicBezTo>
                    <a:pt x="361" y="468"/>
                    <a:pt x="601" y="241"/>
                    <a:pt x="802" y="1"/>
                  </a:cubicBezTo>
                  <a:close/>
                </a:path>
              </a:pathLst>
            </a:custGeom>
            <a:solidFill>
              <a:srgbClr val="A77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3"/>
            <p:cNvSpPr/>
            <p:nvPr/>
          </p:nvSpPr>
          <p:spPr>
            <a:xfrm rot="3868678">
              <a:off x="7821796" y="3401129"/>
              <a:ext cx="292517" cy="168515"/>
            </a:xfrm>
            <a:custGeom>
              <a:avLst/>
              <a:gdLst/>
              <a:ahLst/>
              <a:cxnLst/>
              <a:rect l="l" t="t" r="r" b="b"/>
              <a:pathLst>
                <a:path w="2484" h="1431" extrusionOk="0">
                  <a:moveTo>
                    <a:pt x="1665" y="0"/>
                  </a:moveTo>
                  <a:cubicBezTo>
                    <a:pt x="1286" y="0"/>
                    <a:pt x="822" y="157"/>
                    <a:pt x="521" y="576"/>
                  </a:cubicBezTo>
                  <a:cubicBezTo>
                    <a:pt x="0" y="1284"/>
                    <a:pt x="1082" y="1431"/>
                    <a:pt x="1082" y="1431"/>
                  </a:cubicBezTo>
                  <a:lnTo>
                    <a:pt x="2203" y="897"/>
                  </a:lnTo>
                  <a:cubicBezTo>
                    <a:pt x="2203" y="897"/>
                    <a:pt x="2484" y="483"/>
                    <a:pt x="2244" y="189"/>
                  </a:cubicBezTo>
                  <a:cubicBezTo>
                    <a:pt x="2146" y="75"/>
                    <a:pt x="1925" y="0"/>
                    <a:pt x="1665" y="0"/>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3"/>
            <p:cNvSpPr/>
            <p:nvPr/>
          </p:nvSpPr>
          <p:spPr>
            <a:xfrm rot="3868695">
              <a:off x="7608955" y="4218559"/>
              <a:ext cx="66263" cy="52524"/>
            </a:xfrm>
            <a:custGeom>
              <a:avLst/>
              <a:gdLst/>
              <a:ahLst/>
              <a:cxnLst/>
              <a:rect l="l" t="t" r="r" b="b"/>
              <a:pathLst>
                <a:path w="709" h="562" extrusionOk="0">
                  <a:moveTo>
                    <a:pt x="708" y="0"/>
                  </a:moveTo>
                  <a:cubicBezTo>
                    <a:pt x="615" y="0"/>
                    <a:pt x="535" y="14"/>
                    <a:pt x="428" y="27"/>
                  </a:cubicBezTo>
                  <a:cubicBezTo>
                    <a:pt x="428" y="41"/>
                    <a:pt x="415" y="41"/>
                    <a:pt x="415" y="54"/>
                  </a:cubicBezTo>
                  <a:cubicBezTo>
                    <a:pt x="268" y="227"/>
                    <a:pt x="134" y="401"/>
                    <a:pt x="1" y="561"/>
                  </a:cubicBezTo>
                  <a:cubicBezTo>
                    <a:pt x="321" y="441"/>
                    <a:pt x="561" y="227"/>
                    <a:pt x="708" y="0"/>
                  </a:cubicBezTo>
                  <a:close/>
                </a:path>
              </a:pathLst>
            </a:custGeom>
            <a:solidFill>
              <a:srgbClr val="A77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3"/>
            <p:cNvSpPr/>
            <p:nvPr/>
          </p:nvSpPr>
          <p:spPr>
            <a:xfrm rot="3868695">
              <a:off x="7746479" y="4211979"/>
              <a:ext cx="8879" cy="8785"/>
            </a:xfrm>
            <a:custGeom>
              <a:avLst/>
              <a:gdLst/>
              <a:ahLst/>
              <a:cxnLst/>
              <a:rect l="l" t="t" r="r" b="b"/>
              <a:pathLst>
                <a:path w="95" h="94" extrusionOk="0">
                  <a:moveTo>
                    <a:pt x="68" y="0"/>
                  </a:moveTo>
                  <a:cubicBezTo>
                    <a:pt x="54" y="41"/>
                    <a:pt x="27" y="67"/>
                    <a:pt x="1" y="94"/>
                  </a:cubicBezTo>
                  <a:cubicBezTo>
                    <a:pt x="41" y="67"/>
                    <a:pt x="68" y="41"/>
                    <a:pt x="94" y="14"/>
                  </a:cubicBezTo>
                  <a:cubicBezTo>
                    <a:pt x="94" y="14"/>
                    <a:pt x="81" y="14"/>
                    <a:pt x="68" y="0"/>
                  </a:cubicBezTo>
                  <a:close/>
                </a:path>
              </a:pathLst>
            </a:custGeom>
            <a:solidFill>
              <a:srgbClr val="996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3"/>
            <p:cNvSpPr/>
            <p:nvPr/>
          </p:nvSpPr>
          <p:spPr>
            <a:xfrm rot="3868678">
              <a:off x="7423490" y="4080895"/>
              <a:ext cx="255423" cy="192656"/>
            </a:xfrm>
            <a:custGeom>
              <a:avLst/>
              <a:gdLst/>
              <a:ahLst/>
              <a:cxnLst/>
              <a:rect l="l" t="t" r="r" b="b"/>
              <a:pathLst>
                <a:path w="2169" h="1636" extrusionOk="0">
                  <a:moveTo>
                    <a:pt x="1445" y="0"/>
                  </a:moveTo>
                  <a:cubicBezTo>
                    <a:pt x="1429" y="0"/>
                    <a:pt x="1421" y="0"/>
                    <a:pt x="1421" y="0"/>
                  </a:cubicBezTo>
                  <a:lnTo>
                    <a:pt x="379" y="708"/>
                  </a:lnTo>
                  <a:cubicBezTo>
                    <a:pt x="379" y="708"/>
                    <a:pt x="1" y="1636"/>
                    <a:pt x="737" y="1636"/>
                  </a:cubicBezTo>
                  <a:cubicBezTo>
                    <a:pt x="771" y="1636"/>
                    <a:pt x="808" y="1634"/>
                    <a:pt x="846" y="1629"/>
                  </a:cubicBezTo>
                  <a:cubicBezTo>
                    <a:pt x="1714" y="1523"/>
                    <a:pt x="2168" y="668"/>
                    <a:pt x="2035" y="321"/>
                  </a:cubicBezTo>
                  <a:cubicBezTo>
                    <a:pt x="1931" y="20"/>
                    <a:pt x="1546" y="0"/>
                    <a:pt x="1445" y="0"/>
                  </a:cubicBezTo>
                  <a:close/>
                </a:path>
              </a:pathLst>
            </a:custGeom>
            <a:solidFill>
              <a:srgbClr val="E3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3"/>
            <p:cNvSpPr/>
            <p:nvPr/>
          </p:nvSpPr>
          <p:spPr>
            <a:xfrm rot="3868678">
              <a:off x="7156637" y="3807825"/>
              <a:ext cx="570903" cy="357403"/>
            </a:xfrm>
            <a:custGeom>
              <a:avLst/>
              <a:gdLst/>
              <a:ahLst/>
              <a:cxnLst/>
              <a:rect l="l" t="t" r="r" b="b"/>
              <a:pathLst>
                <a:path w="4848" h="3035" extrusionOk="0">
                  <a:moveTo>
                    <a:pt x="4848" y="1"/>
                  </a:moveTo>
                  <a:lnTo>
                    <a:pt x="4848" y="1"/>
                  </a:lnTo>
                  <a:cubicBezTo>
                    <a:pt x="3944" y="1452"/>
                    <a:pt x="2539" y="1740"/>
                    <a:pt x="1568" y="1740"/>
                  </a:cubicBezTo>
                  <a:cubicBezTo>
                    <a:pt x="932" y="1740"/>
                    <a:pt x="481" y="1616"/>
                    <a:pt x="481" y="1616"/>
                  </a:cubicBezTo>
                  <a:lnTo>
                    <a:pt x="1" y="2538"/>
                  </a:lnTo>
                  <a:cubicBezTo>
                    <a:pt x="1" y="2538"/>
                    <a:pt x="533" y="3034"/>
                    <a:pt x="1386" y="3034"/>
                  </a:cubicBezTo>
                  <a:cubicBezTo>
                    <a:pt x="1807" y="3034"/>
                    <a:pt x="2306" y="2913"/>
                    <a:pt x="2858" y="2551"/>
                  </a:cubicBezTo>
                  <a:cubicBezTo>
                    <a:pt x="4514" y="1456"/>
                    <a:pt x="4848" y="1"/>
                    <a:pt x="4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3"/>
            <p:cNvSpPr/>
            <p:nvPr/>
          </p:nvSpPr>
          <p:spPr>
            <a:xfrm rot="3868678">
              <a:off x="7469701" y="3279223"/>
              <a:ext cx="512730" cy="378483"/>
            </a:xfrm>
            <a:custGeom>
              <a:avLst/>
              <a:gdLst/>
              <a:ahLst/>
              <a:cxnLst/>
              <a:rect l="l" t="t" r="r" b="b"/>
              <a:pathLst>
                <a:path w="4354" h="3214" extrusionOk="0">
                  <a:moveTo>
                    <a:pt x="4003" y="1"/>
                  </a:moveTo>
                  <a:cubicBezTo>
                    <a:pt x="3506" y="1"/>
                    <a:pt x="2543" y="109"/>
                    <a:pt x="1510" y="810"/>
                  </a:cubicBezTo>
                  <a:cubicBezTo>
                    <a:pt x="1" y="1825"/>
                    <a:pt x="522" y="3214"/>
                    <a:pt x="522" y="3214"/>
                  </a:cubicBezTo>
                  <a:lnTo>
                    <a:pt x="1189" y="2867"/>
                  </a:lnTo>
                  <a:cubicBezTo>
                    <a:pt x="1189" y="2867"/>
                    <a:pt x="1763" y="623"/>
                    <a:pt x="4354" y="23"/>
                  </a:cubicBezTo>
                  <a:cubicBezTo>
                    <a:pt x="4354" y="23"/>
                    <a:pt x="4225" y="1"/>
                    <a:pt x="4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3"/>
            <p:cNvSpPr/>
            <p:nvPr/>
          </p:nvSpPr>
          <p:spPr>
            <a:xfrm rot="3868678">
              <a:off x="7150845" y="3332135"/>
              <a:ext cx="484349" cy="558892"/>
            </a:xfrm>
            <a:custGeom>
              <a:avLst/>
              <a:gdLst/>
              <a:ahLst/>
              <a:cxnLst/>
              <a:rect l="l" t="t" r="r" b="b"/>
              <a:pathLst>
                <a:path w="4113" h="4746" extrusionOk="0">
                  <a:moveTo>
                    <a:pt x="923" y="0"/>
                  </a:moveTo>
                  <a:cubicBezTo>
                    <a:pt x="884" y="0"/>
                    <a:pt x="847" y="5"/>
                    <a:pt x="815" y="18"/>
                  </a:cubicBezTo>
                  <a:cubicBezTo>
                    <a:pt x="187" y="299"/>
                    <a:pt x="0" y="1113"/>
                    <a:pt x="401" y="1661"/>
                  </a:cubicBezTo>
                  <a:cubicBezTo>
                    <a:pt x="681" y="2061"/>
                    <a:pt x="1135" y="2729"/>
                    <a:pt x="1603" y="3463"/>
                  </a:cubicBezTo>
                  <a:cubicBezTo>
                    <a:pt x="2179" y="4373"/>
                    <a:pt x="2656" y="4746"/>
                    <a:pt x="3029" y="4746"/>
                  </a:cubicBezTo>
                  <a:cubicBezTo>
                    <a:pt x="3357" y="4746"/>
                    <a:pt x="3603" y="4459"/>
                    <a:pt x="3766" y="3997"/>
                  </a:cubicBezTo>
                  <a:cubicBezTo>
                    <a:pt x="4113" y="3009"/>
                    <a:pt x="2123" y="259"/>
                    <a:pt x="1282" y="72"/>
                  </a:cubicBezTo>
                  <a:cubicBezTo>
                    <a:pt x="1191" y="51"/>
                    <a:pt x="1046" y="0"/>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3"/>
            <p:cNvSpPr/>
            <p:nvPr/>
          </p:nvSpPr>
          <p:spPr>
            <a:xfrm rot="3868695">
              <a:off x="8725488" y="5307857"/>
              <a:ext cx="7570" cy="3925"/>
            </a:xfrm>
            <a:custGeom>
              <a:avLst/>
              <a:gdLst/>
              <a:ahLst/>
              <a:cxnLst/>
              <a:rect l="l" t="t" r="r" b="b"/>
              <a:pathLst>
                <a:path w="81" h="42" extrusionOk="0">
                  <a:moveTo>
                    <a:pt x="0" y="41"/>
                  </a:moveTo>
                  <a:cubicBezTo>
                    <a:pt x="0" y="41"/>
                    <a:pt x="0" y="41"/>
                    <a:pt x="0" y="41"/>
                  </a:cubicBezTo>
                  <a:cubicBezTo>
                    <a:pt x="0" y="41"/>
                    <a:pt x="0" y="41"/>
                    <a:pt x="0" y="41"/>
                  </a:cubicBezTo>
                  <a:close/>
                  <a:moveTo>
                    <a:pt x="0" y="28"/>
                  </a:moveTo>
                  <a:cubicBezTo>
                    <a:pt x="0" y="28"/>
                    <a:pt x="0" y="28"/>
                    <a:pt x="0" y="28"/>
                  </a:cubicBezTo>
                  <a:cubicBezTo>
                    <a:pt x="0" y="28"/>
                    <a:pt x="0" y="28"/>
                    <a:pt x="0" y="28"/>
                  </a:cubicBezTo>
                  <a:close/>
                  <a:moveTo>
                    <a:pt x="0" y="28"/>
                  </a:moveTo>
                  <a:lnTo>
                    <a:pt x="14" y="28"/>
                  </a:lnTo>
                  <a:lnTo>
                    <a:pt x="0" y="28"/>
                  </a:lnTo>
                  <a:close/>
                  <a:moveTo>
                    <a:pt x="14" y="28"/>
                  </a:move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lose/>
                  <a:moveTo>
                    <a:pt x="14" y="28"/>
                  </a:moveTo>
                  <a:lnTo>
                    <a:pt x="14" y="28"/>
                  </a:lnTo>
                  <a:lnTo>
                    <a:pt x="14" y="28"/>
                  </a:lnTo>
                  <a:close/>
                  <a:moveTo>
                    <a:pt x="27" y="28"/>
                  </a:moveTo>
                  <a:cubicBezTo>
                    <a:pt x="27" y="28"/>
                    <a:pt x="27" y="28"/>
                    <a:pt x="27" y="28"/>
                  </a:cubicBezTo>
                  <a:cubicBezTo>
                    <a:pt x="27" y="28"/>
                    <a:pt x="27" y="28"/>
                    <a:pt x="27" y="28"/>
                  </a:cubicBezTo>
                  <a:close/>
                  <a:moveTo>
                    <a:pt x="27" y="14"/>
                  </a:moveTo>
                  <a:cubicBezTo>
                    <a:pt x="27" y="14"/>
                    <a:pt x="27" y="14"/>
                    <a:pt x="27" y="14"/>
                  </a:cubicBezTo>
                  <a:cubicBezTo>
                    <a:pt x="27" y="14"/>
                    <a:pt x="27" y="14"/>
                    <a:pt x="27" y="14"/>
                  </a:cubicBezTo>
                  <a:close/>
                  <a:moveTo>
                    <a:pt x="40" y="14"/>
                  </a:moveTo>
                  <a:cubicBezTo>
                    <a:pt x="40" y="14"/>
                    <a:pt x="40" y="14"/>
                    <a:pt x="40" y="14"/>
                  </a:cubicBezTo>
                  <a:cubicBezTo>
                    <a:pt x="40" y="14"/>
                    <a:pt x="40" y="14"/>
                    <a:pt x="40" y="14"/>
                  </a:cubicBezTo>
                  <a:close/>
                  <a:moveTo>
                    <a:pt x="40" y="14"/>
                  </a:moveTo>
                  <a:lnTo>
                    <a:pt x="40" y="14"/>
                  </a:lnTo>
                  <a:lnTo>
                    <a:pt x="40" y="14"/>
                  </a:lnTo>
                  <a:close/>
                  <a:moveTo>
                    <a:pt x="40" y="14"/>
                  </a:moveTo>
                  <a:lnTo>
                    <a:pt x="40" y="14"/>
                  </a:lnTo>
                  <a:lnTo>
                    <a:pt x="40" y="14"/>
                  </a:lnTo>
                  <a:close/>
                  <a:moveTo>
                    <a:pt x="54" y="14"/>
                  </a:moveTo>
                  <a:cubicBezTo>
                    <a:pt x="54" y="14"/>
                    <a:pt x="54" y="14"/>
                    <a:pt x="54" y="14"/>
                  </a:cubicBezTo>
                  <a:cubicBezTo>
                    <a:pt x="54" y="14"/>
                    <a:pt x="54" y="14"/>
                    <a:pt x="54" y="14"/>
                  </a:cubicBezTo>
                  <a:close/>
                  <a:moveTo>
                    <a:pt x="54" y="14"/>
                  </a:moveTo>
                  <a:cubicBezTo>
                    <a:pt x="54" y="14"/>
                    <a:pt x="54" y="14"/>
                    <a:pt x="54" y="14"/>
                  </a:cubicBezTo>
                  <a:cubicBezTo>
                    <a:pt x="54" y="14"/>
                    <a:pt x="54" y="14"/>
                    <a:pt x="54" y="14"/>
                  </a:cubicBezTo>
                  <a:close/>
                  <a:moveTo>
                    <a:pt x="54" y="1"/>
                  </a:moveTo>
                  <a:lnTo>
                    <a:pt x="54" y="1"/>
                  </a:lnTo>
                  <a:lnTo>
                    <a:pt x="54" y="1"/>
                  </a:lnTo>
                  <a:close/>
                  <a:moveTo>
                    <a:pt x="80" y="1"/>
                  </a:moveTo>
                  <a:cubicBezTo>
                    <a:pt x="80" y="1"/>
                    <a:pt x="80" y="1"/>
                    <a:pt x="80" y="1"/>
                  </a:cubicBezTo>
                  <a:cubicBezTo>
                    <a:pt x="80" y="1"/>
                    <a:pt x="80" y="1"/>
                    <a:pt x="80" y="1"/>
                  </a:cubicBezTo>
                  <a:close/>
                </a:path>
              </a:pathLst>
            </a:custGeom>
            <a:solidFill>
              <a:srgbClr val="A65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3"/>
            <p:cNvSpPr/>
            <p:nvPr/>
          </p:nvSpPr>
          <p:spPr>
            <a:xfrm rot="3868695">
              <a:off x="7788955" y="4777188"/>
              <a:ext cx="1091984" cy="1003384"/>
            </a:xfrm>
            <a:custGeom>
              <a:avLst/>
              <a:gdLst/>
              <a:ahLst/>
              <a:cxnLst/>
              <a:rect l="l" t="t" r="r" b="b"/>
              <a:pathLst>
                <a:path w="11684" h="10736" extrusionOk="0">
                  <a:moveTo>
                    <a:pt x="11684" y="1"/>
                  </a:moveTo>
                  <a:lnTo>
                    <a:pt x="4113" y="1643"/>
                  </a:lnTo>
                  <a:cubicBezTo>
                    <a:pt x="2097" y="2084"/>
                    <a:pt x="601" y="3779"/>
                    <a:pt x="428" y="5836"/>
                  </a:cubicBezTo>
                  <a:lnTo>
                    <a:pt x="1" y="10736"/>
                  </a:lnTo>
                  <a:lnTo>
                    <a:pt x="1416" y="7464"/>
                  </a:lnTo>
                  <a:lnTo>
                    <a:pt x="2551" y="4821"/>
                  </a:lnTo>
                  <a:cubicBezTo>
                    <a:pt x="2658" y="4567"/>
                    <a:pt x="2804" y="4340"/>
                    <a:pt x="2991" y="4126"/>
                  </a:cubicBezTo>
                  <a:cubicBezTo>
                    <a:pt x="3218" y="3886"/>
                    <a:pt x="3499" y="3686"/>
                    <a:pt x="3819" y="3539"/>
                  </a:cubicBezTo>
                  <a:cubicBezTo>
                    <a:pt x="6289" y="2444"/>
                    <a:pt x="7745" y="1803"/>
                    <a:pt x="7918" y="1723"/>
                  </a:cubicBezTo>
                  <a:cubicBezTo>
                    <a:pt x="7918" y="1710"/>
                    <a:pt x="7918" y="1710"/>
                    <a:pt x="7918" y="1710"/>
                  </a:cubicBezTo>
                  <a:lnTo>
                    <a:pt x="7945" y="1710"/>
                  </a:lnTo>
                  <a:cubicBezTo>
                    <a:pt x="7945" y="1710"/>
                    <a:pt x="7945" y="1696"/>
                    <a:pt x="7945" y="1696"/>
                  </a:cubicBezTo>
                  <a:lnTo>
                    <a:pt x="7972" y="1696"/>
                  </a:lnTo>
                  <a:lnTo>
                    <a:pt x="7972" y="1683"/>
                  </a:lnTo>
                  <a:lnTo>
                    <a:pt x="7998" y="1683"/>
                  </a:lnTo>
                  <a:cubicBezTo>
                    <a:pt x="8693" y="1376"/>
                    <a:pt x="10669" y="708"/>
                    <a:pt x="11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3"/>
            <p:cNvSpPr/>
            <p:nvPr/>
          </p:nvSpPr>
          <p:spPr>
            <a:xfrm rot="3868695">
              <a:off x="8860947" y="3966702"/>
              <a:ext cx="72431" cy="6355"/>
            </a:xfrm>
            <a:custGeom>
              <a:avLst/>
              <a:gdLst/>
              <a:ahLst/>
              <a:cxnLst/>
              <a:rect l="l" t="t" r="r" b="b"/>
              <a:pathLst>
                <a:path w="775" h="68" extrusionOk="0">
                  <a:moveTo>
                    <a:pt x="548" y="68"/>
                  </a:moveTo>
                  <a:cubicBezTo>
                    <a:pt x="374" y="68"/>
                    <a:pt x="187" y="41"/>
                    <a:pt x="0" y="1"/>
                  </a:cubicBezTo>
                  <a:cubicBezTo>
                    <a:pt x="187" y="41"/>
                    <a:pt x="374" y="68"/>
                    <a:pt x="548" y="68"/>
                  </a:cubicBezTo>
                  <a:cubicBezTo>
                    <a:pt x="628" y="68"/>
                    <a:pt x="695" y="68"/>
                    <a:pt x="775" y="54"/>
                  </a:cubicBezTo>
                  <a:lnTo>
                    <a:pt x="775" y="54"/>
                  </a:lnTo>
                  <a:cubicBezTo>
                    <a:pt x="695" y="68"/>
                    <a:pt x="628" y="68"/>
                    <a:pt x="548" y="68"/>
                  </a:cubicBezTo>
                </a:path>
              </a:pathLst>
            </a:custGeom>
            <a:solidFill>
              <a:srgbClr val="EA8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3"/>
            <p:cNvSpPr/>
            <p:nvPr/>
          </p:nvSpPr>
          <p:spPr>
            <a:xfrm rot="3868695">
              <a:off x="8912854" y="4000319"/>
              <a:ext cx="288230" cy="185985"/>
            </a:xfrm>
            <a:custGeom>
              <a:avLst/>
              <a:gdLst/>
              <a:ahLst/>
              <a:cxnLst/>
              <a:rect l="l" t="t" r="r" b="b"/>
              <a:pathLst>
                <a:path w="3084" h="1990" extrusionOk="0">
                  <a:moveTo>
                    <a:pt x="3084" y="1"/>
                  </a:moveTo>
                  <a:lnTo>
                    <a:pt x="3084" y="1"/>
                  </a:lnTo>
                  <a:cubicBezTo>
                    <a:pt x="2567" y="422"/>
                    <a:pt x="2059" y="827"/>
                    <a:pt x="1599" y="1203"/>
                  </a:cubicBezTo>
                  <a:lnTo>
                    <a:pt x="1599" y="1203"/>
                  </a:lnTo>
                  <a:cubicBezTo>
                    <a:pt x="2064" y="832"/>
                    <a:pt x="2570" y="421"/>
                    <a:pt x="3084" y="1"/>
                  </a:cubicBezTo>
                  <a:close/>
                  <a:moveTo>
                    <a:pt x="1599" y="1203"/>
                  </a:moveTo>
                  <a:lnTo>
                    <a:pt x="1599" y="1203"/>
                  </a:lnTo>
                  <a:cubicBezTo>
                    <a:pt x="1472" y="1303"/>
                    <a:pt x="1349" y="1401"/>
                    <a:pt x="1229" y="1495"/>
                  </a:cubicBezTo>
                  <a:cubicBezTo>
                    <a:pt x="869" y="1776"/>
                    <a:pt x="441" y="1949"/>
                    <a:pt x="1" y="1989"/>
                  </a:cubicBezTo>
                  <a:cubicBezTo>
                    <a:pt x="441" y="1949"/>
                    <a:pt x="882" y="1776"/>
                    <a:pt x="1243" y="1495"/>
                  </a:cubicBezTo>
                  <a:cubicBezTo>
                    <a:pt x="1357" y="1400"/>
                    <a:pt x="1476" y="1302"/>
                    <a:pt x="1599" y="1203"/>
                  </a:cubicBezTo>
                  <a:close/>
                </a:path>
              </a:pathLst>
            </a:custGeom>
            <a:solidFill>
              <a:srgbClr val="A65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3"/>
            <p:cNvSpPr/>
            <p:nvPr/>
          </p:nvSpPr>
          <p:spPr>
            <a:xfrm rot="3868695">
              <a:off x="8425699" y="3625566"/>
              <a:ext cx="1335259" cy="595338"/>
            </a:xfrm>
            <a:custGeom>
              <a:avLst/>
              <a:gdLst/>
              <a:ahLst/>
              <a:cxnLst/>
              <a:rect l="l" t="t" r="r" b="b"/>
              <a:pathLst>
                <a:path w="14287" h="6370" extrusionOk="0">
                  <a:moveTo>
                    <a:pt x="14287" y="0"/>
                  </a:moveTo>
                  <a:lnTo>
                    <a:pt x="14287" y="0"/>
                  </a:lnTo>
                  <a:cubicBezTo>
                    <a:pt x="13286" y="775"/>
                    <a:pt x="11670" y="2096"/>
                    <a:pt x="10161" y="3325"/>
                  </a:cubicBezTo>
                  <a:cubicBezTo>
                    <a:pt x="9507" y="3859"/>
                    <a:pt x="8866" y="4380"/>
                    <a:pt x="8305" y="4820"/>
                  </a:cubicBezTo>
                  <a:cubicBezTo>
                    <a:pt x="7945" y="5101"/>
                    <a:pt x="7517" y="5274"/>
                    <a:pt x="7077" y="5314"/>
                  </a:cubicBezTo>
                  <a:cubicBezTo>
                    <a:pt x="6997" y="5328"/>
                    <a:pt x="6930" y="5328"/>
                    <a:pt x="6850" y="5328"/>
                  </a:cubicBezTo>
                  <a:cubicBezTo>
                    <a:pt x="6676" y="5328"/>
                    <a:pt x="6489" y="5301"/>
                    <a:pt x="6302" y="5261"/>
                  </a:cubicBezTo>
                  <a:lnTo>
                    <a:pt x="40" y="3752"/>
                  </a:lnTo>
                  <a:lnTo>
                    <a:pt x="0" y="3766"/>
                  </a:lnTo>
                  <a:lnTo>
                    <a:pt x="6569" y="6182"/>
                  </a:lnTo>
                  <a:cubicBezTo>
                    <a:pt x="6917" y="6302"/>
                    <a:pt x="7277" y="6369"/>
                    <a:pt x="7638" y="6369"/>
                  </a:cubicBezTo>
                  <a:cubicBezTo>
                    <a:pt x="8559" y="6369"/>
                    <a:pt x="9440" y="5969"/>
                    <a:pt x="10041" y="5221"/>
                  </a:cubicBezTo>
                  <a:lnTo>
                    <a:pt x="142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3"/>
            <p:cNvSpPr/>
            <p:nvPr/>
          </p:nvSpPr>
          <p:spPr>
            <a:xfrm rot="3868695">
              <a:off x="9604942" y="5168871"/>
              <a:ext cx="25047" cy="20094"/>
            </a:xfrm>
            <a:custGeom>
              <a:avLst/>
              <a:gdLst/>
              <a:ahLst/>
              <a:cxnLst/>
              <a:rect l="l" t="t" r="r" b="b"/>
              <a:pathLst>
                <a:path w="268" h="215" extrusionOk="0">
                  <a:moveTo>
                    <a:pt x="268" y="214"/>
                  </a:moveTo>
                  <a:cubicBezTo>
                    <a:pt x="161" y="174"/>
                    <a:pt x="54" y="107"/>
                    <a:pt x="1" y="1"/>
                  </a:cubicBezTo>
                  <a:cubicBezTo>
                    <a:pt x="54" y="107"/>
                    <a:pt x="161" y="174"/>
                    <a:pt x="268" y="214"/>
                  </a:cubicBezTo>
                  <a:cubicBezTo>
                    <a:pt x="268" y="214"/>
                    <a:pt x="268" y="214"/>
                    <a:pt x="268" y="214"/>
                  </a:cubicBezTo>
                  <a:close/>
                  <a:moveTo>
                    <a:pt x="1" y="1"/>
                  </a:moveTo>
                  <a:cubicBezTo>
                    <a:pt x="1" y="1"/>
                    <a:pt x="1" y="1"/>
                    <a:pt x="1" y="1"/>
                  </a:cubicBezTo>
                  <a:cubicBezTo>
                    <a:pt x="1" y="1"/>
                    <a:pt x="1" y="1"/>
                    <a:pt x="1" y="1"/>
                  </a:cubicBezTo>
                  <a:close/>
                </a:path>
              </a:pathLst>
            </a:custGeom>
            <a:solidFill>
              <a:srgbClr val="A78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3"/>
            <p:cNvSpPr/>
            <p:nvPr/>
          </p:nvSpPr>
          <p:spPr>
            <a:xfrm rot="3868695">
              <a:off x="11661271" y="5541886"/>
              <a:ext cx="36262" cy="36262"/>
            </a:xfrm>
            <a:custGeom>
              <a:avLst/>
              <a:gdLst/>
              <a:ahLst/>
              <a:cxnLst/>
              <a:rect l="l" t="t" r="r" b="b"/>
              <a:pathLst>
                <a:path w="388" h="388" extrusionOk="0">
                  <a:moveTo>
                    <a:pt x="388" y="388"/>
                  </a:moveTo>
                  <a:lnTo>
                    <a:pt x="1" y="0"/>
                  </a:lnTo>
                  <a:lnTo>
                    <a:pt x="1" y="0"/>
                  </a:lnTo>
                  <a:lnTo>
                    <a:pt x="388" y="388"/>
                  </a:lnTo>
                  <a:close/>
                </a:path>
              </a:pathLst>
            </a:custGeom>
            <a:solidFill>
              <a:srgbClr val="9A7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3"/>
            <p:cNvSpPr/>
            <p:nvPr/>
          </p:nvSpPr>
          <p:spPr>
            <a:xfrm rot="3868695">
              <a:off x="9901175" y="4453828"/>
              <a:ext cx="1452645" cy="1724706"/>
            </a:xfrm>
            <a:custGeom>
              <a:avLst/>
              <a:gdLst/>
              <a:ahLst/>
              <a:cxnLst/>
              <a:rect l="l" t="t" r="r" b="b"/>
              <a:pathLst>
                <a:path w="15543" h="18454" extrusionOk="0">
                  <a:moveTo>
                    <a:pt x="14782" y="0"/>
                  </a:moveTo>
                  <a:cubicBezTo>
                    <a:pt x="13340" y="3619"/>
                    <a:pt x="1" y="15369"/>
                    <a:pt x="909" y="17372"/>
                  </a:cubicBezTo>
                  <a:cubicBezTo>
                    <a:pt x="1283" y="18200"/>
                    <a:pt x="1617" y="18453"/>
                    <a:pt x="1870" y="18453"/>
                  </a:cubicBezTo>
                  <a:lnTo>
                    <a:pt x="1924" y="18453"/>
                  </a:lnTo>
                  <a:cubicBezTo>
                    <a:pt x="1817" y="18413"/>
                    <a:pt x="1710" y="18346"/>
                    <a:pt x="1657" y="18240"/>
                  </a:cubicBezTo>
                  <a:cubicBezTo>
                    <a:pt x="1643" y="18213"/>
                    <a:pt x="1630" y="18186"/>
                    <a:pt x="1617" y="18159"/>
                  </a:cubicBezTo>
                  <a:cubicBezTo>
                    <a:pt x="1603" y="18106"/>
                    <a:pt x="1590" y="18053"/>
                    <a:pt x="1590" y="17999"/>
                  </a:cubicBezTo>
                  <a:cubicBezTo>
                    <a:pt x="1590" y="17879"/>
                    <a:pt x="1630" y="17759"/>
                    <a:pt x="1710" y="17665"/>
                  </a:cubicBezTo>
                  <a:cubicBezTo>
                    <a:pt x="2151" y="17211"/>
                    <a:pt x="2618" y="16691"/>
                    <a:pt x="3139" y="16063"/>
                  </a:cubicBezTo>
                  <a:cubicBezTo>
                    <a:pt x="3993" y="15008"/>
                    <a:pt x="13927" y="4193"/>
                    <a:pt x="15262" y="2190"/>
                  </a:cubicBezTo>
                  <a:cubicBezTo>
                    <a:pt x="15449" y="1923"/>
                    <a:pt x="15543" y="1616"/>
                    <a:pt x="15543" y="1322"/>
                  </a:cubicBezTo>
                  <a:cubicBezTo>
                    <a:pt x="15543" y="975"/>
                    <a:pt x="15409" y="641"/>
                    <a:pt x="15169" y="388"/>
                  </a:cubicBezTo>
                  <a:lnTo>
                    <a:pt x="14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3"/>
            <p:cNvSpPr/>
            <p:nvPr/>
          </p:nvSpPr>
          <p:spPr>
            <a:xfrm rot="3868695">
              <a:off x="10943593" y="6848150"/>
              <a:ext cx="72525" cy="167386"/>
            </a:xfrm>
            <a:custGeom>
              <a:avLst/>
              <a:gdLst/>
              <a:ahLst/>
              <a:cxnLst/>
              <a:rect l="l" t="t" r="r" b="b"/>
              <a:pathLst>
                <a:path w="776" h="1791" extrusionOk="0">
                  <a:moveTo>
                    <a:pt x="68" y="1"/>
                  </a:moveTo>
                  <a:lnTo>
                    <a:pt x="1" y="94"/>
                  </a:lnTo>
                  <a:cubicBezTo>
                    <a:pt x="535" y="495"/>
                    <a:pt x="655" y="949"/>
                    <a:pt x="655" y="1283"/>
                  </a:cubicBezTo>
                  <a:cubicBezTo>
                    <a:pt x="655" y="1430"/>
                    <a:pt x="642" y="1536"/>
                    <a:pt x="615" y="1617"/>
                  </a:cubicBezTo>
                  <a:cubicBezTo>
                    <a:pt x="602" y="1657"/>
                    <a:pt x="602" y="1697"/>
                    <a:pt x="588" y="1710"/>
                  </a:cubicBezTo>
                  <a:lnTo>
                    <a:pt x="588" y="1737"/>
                  </a:lnTo>
                  <a:lnTo>
                    <a:pt x="575" y="1750"/>
                  </a:lnTo>
                  <a:lnTo>
                    <a:pt x="695" y="1790"/>
                  </a:lnTo>
                  <a:cubicBezTo>
                    <a:pt x="695" y="1790"/>
                    <a:pt x="775" y="1577"/>
                    <a:pt x="775" y="1283"/>
                  </a:cubicBezTo>
                  <a:cubicBezTo>
                    <a:pt x="775" y="922"/>
                    <a:pt x="642" y="415"/>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3"/>
            <p:cNvSpPr/>
            <p:nvPr/>
          </p:nvSpPr>
          <p:spPr>
            <a:xfrm rot="3868695">
              <a:off x="11026220" y="6940145"/>
              <a:ext cx="72431" cy="167293"/>
            </a:xfrm>
            <a:custGeom>
              <a:avLst/>
              <a:gdLst/>
              <a:ahLst/>
              <a:cxnLst/>
              <a:rect l="l" t="t" r="r" b="b"/>
              <a:pathLst>
                <a:path w="775" h="1790" extrusionOk="0">
                  <a:moveTo>
                    <a:pt x="67" y="0"/>
                  </a:moveTo>
                  <a:lnTo>
                    <a:pt x="0" y="94"/>
                  </a:lnTo>
                  <a:cubicBezTo>
                    <a:pt x="535" y="494"/>
                    <a:pt x="655" y="948"/>
                    <a:pt x="655" y="1295"/>
                  </a:cubicBezTo>
                  <a:cubicBezTo>
                    <a:pt x="655" y="1429"/>
                    <a:pt x="628" y="1536"/>
                    <a:pt x="615" y="1629"/>
                  </a:cubicBezTo>
                  <a:cubicBezTo>
                    <a:pt x="601" y="1669"/>
                    <a:pt x="588" y="1696"/>
                    <a:pt x="588" y="1723"/>
                  </a:cubicBezTo>
                  <a:lnTo>
                    <a:pt x="575" y="1736"/>
                  </a:lnTo>
                  <a:lnTo>
                    <a:pt x="575" y="1749"/>
                  </a:lnTo>
                  <a:lnTo>
                    <a:pt x="681" y="1789"/>
                  </a:lnTo>
                  <a:cubicBezTo>
                    <a:pt x="695" y="1789"/>
                    <a:pt x="775" y="1589"/>
                    <a:pt x="775" y="1295"/>
                  </a:cubicBezTo>
                  <a:cubicBezTo>
                    <a:pt x="775" y="921"/>
                    <a:pt x="641" y="414"/>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3"/>
            <p:cNvSpPr/>
            <p:nvPr/>
          </p:nvSpPr>
          <p:spPr>
            <a:xfrm rot="3868695">
              <a:off x="11108248" y="7031727"/>
              <a:ext cx="72525" cy="168508"/>
            </a:xfrm>
            <a:custGeom>
              <a:avLst/>
              <a:gdLst/>
              <a:ahLst/>
              <a:cxnLst/>
              <a:rect l="l" t="t" r="r" b="b"/>
              <a:pathLst>
                <a:path w="776" h="1803" extrusionOk="0">
                  <a:moveTo>
                    <a:pt x="68" y="0"/>
                  </a:moveTo>
                  <a:lnTo>
                    <a:pt x="1" y="107"/>
                  </a:lnTo>
                  <a:cubicBezTo>
                    <a:pt x="535" y="494"/>
                    <a:pt x="642" y="962"/>
                    <a:pt x="655" y="1295"/>
                  </a:cubicBezTo>
                  <a:cubicBezTo>
                    <a:pt x="655" y="1429"/>
                    <a:pt x="628" y="1549"/>
                    <a:pt x="615" y="1629"/>
                  </a:cubicBezTo>
                  <a:cubicBezTo>
                    <a:pt x="602" y="1669"/>
                    <a:pt x="588" y="1696"/>
                    <a:pt x="588" y="1723"/>
                  </a:cubicBezTo>
                  <a:lnTo>
                    <a:pt x="575" y="1749"/>
                  </a:lnTo>
                  <a:lnTo>
                    <a:pt x="682" y="1803"/>
                  </a:lnTo>
                  <a:cubicBezTo>
                    <a:pt x="682" y="1789"/>
                    <a:pt x="762" y="1589"/>
                    <a:pt x="775" y="1295"/>
                  </a:cubicBezTo>
                  <a:cubicBezTo>
                    <a:pt x="775" y="922"/>
                    <a:pt x="642" y="414"/>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3"/>
            <p:cNvSpPr/>
            <p:nvPr/>
          </p:nvSpPr>
          <p:spPr>
            <a:xfrm rot="3868695">
              <a:off x="11809062" y="5526366"/>
              <a:ext cx="129816" cy="123554"/>
            </a:xfrm>
            <a:custGeom>
              <a:avLst/>
              <a:gdLst/>
              <a:ahLst/>
              <a:cxnLst/>
              <a:rect l="l" t="t" r="r" b="b"/>
              <a:pathLst>
                <a:path w="1389" h="1322" extrusionOk="0">
                  <a:moveTo>
                    <a:pt x="27" y="0"/>
                  </a:moveTo>
                  <a:lnTo>
                    <a:pt x="0" y="120"/>
                  </a:lnTo>
                  <a:cubicBezTo>
                    <a:pt x="601" y="200"/>
                    <a:pt x="908" y="507"/>
                    <a:pt x="1082" y="788"/>
                  </a:cubicBezTo>
                  <a:cubicBezTo>
                    <a:pt x="1162" y="921"/>
                    <a:pt x="1215" y="1055"/>
                    <a:pt x="1242" y="1162"/>
                  </a:cubicBezTo>
                  <a:cubicBezTo>
                    <a:pt x="1255" y="1202"/>
                    <a:pt x="1269" y="1242"/>
                    <a:pt x="1269" y="1268"/>
                  </a:cubicBezTo>
                  <a:lnTo>
                    <a:pt x="1269" y="1309"/>
                  </a:lnTo>
                  <a:lnTo>
                    <a:pt x="1269" y="1322"/>
                  </a:lnTo>
                  <a:lnTo>
                    <a:pt x="1389" y="1309"/>
                  </a:lnTo>
                  <a:cubicBezTo>
                    <a:pt x="1389" y="1295"/>
                    <a:pt x="1362" y="1028"/>
                    <a:pt x="1175" y="721"/>
                  </a:cubicBezTo>
                  <a:cubicBezTo>
                    <a:pt x="1002" y="414"/>
                    <a:pt x="655" y="94"/>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3"/>
            <p:cNvSpPr/>
            <p:nvPr/>
          </p:nvSpPr>
          <p:spPr>
            <a:xfrm rot="3868695">
              <a:off x="11886701" y="5555638"/>
              <a:ext cx="129816" cy="123647"/>
            </a:xfrm>
            <a:custGeom>
              <a:avLst/>
              <a:gdLst/>
              <a:ahLst/>
              <a:cxnLst/>
              <a:rect l="l" t="t" r="r" b="b"/>
              <a:pathLst>
                <a:path w="1389" h="1323" extrusionOk="0">
                  <a:moveTo>
                    <a:pt x="14" y="1"/>
                  </a:moveTo>
                  <a:lnTo>
                    <a:pt x="0" y="121"/>
                  </a:lnTo>
                  <a:cubicBezTo>
                    <a:pt x="588" y="214"/>
                    <a:pt x="908" y="508"/>
                    <a:pt x="1068" y="789"/>
                  </a:cubicBezTo>
                  <a:cubicBezTo>
                    <a:pt x="1162" y="935"/>
                    <a:pt x="1202" y="1069"/>
                    <a:pt x="1229" y="1162"/>
                  </a:cubicBezTo>
                  <a:cubicBezTo>
                    <a:pt x="1242" y="1216"/>
                    <a:pt x="1255" y="1256"/>
                    <a:pt x="1255" y="1283"/>
                  </a:cubicBezTo>
                  <a:lnTo>
                    <a:pt x="1269" y="1309"/>
                  </a:lnTo>
                  <a:lnTo>
                    <a:pt x="1269" y="1323"/>
                  </a:lnTo>
                  <a:lnTo>
                    <a:pt x="1389" y="1309"/>
                  </a:lnTo>
                  <a:cubicBezTo>
                    <a:pt x="1389" y="1309"/>
                    <a:pt x="1362" y="1029"/>
                    <a:pt x="1175" y="735"/>
                  </a:cubicBezTo>
                  <a:cubicBezTo>
                    <a:pt x="988" y="428"/>
                    <a:pt x="641" y="94"/>
                    <a:pt x="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3"/>
            <p:cNvSpPr/>
            <p:nvPr/>
          </p:nvSpPr>
          <p:spPr>
            <a:xfrm rot="3868695">
              <a:off x="11961492" y="5483870"/>
              <a:ext cx="404400" cy="385521"/>
            </a:xfrm>
            <a:custGeom>
              <a:avLst/>
              <a:gdLst/>
              <a:ahLst/>
              <a:cxnLst/>
              <a:rect l="l" t="t" r="r" b="b"/>
              <a:pathLst>
                <a:path w="4327" h="4125" extrusionOk="0">
                  <a:moveTo>
                    <a:pt x="2729" y="0"/>
                  </a:moveTo>
                  <a:cubicBezTo>
                    <a:pt x="2348" y="0"/>
                    <a:pt x="1906" y="121"/>
                    <a:pt x="1416" y="360"/>
                  </a:cubicBezTo>
                  <a:cubicBezTo>
                    <a:pt x="988" y="573"/>
                    <a:pt x="494" y="1107"/>
                    <a:pt x="0" y="1788"/>
                  </a:cubicBezTo>
                  <a:cubicBezTo>
                    <a:pt x="187" y="1601"/>
                    <a:pt x="388" y="1454"/>
                    <a:pt x="561" y="1361"/>
                  </a:cubicBezTo>
                  <a:cubicBezTo>
                    <a:pt x="1049" y="1123"/>
                    <a:pt x="1487" y="1004"/>
                    <a:pt x="1865" y="1004"/>
                  </a:cubicBezTo>
                  <a:cubicBezTo>
                    <a:pt x="2699" y="1004"/>
                    <a:pt x="3241" y="1583"/>
                    <a:pt x="3378" y="2750"/>
                  </a:cubicBezTo>
                  <a:cubicBezTo>
                    <a:pt x="3419" y="3204"/>
                    <a:pt x="3258" y="3671"/>
                    <a:pt x="2951" y="4125"/>
                  </a:cubicBezTo>
                  <a:cubicBezTo>
                    <a:pt x="3726" y="3390"/>
                    <a:pt x="4326" y="2536"/>
                    <a:pt x="4233" y="1748"/>
                  </a:cubicBezTo>
                  <a:cubicBezTo>
                    <a:pt x="4105" y="576"/>
                    <a:pt x="3562" y="0"/>
                    <a:pt x="2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3"/>
            <p:cNvSpPr/>
            <p:nvPr/>
          </p:nvSpPr>
          <p:spPr>
            <a:xfrm rot="3868695">
              <a:off x="10999328" y="7012277"/>
              <a:ext cx="410662" cy="378232"/>
            </a:xfrm>
            <a:custGeom>
              <a:avLst/>
              <a:gdLst/>
              <a:ahLst/>
              <a:cxnLst/>
              <a:rect l="l" t="t" r="r" b="b"/>
              <a:pathLst>
                <a:path w="4394" h="4047" extrusionOk="0">
                  <a:moveTo>
                    <a:pt x="1885" y="0"/>
                  </a:moveTo>
                  <a:cubicBezTo>
                    <a:pt x="1395" y="0"/>
                    <a:pt x="729" y="250"/>
                    <a:pt x="0" y="615"/>
                  </a:cubicBezTo>
                  <a:cubicBezTo>
                    <a:pt x="254" y="535"/>
                    <a:pt x="494" y="495"/>
                    <a:pt x="695" y="495"/>
                  </a:cubicBezTo>
                  <a:cubicBezTo>
                    <a:pt x="2430" y="535"/>
                    <a:pt x="3178" y="1416"/>
                    <a:pt x="2564" y="3018"/>
                  </a:cubicBezTo>
                  <a:cubicBezTo>
                    <a:pt x="2404" y="3432"/>
                    <a:pt x="2043" y="3779"/>
                    <a:pt x="1562" y="4046"/>
                  </a:cubicBezTo>
                  <a:cubicBezTo>
                    <a:pt x="2591" y="3739"/>
                    <a:pt x="3498" y="3259"/>
                    <a:pt x="3792" y="2511"/>
                  </a:cubicBezTo>
                  <a:cubicBezTo>
                    <a:pt x="4393" y="909"/>
                    <a:pt x="3659" y="27"/>
                    <a:pt x="1923" y="1"/>
                  </a:cubicBezTo>
                  <a:cubicBezTo>
                    <a:pt x="1910" y="0"/>
                    <a:pt x="1898" y="0"/>
                    <a:pt x="18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3"/>
            <p:cNvSpPr/>
            <p:nvPr/>
          </p:nvSpPr>
          <p:spPr>
            <a:xfrm rot="3868695">
              <a:off x="8929604" y="1971331"/>
              <a:ext cx="93" cy="93"/>
            </a:xfrm>
            <a:custGeom>
              <a:avLst/>
              <a:gdLst/>
              <a:ahLst/>
              <a:cxnLst/>
              <a:rect l="l" t="t" r="r" b="b"/>
              <a:pathLst>
                <a:path w="1" h="1" extrusionOk="0">
                  <a:moveTo>
                    <a:pt x="1" y="1"/>
                  </a:moveTo>
                  <a:lnTo>
                    <a:pt x="1" y="1"/>
                  </a:lnTo>
                  <a:cubicBezTo>
                    <a:pt x="1" y="1"/>
                    <a:pt x="1" y="1"/>
                    <a:pt x="1" y="1"/>
                  </a:cubicBezTo>
                  <a:lnTo>
                    <a:pt x="1" y="1"/>
                  </a:lnTo>
                  <a:lnTo>
                    <a:pt x="1" y="1"/>
                  </a:lnTo>
                  <a:close/>
                </a:path>
              </a:pathLst>
            </a:custGeom>
            <a:solidFill>
              <a:srgbClr val="AA6D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3"/>
            <p:cNvSpPr/>
            <p:nvPr/>
          </p:nvSpPr>
          <p:spPr>
            <a:xfrm rot="3868695">
              <a:off x="8882420" y="1997452"/>
              <a:ext cx="88693" cy="48786"/>
            </a:xfrm>
            <a:custGeom>
              <a:avLst/>
              <a:gdLst/>
              <a:ahLst/>
              <a:cxnLst/>
              <a:rect l="l" t="t" r="r" b="b"/>
              <a:pathLst>
                <a:path w="949" h="522" extrusionOk="0">
                  <a:moveTo>
                    <a:pt x="949" y="521"/>
                  </a:moveTo>
                  <a:cubicBezTo>
                    <a:pt x="922" y="495"/>
                    <a:pt x="575" y="294"/>
                    <a:pt x="1" y="1"/>
                  </a:cubicBezTo>
                  <a:lnTo>
                    <a:pt x="1" y="1"/>
                  </a:lnTo>
                  <a:cubicBezTo>
                    <a:pt x="575" y="294"/>
                    <a:pt x="922" y="495"/>
                    <a:pt x="949" y="521"/>
                  </a:cubicBezTo>
                  <a:close/>
                </a:path>
              </a:pathLst>
            </a:custGeom>
            <a:solidFill>
              <a:srgbClr val="8A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3"/>
            <p:cNvSpPr/>
            <p:nvPr/>
          </p:nvSpPr>
          <p:spPr>
            <a:xfrm rot="3868695">
              <a:off x="6702193" y="3034486"/>
              <a:ext cx="3032488" cy="2648929"/>
            </a:xfrm>
            <a:custGeom>
              <a:avLst/>
              <a:gdLst/>
              <a:ahLst/>
              <a:cxnLst/>
              <a:rect l="l" t="t" r="r" b="b"/>
              <a:pathLst>
                <a:path w="32447" h="28343" extrusionOk="0">
                  <a:moveTo>
                    <a:pt x="24199" y="1"/>
                  </a:moveTo>
                  <a:cubicBezTo>
                    <a:pt x="24007" y="1"/>
                    <a:pt x="23840" y="41"/>
                    <a:pt x="23714" y="130"/>
                  </a:cubicBezTo>
                  <a:cubicBezTo>
                    <a:pt x="22539" y="984"/>
                    <a:pt x="19294" y="3681"/>
                    <a:pt x="17211" y="5350"/>
                  </a:cubicBezTo>
                  <a:cubicBezTo>
                    <a:pt x="16795" y="5677"/>
                    <a:pt x="16283" y="5857"/>
                    <a:pt x="15757" y="5857"/>
                  </a:cubicBezTo>
                  <a:cubicBezTo>
                    <a:pt x="15575" y="5857"/>
                    <a:pt x="15391" y="5836"/>
                    <a:pt x="15208" y="5791"/>
                  </a:cubicBezTo>
                  <a:lnTo>
                    <a:pt x="8439" y="4162"/>
                  </a:lnTo>
                  <a:cubicBezTo>
                    <a:pt x="8222" y="4119"/>
                    <a:pt x="8001" y="4095"/>
                    <a:pt x="7781" y="4095"/>
                  </a:cubicBezTo>
                  <a:cubicBezTo>
                    <a:pt x="7594" y="4095"/>
                    <a:pt x="7407" y="4112"/>
                    <a:pt x="7224" y="4149"/>
                  </a:cubicBezTo>
                  <a:lnTo>
                    <a:pt x="0" y="5390"/>
                  </a:lnTo>
                  <a:lnTo>
                    <a:pt x="414" y="7420"/>
                  </a:lnTo>
                  <a:lnTo>
                    <a:pt x="6516" y="6659"/>
                  </a:lnTo>
                  <a:cubicBezTo>
                    <a:pt x="6647" y="6642"/>
                    <a:pt x="6778" y="6634"/>
                    <a:pt x="6908" y="6634"/>
                  </a:cubicBezTo>
                  <a:cubicBezTo>
                    <a:pt x="7414" y="6634"/>
                    <a:pt x="7907" y="6756"/>
                    <a:pt x="8332" y="6979"/>
                  </a:cubicBezTo>
                  <a:cubicBezTo>
                    <a:pt x="8332" y="6979"/>
                    <a:pt x="10882" y="7500"/>
                    <a:pt x="13499" y="10371"/>
                  </a:cubicBezTo>
                  <a:cubicBezTo>
                    <a:pt x="13887" y="10811"/>
                    <a:pt x="14220" y="11265"/>
                    <a:pt x="14514" y="11572"/>
                  </a:cubicBezTo>
                  <a:cubicBezTo>
                    <a:pt x="14661" y="11719"/>
                    <a:pt x="15262" y="11746"/>
                    <a:pt x="15769" y="12601"/>
                  </a:cubicBezTo>
                  <a:cubicBezTo>
                    <a:pt x="16330" y="13549"/>
                    <a:pt x="15836" y="13922"/>
                    <a:pt x="16103" y="14323"/>
                  </a:cubicBezTo>
                  <a:cubicBezTo>
                    <a:pt x="16490" y="14897"/>
                    <a:pt x="16757" y="15511"/>
                    <a:pt x="16931" y="15992"/>
                  </a:cubicBezTo>
                  <a:cubicBezTo>
                    <a:pt x="17144" y="16566"/>
                    <a:pt x="17184" y="17180"/>
                    <a:pt x="17064" y="17781"/>
                  </a:cubicBezTo>
                  <a:lnTo>
                    <a:pt x="16397" y="21066"/>
                  </a:lnTo>
                  <a:cubicBezTo>
                    <a:pt x="16290" y="21640"/>
                    <a:pt x="15956" y="22134"/>
                    <a:pt x="15489" y="22454"/>
                  </a:cubicBezTo>
                  <a:lnTo>
                    <a:pt x="9868" y="26500"/>
                  </a:lnTo>
                  <a:lnTo>
                    <a:pt x="10882" y="28343"/>
                  </a:lnTo>
                  <a:lnTo>
                    <a:pt x="18760" y="24043"/>
                  </a:lnTo>
                  <a:cubicBezTo>
                    <a:pt x="19161" y="23803"/>
                    <a:pt x="19468" y="23443"/>
                    <a:pt x="19641" y="23029"/>
                  </a:cubicBezTo>
                  <a:lnTo>
                    <a:pt x="22352" y="16740"/>
                  </a:lnTo>
                  <a:cubicBezTo>
                    <a:pt x="22592" y="16166"/>
                    <a:pt x="23046" y="15712"/>
                    <a:pt x="23620" y="15458"/>
                  </a:cubicBezTo>
                  <a:cubicBezTo>
                    <a:pt x="26090" y="14363"/>
                    <a:pt x="27546" y="13722"/>
                    <a:pt x="27719" y="13642"/>
                  </a:cubicBezTo>
                  <a:cubicBezTo>
                    <a:pt x="28400" y="13308"/>
                    <a:pt x="31057" y="12454"/>
                    <a:pt x="31845" y="11613"/>
                  </a:cubicBezTo>
                  <a:cubicBezTo>
                    <a:pt x="32446" y="10998"/>
                    <a:pt x="31578" y="9062"/>
                    <a:pt x="30630" y="7994"/>
                  </a:cubicBezTo>
                  <a:cubicBezTo>
                    <a:pt x="28747" y="5884"/>
                    <a:pt x="28067" y="4416"/>
                    <a:pt x="26758" y="1585"/>
                  </a:cubicBezTo>
                  <a:cubicBezTo>
                    <a:pt x="26377" y="780"/>
                    <a:pt x="25047" y="1"/>
                    <a:pt x="24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3"/>
            <p:cNvSpPr/>
            <p:nvPr/>
          </p:nvSpPr>
          <p:spPr>
            <a:xfrm rot="-3600156" flipH="1">
              <a:off x="7593244" y="3938711"/>
              <a:ext cx="138882" cy="71762"/>
            </a:xfrm>
            <a:custGeom>
              <a:avLst/>
              <a:gdLst/>
              <a:ahLst/>
              <a:cxnLst/>
              <a:rect l="l" t="t"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3"/>
            <p:cNvSpPr/>
            <p:nvPr/>
          </p:nvSpPr>
          <p:spPr>
            <a:xfrm rot="-3600156" flipH="1">
              <a:off x="7770094" y="3648791"/>
              <a:ext cx="137361" cy="71944"/>
            </a:xfrm>
            <a:custGeom>
              <a:avLst/>
              <a:gdLst/>
              <a:ahLst/>
              <a:cxnLst/>
              <a:rect l="l" t="t"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3"/>
            <p:cNvSpPr/>
            <p:nvPr/>
          </p:nvSpPr>
          <p:spPr>
            <a:xfrm rot="-3600156" flipH="1">
              <a:off x="7890728" y="3945353"/>
              <a:ext cx="222747" cy="42728"/>
            </a:xfrm>
            <a:custGeom>
              <a:avLst/>
              <a:gdLst/>
              <a:ahLst/>
              <a:cxnLst/>
              <a:rect l="l" t="t"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lnTo>
                    <a:pt x="3659" y="176"/>
                  </a:ln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3"/>
            <p:cNvSpPr/>
            <p:nvPr/>
          </p:nvSpPr>
          <p:spPr>
            <a:xfrm rot="-3600156" flipH="1">
              <a:off x="8012100" y="3973401"/>
              <a:ext cx="94637" cy="35181"/>
            </a:xfrm>
            <a:custGeom>
              <a:avLst/>
              <a:gdLst/>
              <a:ahLst/>
              <a:cxnLst/>
              <a:rect l="l" t="t"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3"/>
            <p:cNvSpPr/>
            <p:nvPr/>
          </p:nvSpPr>
          <p:spPr>
            <a:xfrm rot="-3600156" flipH="1">
              <a:off x="7839292" y="3862835"/>
              <a:ext cx="122085" cy="30738"/>
            </a:xfrm>
            <a:custGeom>
              <a:avLst/>
              <a:gdLst/>
              <a:ahLst/>
              <a:cxnLst/>
              <a:rect l="l" t="t"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lnTo>
                    <a:pt x="2005" y="1"/>
                  </a:ln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3"/>
            <p:cNvSpPr/>
            <p:nvPr/>
          </p:nvSpPr>
          <p:spPr>
            <a:xfrm rot="-3600156" flipH="1">
              <a:off x="7471609" y="3951184"/>
              <a:ext cx="157201" cy="75414"/>
            </a:xfrm>
            <a:custGeom>
              <a:avLst/>
              <a:gdLst/>
              <a:ahLst/>
              <a:cxnLst/>
              <a:rect l="l" t="t"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3"/>
            <p:cNvSpPr/>
            <p:nvPr/>
          </p:nvSpPr>
          <p:spPr>
            <a:xfrm rot="-3600156" flipH="1">
              <a:off x="7716839" y="3569353"/>
              <a:ext cx="154097" cy="75049"/>
            </a:xfrm>
            <a:custGeom>
              <a:avLst/>
              <a:gdLst/>
              <a:ahLst/>
              <a:cxnLst/>
              <a:rect l="l" t="t"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2427;p39">
            <a:extLst>
              <a:ext uri="{FF2B5EF4-FFF2-40B4-BE49-F238E27FC236}">
                <a16:creationId xmlns:a16="http://schemas.microsoft.com/office/drawing/2014/main" id="{C445210C-CB70-2843-80E9-DE37EEE7D17D}"/>
              </a:ext>
            </a:extLst>
          </p:cNvPr>
          <p:cNvSpPr txBox="1">
            <a:spLocks noGrp="1"/>
          </p:cNvSpPr>
          <p:nvPr>
            <p:ph type="title"/>
          </p:nvPr>
        </p:nvSpPr>
        <p:spPr>
          <a:xfrm>
            <a:off x="1988204" y="3165999"/>
            <a:ext cx="4884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a:latin typeface="Calibri Light" panose="020F0302020204030204" pitchFamily="34" charset="0"/>
                <a:cs typeface="Calibri Light" panose="020F0302020204030204" pitchFamily="34" charset="0"/>
              </a:rPr>
              <a:t>GIÁ TRỊ CỦA </a:t>
            </a:r>
            <a:br>
              <a:rPr lang="vi-VN" sz="4000" b="1">
                <a:latin typeface="Calibri Light" panose="020F0302020204030204" pitchFamily="34" charset="0"/>
                <a:cs typeface="Calibri Light" panose="020F0302020204030204" pitchFamily="34" charset="0"/>
              </a:rPr>
            </a:br>
            <a:r>
              <a:rPr lang="vi-VN" sz="4000" b="1">
                <a:latin typeface="Calibri Light" panose="020F0302020204030204" pitchFamily="34" charset="0"/>
                <a:cs typeface="Calibri Light" panose="020F0302020204030204" pitchFamily="34" charset="0"/>
              </a:rPr>
              <a:t>TÌNH YÊU THƯƠNG </a:t>
            </a:r>
            <a:br>
              <a:rPr lang="vi-VN" sz="4000" b="1">
                <a:latin typeface="Calibri Light" panose="020F0302020204030204" pitchFamily="34" charset="0"/>
                <a:cs typeface="Calibri Light" panose="020F0302020204030204" pitchFamily="34" charset="0"/>
              </a:rPr>
            </a:br>
            <a:r>
              <a:rPr lang="vi-VN" sz="4000" b="1">
                <a:latin typeface="Calibri Light" panose="020F0302020204030204" pitchFamily="34" charset="0"/>
                <a:cs typeface="Calibri Light" panose="020F0302020204030204" pitchFamily="34" charset="0"/>
              </a:rPr>
              <a:t>CON NGƯỜI</a:t>
            </a:r>
          </a:p>
        </p:txBody>
      </p:sp>
    </p:spTree>
    <p:extLst>
      <p:ext uri="{BB962C8B-B14F-4D97-AF65-F5344CB8AC3E}">
        <p14:creationId xmlns:p14="http://schemas.microsoft.com/office/powerpoint/2010/main" val="3112500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9"/>
        <p:cNvGrpSpPr/>
        <p:nvPr/>
      </p:nvGrpSpPr>
      <p:grpSpPr>
        <a:xfrm>
          <a:off x="0" y="0"/>
          <a:ext cx="0" cy="0"/>
          <a:chOff x="0" y="0"/>
          <a:chExt cx="0" cy="0"/>
        </a:xfrm>
      </p:grpSpPr>
      <p:sp>
        <p:nvSpPr>
          <p:cNvPr id="2940" name="Google Shape;2940;p49"/>
          <p:cNvSpPr txBox="1">
            <a:spLocks noGrp="1"/>
          </p:cNvSpPr>
          <p:nvPr>
            <p:ph type="title"/>
          </p:nvPr>
        </p:nvSpPr>
        <p:spPr>
          <a:xfrm>
            <a:off x="720000" y="33354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Verdana" panose="020B0604030504040204" pitchFamily="34" charset="0"/>
                <a:ea typeface="Verdana" panose="020B0604030504040204" pitchFamily="34" charset="0"/>
                <a:cs typeface="Verdana" panose="020B0604030504040204" pitchFamily="34" charset="0"/>
              </a:rPr>
              <a:t>THẢO LUẬN NHÓM</a:t>
            </a:r>
            <a:endParaRPr>
              <a:latin typeface="Verdana" panose="020B0604030504040204" pitchFamily="34" charset="0"/>
              <a:ea typeface="Verdana" panose="020B0604030504040204" pitchFamily="34" charset="0"/>
              <a:cs typeface="Verdana" panose="020B0604030504040204" pitchFamily="34" charset="0"/>
            </a:endParaRPr>
          </a:p>
        </p:txBody>
      </p:sp>
      <p:sp>
        <p:nvSpPr>
          <p:cNvPr id="2941" name="Google Shape;2941;p49"/>
          <p:cNvSpPr/>
          <p:nvPr/>
        </p:nvSpPr>
        <p:spPr>
          <a:xfrm>
            <a:off x="960840" y="2499820"/>
            <a:ext cx="2162705" cy="1854900"/>
          </a:xfrm>
          <a:prstGeom prst="roundRect">
            <a:avLst>
              <a:gd name="adj" fmla="val 773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txBox="1"/>
          <p:nvPr/>
        </p:nvSpPr>
        <p:spPr>
          <a:xfrm>
            <a:off x="1036320" y="2875829"/>
            <a:ext cx="2008551" cy="125737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NGƯỜI ĐƯỢC NHẬN YÊU THƯƠNG?</a:t>
            </a:r>
            <a:endParaRPr sz="1800">
              <a:solidFill>
                <a:schemeClr val="dk1"/>
              </a:solidFill>
              <a:latin typeface="Nunito"/>
              <a:ea typeface="Nunito"/>
              <a:cs typeface="Nunito"/>
              <a:sym typeface="Nunito"/>
            </a:endParaRPr>
          </a:p>
        </p:txBody>
      </p:sp>
      <p:sp>
        <p:nvSpPr>
          <p:cNvPr id="2945" name="Google Shape;2945;p49"/>
          <p:cNvSpPr/>
          <p:nvPr/>
        </p:nvSpPr>
        <p:spPr>
          <a:xfrm>
            <a:off x="1662495" y="2160323"/>
            <a:ext cx="721200" cy="7212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3464021" y="2520923"/>
            <a:ext cx="2226249" cy="1854900"/>
          </a:xfrm>
          <a:prstGeom prst="roundRect">
            <a:avLst>
              <a:gd name="adj" fmla="val 773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txBox="1"/>
          <p:nvPr/>
        </p:nvSpPr>
        <p:spPr>
          <a:xfrm>
            <a:off x="3521554" y="2852669"/>
            <a:ext cx="2168715" cy="141453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NGƯỜI ĐÃ THỂ HIỆN TÌNH YÊU THƯƠNG ĐẾN NGƯỜI KHÁC?</a:t>
            </a:r>
            <a:endParaRPr sz="1800">
              <a:solidFill>
                <a:schemeClr val="dk1"/>
              </a:solidFill>
              <a:latin typeface="Nunito"/>
              <a:ea typeface="Nunito"/>
              <a:cs typeface="Nunito"/>
              <a:sym typeface="Nunito"/>
            </a:endParaRPr>
          </a:p>
        </p:txBody>
      </p:sp>
      <p:sp>
        <p:nvSpPr>
          <p:cNvPr id="2950" name="Google Shape;2950;p49"/>
          <p:cNvSpPr/>
          <p:nvPr/>
        </p:nvSpPr>
        <p:spPr>
          <a:xfrm>
            <a:off x="4228356" y="2120483"/>
            <a:ext cx="721200" cy="721200"/>
          </a:xfrm>
          <a:prstGeom prst="ellipse">
            <a:avLst/>
          </a:prstGeom>
          <a:solidFill>
            <a:schemeClr val="lt1"/>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9"/>
          <p:cNvSpPr/>
          <p:nvPr/>
        </p:nvSpPr>
        <p:spPr>
          <a:xfrm>
            <a:off x="6088280" y="2499820"/>
            <a:ext cx="2094880" cy="1854900"/>
          </a:xfrm>
          <a:prstGeom prst="roundRect">
            <a:avLst>
              <a:gd name="adj" fmla="val 773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9"/>
          <p:cNvSpPr txBox="1"/>
          <p:nvPr/>
        </p:nvSpPr>
        <p:spPr>
          <a:xfrm>
            <a:off x="6167119" y="2867422"/>
            <a:ext cx="1940561" cy="139977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XÃ HỘI?</a:t>
            </a:r>
            <a:endParaRPr sz="1800">
              <a:solidFill>
                <a:schemeClr val="dk1"/>
              </a:solidFill>
              <a:latin typeface="Nunito"/>
              <a:ea typeface="Nunito"/>
              <a:cs typeface="Nunito"/>
              <a:sym typeface="Nunito"/>
            </a:endParaRPr>
          </a:p>
        </p:txBody>
      </p:sp>
      <p:sp>
        <p:nvSpPr>
          <p:cNvPr id="2965" name="Google Shape;2965;p49"/>
          <p:cNvSpPr/>
          <p:nvPr/>
        </p:nvSpPr>
        <p:spPr>
          <a:xfrm>
            <a:off x="6712937" y="2125250"/>
            <a:ext cx="721200" cy="721200"/>
          </a:xfrm>
          <a:prstGeom prst="ellipse">
            <a:avLst/>
          </a:prstGeom>
          <a:solidFill>
            <a:schemeClr val="l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42;p49">
            <a:extLst>
              <a:ext uri="{FF2B5EF4-FFF2-40B4-BE49-F238E27FC236}">
                <a16:creationId xmlns:a16="http://schemas.microsoft.com/office/drawing/2014/main" id="{1ACBD70E-D4B7-434E-99C9-335DC5438985}"/>
              </a:ext>
            </a:extLst>
          </p:cNvPr>
          <p:cNvSpPr txBox="1"/>
          <p:nvPr/>
        </p:nvSpPr>
        <p:spPr>
          <a:xfrm flipH="1">
            <a:off x="1292595" y="2362512"/>
            <a:ext cx="1461000" cy="232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a:solidFill>
                  <a:schemeClr val="dk1"/>
                </a:solidFill>
                <a:latin typeface="Fredoka One"/>
                <a:ea typeface="Fredoka One"/>
                <a:cs typeface="Fredoka One"/>
                <a:sym typeface="Fredoka One"/>
              </a:rPr>
              <a:t>N1</a:t>
            </a:r>
            <a:endParaRPr sz="1800">
              <a:solidFill>
                <a:schemeClr val="dk1"/>
              </a:solidFill>
              <a:latin typeface="Fredoka One"/>
              <a:ea typeface="Fredoka One"/>
              <a:cs typeface="Fredoka One"/>
              <a:sym typeface="Fredoka One"/>
            </a:endParaRPr>
          </a:p>
        </p:txBody>
      </p:sp>
      <p:sp>
        <p:nvSpPr>
          <p:cNvPr id="30" name="Google Shape;2942;p49">
            <a:extLst>
              <a:ext uri="{FF2B5EF4-FFF2-40B4-BE49-F238E27FC236}">
                <a16:creationId xmlns:a16="http://schemas.microsoft.com/office/drawing/2014/main" id="{F71B9399-854D-D648-A60C-0E161FBE54AD}"/>
              </a:ext>
            </a:extLst>
          </p:cNvPr>
          <p:cNvSpPr txBox="1"/>
          <p:nvPr/>
        </p:nvSpPr>
        <p:spPr>
          <a:xfrm flipH="1">
            <a:off x="6343037" y="2341764"/>
            <a:ext cx="1461000" cy="232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a:solidFill>
                  <a:schemeClr val="dk1"/>
                </a:solidFill>
                <a:latin typeface="Fredoka One"/>
                <a:ea typeface="Fredoka One"/>
                <a:cs typeface="Fredoka One"/>
                <a:sym typeface="Fredoka One"/>
              </a:rPr>
              <a:t>N3</a:t>
            </a:r>
            <a:endParaRPr sz="1800">
              <a:solidFill>
                <a:schemeClr val="dk1"/>
              </a:solidFill>
              <a:latin typeface="Fredoka One"/>
              <a:ea typeface="Fredoka One"/>
              <a:cs typeface="Fredoka One"/>
              <a:sym typeface="Fredoka One"/>
            </a:endParaRPr>
          </a:p>
        </p:txBody>
      </p:sp>
      <p:sp>
        <p:nvSpPr>
          <p:cNvPr id="31" name="Google Shape;2942;p49">
            <a:extLst>
              <a:ext uri="{FF2B5EF4-FFF2-40B4-BE49-F238E27FC236}">
                <a16:creationId xmlns:a16="http://schemas.microsoft.com/office/drawing/2014/main" id="{3C05B691-AD53-B845-8FA7-E19103C832CA}"/>
              </a:ext>
            </a:extLst>
          </p:cNvPr>
          <p:cNvSpPr txBox="1"/>
          <p:nvPr/>
        </p:nvSpPr>
        <p:spPr>
          <a:xfrm flipH="1">
            <a:off x="3829981" y="2341764"/>
            <a:ext cx="1461000" cy="232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a:solidFill>
                  <a:schemeClr val="dk1"/>
                </a:solidFill>
                <a:latin typeface="Fredoka One"/>
                <a:ea typeface="Fredoka One"/>
                <a:cs typeface="Fredoka One"/>
                <a:sym typeface="Fredoka One"/>
              </a:rPr>
              <a:t>N2</a:t>
            </a:r>
            <a:endParaRPr sz="1800">
              <a:solidFill>
                <a:schemeClr val="dk1"/>
              </a:solidFill>
              <a:latin typeface="Fredoka One"/>
              <a:ea typeface="Fredoka One"/>
              <a:cs typeface="Fredoka One"/>
              <a:sym typeface="Fredoka One"/>
            </a:endParaRPr>
          </a:p>
        </p:txBody>
      </p:sp>
      <p:sp>
        <p:nvSpPr>
          <p:cNvPr id="2" name="Rectangle 1">
            <a:extLst>
              <a:ext uri="{FF2B5EF4-FFF2-40B4-BE49-F238E27FC236}">
                <a16:creationId xmlns:a16="http://schemas.microsoft.com/office/drawing/2014/main" id="{B94579FA-6C22-8442-95BC-CD643FAE42E8}"/>
              </a:ext>
            </a:extLst>
          </p:cNvPr>
          <p:cNvSpPr/>
          <p:nvPr/>
        </p:nvSpPr>
        <p:spPr>
          <a:xfrm>
            <a:off x="2072640" y="1127760"/>
            <a:ext cx="5029200" cy="811048"/>
          </a:xfrm>
          <a:prstGeom prst="rect">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TÌNH YÊU THƯƠNG CON NGƯỜI CÓ Ý NGHĨA </a:t>
            </a:r>
          </a:p>
          <a:p>
            <a:pPr algn="ctr"/>
            <a:r>
              <a:rPr lang="x-none" sz="160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NHƯ THẾ NÀO ĐỐI VỚI…</a:t>
            </a:r>
          </a:p>
        </p:txBody>
      </p:sp>
      <p:grpSp>
        <p:nvGrpSpPr>
          <p:cNvPr id="33" name="Google Shape;3357;p56">
            <a:extLst>
              <a:ext uri="{FF2B5EF4-FFF2-40B4-BE49-F238E27FC236}">
                <a16:creationId xmlns:a16="http://schemas.microsoft.com/office/drawing/2014/main" id="{3E4A23B4-2E03-3F46-8833-EC17D8531116}"/>
              </a:ext>
            </a:extLst>
          </p:cNvPr>
          <p:cNvGrpSpPr/>
          <p:nvPr/>
        </p:nvGrpSpPr>
        <p:grpSpPr>
          <a:xfrm>
            <a:off x="8037943" y="390039"/>
            <a:ext cx="1115035" cy="1612794"/>
            <a:chOff x="4508709" y="1070279"/>
            <a:chExt cx="2187855" cy="2920308"/>
          </a:xfrm>
        </p:grpSpPr>
        <p:sp>
          <p:nvSpPr>
            <p:cNvPr id="34" name="Google Shape;3358;p56">
              <a:extLst>
                <a:ext uri="{FF2B5EF4-FFF2-40B4-BE49-F238E27FC236}">
                  <a16:creationId xmlns:a16="http://schemas.microsoft.com/office/drawing/2014/main" id="{2A334EDF-7787-A842-B7DE-0C70C33118A0}"/>
                </a:ext>
              </a:extLst>
            </p:cNvPr>
            <p:cNvSpPr/>
            <p:nvPr/>
          </p:nvSpPr>
          <p:spPr>
            <a:xfrm>
              <a:off x="4633698" y="3752223"/>
              <a:ext cx="1126972" cy="238363"/>
            </a:xfrm>
            <a:custGeom>
              <a:avLst/>
              <a:gdLst/>
              <a:ahLst/>
              <a:cxnLst/>
              <a:rect l="l" t="t" r="r" b="b"/>
              <a:pathLst>
                <a:path w="37157" h="7859" extrusionOk="0">
                  <a:moveTo>
                    <a:pt x="18565" y="0"/>
                  </a:moveTo>
                  <a:cubicBezTo>
                    <a:pt x="8324" y="0"/>
                    <a:pt x="0" y="1780"/>
                    <a:pt x="0" y="3943"/>
                  </a:cubicBezTo>
                  <a:cubicBezTo>
                    <a:pt x="0" y="6106"/>
                    <a:pt x="8324" y="7859"/>
                    <a:pt x="18565" y="7859"/>
                  </a:cubicBezTo>
                  <a:cubicBezTo>
                    <a:pt x="28833" y="7859"/>
                    <a:pt x="37157" y="6106"/>
                    <a:pt x="37157" y="3943"/>
                  </a:cubicBezTo>
                  <a:cubicBezTo>
                    <a:pt x="37157" y="1780"/>
                    <a:pt x="28833" y="0"/>
                    <a:pt x="18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59;p56">
              <a:extLst>
                <a:ext uri="{FF2B5EF4-FFF2-40B4-BE49-F238E27FC236}">
                  <a16:creationId xmlns:a16="http://schemas.microsoft.com/office/drawing/2014/main" id="{70DBE117-3A59-6141-8800-E74D743E1C22}"/>
                </a:ext>
              </a:extLst>
            </p:cNvPr>
            <p:cNvSpPr/>
            <p:nvPr/>
          </p:nvSpPr>
          <p:spPr>
            <a:xfrm>
              <a:off x="4919375" y="1070279"/>
              <a:ext cx="1777189" cy="1184409"/>
            </a:xfrm>
            <a:custGeom>
              <a:avLst/>
              <a:gdLst/>
              <a:ahLst/>
              <a:cxnLst/>
              <a:rect l="l" t="t" r="r" b="b"/>
              <a:pathLst>
                <a:path w="58597" h="39052" extrusionOk="0">
                  <a:moveTo>
                    <a:pt x="40281" y="1"/>
                  </a:moveTo>
                  <a:cubicBezTo>
                    <a:pt x="37802" y="1"/>
                    <a:pt x="36162" y="1627"/>
                    <a:pt x="33816" y="2845"/>
                  </a:cubicBezTo>
                  <a:cubicBezTo>
                    <a:pt x="32201" y="3667"/>
                    <a:pt x="30394" y="4077"/>
                    <a:pt x="28614" y="4488"/>
                  </a:cubicBezTo>
                  <a:cubicBezTo>
                    <a:pt x="16539" y="7144"/>
                    <a:pt x="15170" y="15824"/>
                    <a:pt x="5942" y="18042"/>
                  </a:cubicBezTo>
                  <a:cubicBezTo>
                    <a:pt x="0" y="19466"/>
                    <a:pt x="192" y="26859"/>
                    <a:pt x="192" y="26859"/>
                  </a:cubicBezTo>
                  <a:cubicBezTo>
                    <a:pt x="2930" y="28036"/>
                    <a:pt x="5668" y="29186"/>
                    <a:pt x="8406" y="30364"/>
                  </a:cubicBezTo>
                  <a:cubicBezTo>
                    <a:pt x="10159" y="31130"/>
                    <a:pt x="6407" y="35758"/>
                    <a:pt x="7831" y="37045"/>
                  </a:cubicBezTo>
                  <a:cubicBezTo>
                    <a:pt x="8543" y="37702"/>
                    <a:pt x="10010" y="37872"/>
                    <a:pt x="11703" y="37872"/>
                  </a:cubicBezTo>
                  <a:cubicBezTo>
                    <a:pt x="12550" y="37872"/>
                    <a:pt x="13454" y="37830"/>
                    <a:pt x="14348" y="37784"/>
                  </a:cubicBezTo>
                  <a:cubicBezTo>
                    <a:pt x="15270" y="37737"/>
                    <a:pt x="16178" y="37690"/>
                    <a:pt x="17002" y="37690"/>
                  </a:cubicBezTo>
                  <a:cubicBezTo>
                    <a:pt x="18112" y="37690"/>
                    <a:pt x="19071" y="37775"/>
                    <a:pt x="19715" y="38058"/>
                  </a:cubicBezTo>
                  <a:cubicBezTo>
                    <a:pt x="21352" y="38745"/>
                    <a:pt x="23176" y="39051"/>
                    <a:pt x="24993" y="39051"/>
                  </a:cubicBezTo>
                  <a:cubicBezTo>
                    <a:pt x="26213" y="39051"/>
                    <a:pt x="27431" y="38913"/>
                    <a:pt x="28586" y="38660"/>
                  </a:cubicBezTo>
                  <a:cubicBezTo>
                    <a:pt x="31669" y="38010"/>
                    <a:pt x="34688" y="35729"/>
                    <a:pt x="37867" y="35729"/>
                  </a:cubicBezTo>
                  <a:cubicBezTo>
                    <a:pt x="38302" y="35729"/>
                    <a:pt x="38741" y="35772"/>
                    <a:pt x="39183" y="35867"/>
                  </a:cubicBezTo>
                  <a:cubicBezTo>
                    <a:pt x="40935" y="36251"/>
                    <a:pt x="42441" y="37236"/>
                    <a:pt x="44112" y="37839"/>
                  </a:cubicBezTo>
                  <a:cubicBezTo>
                    <a:pt x="44913" y="38128"/>
                    <a:pt x="45797" y="38322"/>
                    <a:pt x="46651" y="38322"/>
                  </a:cubicBezTo>
                  <a:cubicBezTo>
                    <a:pt x="47576" y="38322"/>
                    <a:pt x="48465" y="38094"/>
                    <a:pt x="49177" y="37510"/>
                  </a:cubicBezTo>
                  <a:cubicBezTo>
                    <a:pt x="50492" y="36470"/>
                    <a:pt x="50765" y="34717"/>
                    <a:pt x="51505" y="33293"/>
                  </a:cubicBezTo>
                  <a:cubicBezTo>
                    <a:pt x="52271" y="31787"/>
                    <a:pt x="53613" y="30802"/>
                    <a:pt x="55009" y="29871"/>
                  </a:cubicBezTo>
                  <a:cubicBezTo>
                    <a:pt x="56652" y="28748"/>
                    <a:pt x="58432" y="27324"/>
                    <a:pt x="58514" y="25325"/>
                  </a:cubicBezTo>
                  <a:cubicBezTo>
                    <a:pt x="58596" y="23710"/>
                    <a:pt x="57446" y="22259"/>
                    <a:pt x="56105" y="21328"/>
                  </a:cubicBezTo>
                  <a:cubicBezTo>
                    <a:pt x="54517" y="20260"/>
                    <a:pt x="52573" y="19794"/>
                    <a:pt x="50957" y="18726"/>
                  </a:cubicBezTo>
                  <a:cubicBezTo>
                    <a:pt x="49725" y="17878"/>
                    <a:pt x="48684" y="16618"/>
                    <a:pt x="48465" y="15167"/>
                  </a:cubicBezTo>
                  <a:cubicBezTo>
                    <a:pt x="48219" y="13524"/>
                    <a:pt x="48958" y="11936"/>
                    <a:pt x="49177" y="10293"/>
                  </a:cubicBezTo>
                  <a:cubicBezTo>
                    <a:pt x="49424" y="8212"/>
                    <a:pt x="48739" y="6240"/>
                    <a:pt x="47562" y="4515"/>
                  </a:cubicBezTo>
                  <a:cubicBezTo>
                    <a:pt x="46247" y="2517"/>
                    <a:pt x="44303" y="874"/>
                    <a:pt x="42003" y="244"/>
                  </a:cubicBezTo>
                  <a:cubicBezTo>
                    <a:pt x="41381" y="75"/>
                    <a:pt x="40812" y="1"/>
                    <a:pt x="40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60;p56">
              <a:extLst>
                <a:ext uri="{FF2B5EF4-FFF2-40B4-BE49-F238E27FC236}">
                  <a16:creationId xmlns:a16="http://schemas.microsoft.com/office/drawing/2014/main" id="{47F49865-59DA-2D42-8741-3C20E3C80573}"/>
                </a:ext>
              </a:extLst>
            </p:cNvPr>
            <p:cNvSpPr/>
            <p:nvPr/>
          </p:nvSpPr>
          <p:spPr>
            <a:xfrm>
              <a:off x="5562154" y="2241171"/>
              <a:ext cx="114644" cy="15801"/>
            </a:xfrm>
            <a:custGeom>
              <a:avLst/>
              <a:gdLst/>
              <a:ahLst/>
              <a:cxnLst/>
              <a:rect l="l" t="t" r="r" b="b"/>
              <a:pathLst>
                <a:path w="3780" h="521" extrusionOk="0">
                  <a:moveTo>
                    <a:pt x="137" y="0"/>
                  </a:moveTo>
                  <a:cubicBezTo>
                    <a:pt x="83" y="55"/>
                    <a:pt x="55" y="110"/>
                    <a:pt x="0" y="165"/>
                  </a:cubicBezTo>
                  <a:cubicBezTo>
                    <a:pt x="877" y="384"/>
                    <a:pt x="1753" y="521"/>
                    <a:pt x="2656" y="521"/>
                  </a:cubicBezTo>
                  <a:cubicBezTo>
                    <a:pt x="3040" y="521"/>
                    <a:pt x="3396" y="493"/>
                    <a:pt x="3779" y="438"/>
                  </a:cubicBezTo>
                  <a:cubicBezTo>
                    <a:pt x="2547" y="438"/>
                    <a:pt x="1315" y="302"/>
                    <a:pt x="137" y="0"/>
                  </a:cubicBezTo>
                  <a:close/>
                </a:path>
              </a:pathLst>
            </a:custGeom>
            <a:solidFill>
              <a:srgbClr val="999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61;p56">
              <a:extLst>
                <a:ext uri="{FF2B5EF4-FFF2-40B4-BE49-F238E27FC236}">
                  <a16:creationId xmlns:a16="http://schemas.microsoft.com/office/drawing/2014/main" id="{B8416CE6-0F6D-ED47-9B6D-67F1250C2EE9}"/>
                </a:ext>
              </a:extLst>
            </p:cNvPr>
            <p:cNvSpPr/>
            <p:nvPr/>
          </p:nvSpPr>
          <p:spPr>
            <a:xfrm>
              <a:off x="5327129" y="1404031"/>
              <a:ext cx="1291379" cy="850426"/>
            </a:xfrm>
            <a:custGeom>
              <a:avLst/>
              <a:gdLst/>
              <a:ahLst/>
              <a:cxnLst/>
              <a:rect l="l" t="t" r="r" b="b"/>
              <a:pathLst>
                <a:path w="42579" h="28040" extrusionOk="0">
                  <a:moveTo>
                    <a:pt x="9091" y="14568"/>
                  </a:moveTo>
                  <a:lnTo>
                    <a:pt x="9091" y="14568"/>
                  </a:lnTo>
                  <a:cubicBezTo>
                    <a:pt x="9064" y="14595"/>
                    <a:pt x="9036" y="14623"/>
                    <a:pt x="8982" y="14623"/>
                  </a:cubicBezTo>
                  <a:cubicBezTo>
                    <a:pt x="8982" y="14705"/>
                    <a:pt x="8954" y="14787"/>
                    <a:pt x="8954" y="14842"/>
                  </a:cubicBezTo>
                  <a:cubicBezTo>
                    <a:pt x="8982" y="14759"/>
                    <a:pt x="9036" y="14677"/>
                    <a:pt x="9091" y="14568"/>
                  </a:cubicBezTo>
                  <a:close/>
                  <a:moveTo>
                    <a:pt x="8544" y="15553"/>
                  </a:moveTo>
                  <a:lnTo>
                    <a:pt x="8544" y="15553"/>
                  </a:lnTo>
                  <a:cubicBezTo>
                    <a:pt x="8051" y="16046"/>
                    <a:pt x="7120" y="16238"/>
                    <a:pt x="6024" y="16238"/>
                  </a:cubicBezTo>
                  <a:cubicBezTo>
                    <a:pt x="5586" y="16238"/>
                    <a:pt x="5121" y="16211"/>
                    <a:pt x="4628" y="16156"/>
                  </a:cubicBezTo>
                  <a:cubicBezTo>
                    <a:pt x="4628" y="16402"/>
                    <a:pt x="4601" y="16676"/>
                    <a:pt x="4546" y="16923"/>
                  </a:cubicBezTo>
                  <a:cubicBezTo>
                    <a:pt x="4327" y="18045"/>
                    <a:pt x="3587" y="18839"/>
                    <a:pt x="2876" y="18867"/>
                  </a:cubicBezTo>
                  <a:cubicBezTo>
                    <a:pt x="2520" y="20400"/>
                    <a:pt x="1753" y="21605"/>
                    <a:pt x="822" y="22508"/>
                  </a:cubicBezTo>
                  <a:cubicBezTo>
                    <a:pt x="603" y="22782"/>
                    <a:pt x="356" y="23001"/>
                    <a:pt x="110" y="23220"/>
                  </a:cubicBezTo>
                  <a:lnTo>
                    <a:pt x="1" y="23439"/>
                  </a:lnTo>
                  <a:cubicBezTo>
                    <a:pt x="1" y="23439"/>
                    <a:pt x="521" y="23905"/>
                    <a:pt x="1424" y="24562"/>
                  </a:cubicBezTo>
                  <a:cubicBezTo>
                    <a:pt x="2602" y="23439"/>
                    <a:pt x="3533" y="22262"/>
                    <a:pt x="3533" y="22262"/>
                  </a:cubicBezTo>
                  <a:lnTo>
                    <a:pt x="3670" y="22481"/>
                  </a:lnTo>
                  <a:cubicBezTo>
                    <a:pt x="5586" y="20373"/>
                    <a:pt x="7229" y="17936"/>
                    <a:pt x="8544" y="15553"/>
                  </a:cubicBezTo>
                  <a:close/>
                  <a:moveTo>
                    <a:pt x="28231" y="1"/>
                  </a:moveTo>
                  <a:cubicBezTo>
                    <a:pt x="25985" y="1"/>
                    <a:pt x="23083" y="1452"/>
                    <a:pt x="19660" y="5587"/>
                  </a:cubicBezTo>
                  <a:cubicBezTo>
                    <a:pt x="17771" y="7859"/>
                    <a:pt x="16046" y="9612"/>
                    <a:pt x="14458" y="10981"/>
                  </a:cubicBezTo>
                  <a:cubicBezTo>
                    <a:pt x="13253" y="15499"/>
                    <a:pt x="11473" y="21577"/>
                    <a:pt x="10049" y="24370"/>
                  </a:cubicBezTo>
                  <a:cubicBezTo>
                    <a:pt x="9502" y="25438"/>
                    <a:pt x="8735" y="26533"/>
                    <a:pt x="7886" y="27601"/>
                  </a:cubicBezTo>
                  <a:cubicBezTo>
                    <a:pt x="9064" y="27903"/>
                    <a:pt x="10296" y="28039"/>
                    <a:pt x="11528" y="28039"/>
                  </a:cubicBezTo>
                  <a:cubicBezTo>
                    <a:pt x="12760" y="27875"/>
                    <a:pt x="13965" y="27410"/>
                    <a:pt x="15088" y="26479"/>
                  </a:cubicBezTo>
                  <a:cubicBezTo>
                    <a:pt x="17607" y="24425"/>
                    <a:pt x="20153" y="23823"/>
                    <a:pt x="22563" y="23823"/>
                  </a:cubicBezTo>
                  <a:cubicBezTo>
                    <a:pt x="24288" y="23823"/>
                    <a:pt x="25958" y="24151"/>
                    <a:pt x="27491" y="24452"/>
                  </a:cubicBezTo>
                  <a:cubicBezTo>
                    <a:pt x="28997" y="24781"/>
                    <a:pt x="30394" y="25082"/>
                    <a:pt x="31571" y="25082"/>
                  </a:cubicBezTo>
                  <a:cubicBezTo>
                    <a:pt x="32721" y="25082"/>
                    <a:pt x="33680" y="24781"/>
                    <a:pt x="34392" y="23877"/>
                  </a:cubicBezTo>
                  <a:cubicBezTo>
                    <a:pt x="42579" y="13089"/>
                    <a:pt x="32584" y="11994"/>
                    <a:pt x="33789" y="7038"/>
                  </a:cubicBezTo>
                  <a:cubicBezTo>
                    <a:pt x="34337" y="4793"/>
                    <a:pt x="32311" y="1"/>
                    <a:pt x="28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62;p56">
              <a:extLst>
                <a:ext uri="{FF2B5EF4-FFF2-40B4-BE49-F238E27FC236}">
                  <a16:creationId xmlns:a16="http://schemas.microsoft.com/office/drawing/2014/main" id="{8207BBF2-41C6-C549-8CD7-83480521C9BB}"/>
                </a:ext>
              </a:extLst>
            </p:cNvPr>
            <p:cNvSpPr/>
            <p:nvPr/>
          </p:nvSpPr>
          <p:spPr>
            <a:xfrm>
              <a:off x="5452543" y="2861694"/>
              <a:ext cx="189374" cy="211969"/>
            </a:xfrm>
            <a:custGeom>
              <a:avLst/>
              <a:gdLst/>
              <a:ahLst/>
              <a:cxnLst/>
              <a:rect l="l" t="t" r="r" b="b"/>
              <a:pathLst>
                <a:path w="6244" h="6989" extrusionOk="0">
                  <a:moveTo>
                    <a:pt x="1640" y="1"/>
                  </a:moveTo>
                  <a:cubicBezTo>
                    <a:pt x="1325" y="1"/>
                    <a:pt x="1059" y="161"/>
                    <a:pt x="822" y="379"/>
                  </a:cubicBezTo>
                  <a:cubicBezTo>
                    <a:pt x="55" y="1145"/>
                    <a:pt x="0" y="2377"/>
                    <a:pt x="630" y="3254"/>
                  </a:cubicBezTo>
                  <a:lnTo>
                    <a:pt x="822" y="3527"/>
                  </a:lnTo>
                  <a:cubicBezTo>
                    <a:pt x="822" y="3527"/>
                    <a:pt x="3113" y="6989"/>
                    <a:pt x="4568" y="6989"/>
                  </a:cubicBezTo>
                  <a:cubicBezTo>
                    <a:pt x="4655" y="6989"/>
                    <a:pt x="4739" y="6976"/>
                    <a:pt x="4819" y="6950"/>
                  </a:cubicBezTo>
                  <a:cubicBezTo>
                    <a:pt x="6243" y="6457"/>
                    <a:pt x="3478" y="598"/>
                    <a:pt x="2026" y="77"/>
                  </a:cubicBezTo>
                  <a:cubicBezTo>
                    <a:pt x="1890" y="24"/>
                    <a:pt x="1761" y="1"/>
                    <a:pt x="1640" y="1"/>
                  </a:cubicBezTo>
                  <a:close/>
                </a:path>
              </a:pathLst>
            </a:custGeom>
            <a:solidFill>
              <a:srgbClr val="FCD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63;p56">
              <a:extLst>
                <a:ext uri="{FF2B5EF4-FFF2-40B4-BE49-F238E27FC236}">
                  <a16:creationId xmlns:a16="http://schemas.microsoft.com/office/drawing/2014/main" id="{3D2F5D0D-B825-7540-A430-AB5F609B75F2}"/>
                </a:ext>
              </a:extLst>
            </p:cNvPr>
            <p:cNvSpPr/>
            <p:nvPr/>
          </p:nvSpPr>
          <p:spPr>
            <a:xfrm>
              <a:off x="5470801" y="2858206"/>
              <a:ext cx="94687" cy="61477"/>
            </a:xfrm>
            <a:custGeom>
              <a:avLst/>
              <a:gdLst/>
              <a:ahLst/>
              <a:cxnLst/>
              <a:rect l="l" t="t" r="r" b="b"/>
              <a:pathLst>
                <a:path w="3122" h="2027" extrusionOk="0">
                  <a:moveTo>
                    <a:pt x="795" y="1"/>
                  </a:moveTo>
                  <a:cubicBezTo>
                    <a:pt x="767" y="1"/>
                    <a:pt x="740" y="28"/>
                    <a:pt x="712" y="28"/>
                  </a:cubicBezTo>
                  <a:cubicBezTo>
                    <a:pt x="466" y="55"/>
                    <a:pt x="220" y="165"/>
                    <a:pt x="0" y="302"/>
                  </a:cubicBezTo>
                  <a:lnTo>
                    <a:pt x="165" y="548"/>
                  </a:lnTo>
                  <a:cubicBezTo>
                    <a:pt x="192" y="548"/>
                    <a:pt x="220" y="521"/>
                    <a:pt x="220" y="494"/>
                  </a:cubicBezTo>
                  <a:cubicBezTo>
                    <a:pt x="466" y="275"/>
                    <a:pt x="740" y="110"/>
                    <a:pt x="1041" y="110"/>
                  </a:cubicBezTo>
                  <a:cubicBezTo>
                    <a:pt x="1151" y="110"/>
                    <a:pt x="1233" y="138"/>
                    <a:pt x="1342" y="165"/>
                  </a:cubicBezTo>
                  <a:cubicBezTo>
                    <a:pt x="1151" y="55"/>
                    <a:pt x="959" y="1"/>
                    <a:pt x="795" y="1"/>
                  </a:cubicBezTo>
                  <a:close/>
                  <a:moveTo>
                    <a:pt x="2383" y="1014"/>
                  </a:moveTo>
                  <a:lnTo>
                    <a:pt x="2383" y="1014"/>
                  </a:lnTo>
                  <a:cubicBezTo>
                    <a:pt x="2602" y="1315"/>
                    <a:pt x="2848" y="1671"/>
                    <a:pt x="3067" y="2027"/>
                  </a:cubicBezTo>
                  <a:cubicBezTo>
                    <a:pt x="3095" y="2027"/>
                    <a:pt x="3095" y="2000"/>
                    <a:pt x="3122" y="1972"/>
                  </a:cubicBezTo>
                  <a:cubicBezTo>
                    <a:pt x="2876" y="1616"/>
                    <a:pt x="2629" y="1315"/>
                    <a:pt x="2383" y="1014"/>
                  </a:cubicBez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64;p56">
              <a:extLst>
                <a:ext uri="{FF2B5EF4-FFF2-40B4-BE49-F238E27FC236}">
                  <a16:creationId xmlns:a16="http://schemas.microsoft.com/office/drawing/2014/main" id="{3B8C7900-49E2-3941-A75F-B8200FCB3A3D}"/>
                </a:ext>
              </a:extLst>
            </p:cNvPr>
            <p:cNvSpPr/>
            <p:nvPr/>
          </p:nvSpPr>
          <p:spPr>
            <a:xfrm>
              <a:off x="5475775" y="2861542"/>
              <a:ext cx="88075" cy="97174"/>
            </a:xfrm>
            <a:custGeom>
              <a:avLst/>
              <a:gdLst/>
              <a:ahLst/>
              <a:cxnLst/>
              <a:rect l="l" t="t" r="r" b="b"/>
              <a:pathLst>
                <a:path w="2904" h="3204" extrusionOk="0">
                  <a:moveTo>
                    <a:pt x="877" y="0"/>
                  </a:moveTo>
                  <a:cubicBezTo>
                    <a:pt x="576" y="0"/>
                    <a:pt x="302" y="165"/>
                    <a:pt x="56" y="384"/>
                  </a:cubicBezTo>
                  <a:cubicBezTo>
                    <a:pt x="56" y="411"/>
                    <a:pt x="28" y="438"/>
                    <a:pt x="1" y="438"/>
                  </a:cubicBezTo>
                  <a:lnTo>
                    <a:pt x="1698" y="3204"/>
                  </a:lnTo>
                  <a:cubicBezTo>
                    <a:pt x="2082" y="2793"/>
                    <a:pt x="2492" y="2355"/>
                    <a:pt x="2903" y="1917"/>
                  </a:cubicBezTo>
                  <a:cubicBezTo>
                    <a:pt x="2684" y="1561"/>
                    <a:pt x="2438" y="1205"/>
                    <a:pt x="2219" y="904"/>
                  </a:cubicBezTo>
                  <a:cubicBezTo>
                    <a:pt x="1863" y="520"/>
                    <a:pt x="1507" y="219"/>
                    <a:pt x="1178" y="55"/>
                  </a:cubicBezTo>
                  <a:cubicBezTo>
                    <a:pt x="1069" y="28"/>
                    <a:pt x="987" y="0"/>
                    <a:pt x="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65;p56">
              <a:extLst>
                <a:ext uri="{FF2B5EF4-FFF2-40B4-BE49-F238E27FC236}">
                  <a16:creationId xmlns:a16="http://schemas.microsoft.com/office/drawing/2014/main" id="{B1E5F911-F5E3-9A40-A5E0-915A9169C3C2}"/>
                </a:ext>
              </a:extLst>
            </p:cNvPr>
            <p:cNvSpPr/>
            <p:nvPr/>
          </p:nvSpPr>
          <p:spPr>
            <a:xfrm>
              <a:off x="4971694" y="2975310"/>
              <a:ext cx="417752" cy="581802"/>
            </a:xfrm>
            <a:custGeom>
              <a:avLst/>
              <a:gdLst/>
              <a:ahLst/>
              <a:cxnLst/>
              <a:rect l="l" t="t" r="r" b="b"/>
              <a:pathLst>
                <a:path w="13774" h="19183" extrusionOk="0">
                  <a:moveTo>
                    <a:pt x="13773" y="0"/>
                  </a:moveTo>
                  <a:lnTo>
                    <a:pt x="13773" y="0"/>
                  </a:lnTo>
                  <a:cubicBezTo>
                    <a:pt x="3943" y="5422"/>
                    <a:pt x="0" y="15909"/>
                    <a:pt x="0" y="15909"/>
                  </a:cubicBezTo>
                  <a:lnTo>
                    <a:pt x="1369" y="18209"/>
                  </a:lnTo>
                  <a:cubicBezTo>
                    <a:pt x="1743" y="18838"/>
                    <a:pt x="2402" y="19182"/>
                    <a:pt x="3071" y="19182"/>
                  </a:cubicBezTo>
                  <a:cubicBezTo>
                    <a:pt x="3480" y="19182"/>
                    <a:pt x="3891" y="19054"/>
                    <a:pt x="4244" y="18784"/>
                  </a:cubicBezTo>
                  <a:cubicBezTo>
                    <a:pt x="11884" y="13007"/>
                    <a:pt x="13773" y="1"/>
                    <a:pt x="13773"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66;p56">
              <a:extLst>
                <a:ext uri="{FF2B5EF4-FFF2-40B4-BE49-F238E27FC236}">
                  <a16:creationId xmlns:a16="http://schemas.microsoft.com/office/drawing/2014/main" id="{5254B38B-258E-D44E-8A54-1E5B6FB5CCC0}"/>
                </a:ext>
              </a:extLst>
            </p:cNvPr>
            <p:cNvSpPr/>
            <p:nvPr/>
          </p:nvSpPr>
          <p:spPr>
            <a:xfrm>
              <a:off x="5116883" y="3231933"/>
              <a:ext cx="173725" cy="294677"/>
            </a:xfrm>
            <a:custGeom>
              <a:avLst/>
              <a:gdLst/>
              <a:ahLst/>
              <a:cxnLst/>
              <a:rect l="l" t="t" r="r" b="b"/>
              <a:pathLst>
                <a:path w="5728" h="9716" extrusionOk="0">
                  <a:moveTo>
                    <a:pt x="5728" y="0"/>
                  </a:moveTo>
                  <a:lnTo>
                    <a:pt x="1484" y="1588"/>
                  </a:lnTo>
                  <a:cubicBezTo>
                    <a:pt x="1484" y="1588"/>
                    <a:pt x="881" y="7065"/>
                    <a:pt x="32" y="9584"/>
                  </a:cubicBezTo>
                  <a:cubicBezTo>
                    <a:pt x="4" y="9673"/>
                    <a:pt x="0" y="9715"/>
                    <a:pt x="19" y="9715"/>
                  </a:cubicBezTo>
                  <a:cubicBezTo>
                    <a:pt x="304" y="9715"/>
                    <a:pt x="5728" y="1"/>
                    <a:pt x="5728"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67;p56">
              <a:extLst>
                <a:ext uri="{FF2B5EF4-FFF2-40B4-BE49-F238E27FC236}">
                  <a16:creationId xmlns:a16="http://schemas.microsoft.com/office/drawing/2014/main" id="{EEA3EB01-31FE-E846-BAE7-8E17C44FDF9A}"/>
                </a:ext>
              </a:extLst>
            </p:cNvPr>
            <p:cNvSpPr/>
            <p:nvPr/>
          </p:nvSpPr>
          <p:spPr>
            <a:xfrm>
              <a:off x="5271474" y="2821628"/>
              <a:ext cx="437678" cy="615922"/>
            </a:xfrm>
            <a:custGeom>
              <a:avLst/>
              <a:gdLst/>
              <a:ahLst/>
              <a:cxnLst/>
              <a:rect l="l" t="t" r="r" b="b"/>
              <a:pathLst>
                <a:path w="14431" h="20308" extrusionOk="0">
                  <a:moveTo>
                    <a:pt x="12939" y="0"/>
                  </a:moveTo>
                  <a:cubicBezTo>
                    <a:pt x="12913" y="0"/>
                    <a:pt x="12882" y="18"/>
                    <a:pt x="12843" y="57"/>
                  </a:cubicBezTo>
                  <a:cubicBezTo>
                    <a:pt x="1" y="12324"/>
                    <a:pt x="1014" y="17197"/>
                    <a:pt x="1014" y="17197"/>
                  </a:cubicBezTo>
                  <a:lnTo>
                    <a:pt x="2712" y="19717"/>
                  </a:lnTo>
                  <a:cubicBezTo>
                    <a:pt x="2972" y="20108"/>
                    <a:pt x="3394" y="20307"/>
                    <a:pt x="3822" y="20307"/>
                  </a:cubicBezTo>
                  <a:cubicBezTo>
                    <a:pt x="4204" y="20307"/>
                    <a:pt x="4591" y="20149"/>
                    <a:pt x="4875" y="19826"/>
                  </a:cubicBezTo>
                  <a:cubicBezTo>
                    <a:pt x="11090" y="12625"/>
                    <a:pt x="14431" y="961"/>
                    <a:pt x="14431" y="960"/>
                  </a:cubicBezTo>
                  <a:lnTo>
                    <a:pt x="14431" y="960"/>
                  </a:lnTo>
                  <a:cubicBezTo>
                    <a:pt x="14186" y="1060"/>
                    <a:pt x="13988" y="1102"/>
                    <a:pt x="13827" y="1102"/>
                  </a:cubicBezTo>
                  <a:cubicBezTo>
                    <a:pt x="13412" y="1102"/>
                    <a:pt x="13243" y="826"/>
                    <a:pt x="13144" y="550"/>
                  </a:cubicBezTo>
                  <a:cubicBezTo>
                    <a:pt x="13057" y="266"/>
                    <a:pt x="13039" y="0"/>
                    <a:pt x="12939"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68;p56">
              <a:extLst>
                <a:ext uri="{FF2B5EF4-FFF2-40B4-BE49-F238E27FC236}">
                  <a16:creationId xmlns:a16="http://schemas.microsoft.com/office/drawing/2014/main" id="{4CDC6093-936C-214D-938D-BC955AD2AA71}"/>
                </a:ext>
              </a:extLst>
            </p:cNvPr>
            <p:cNvSpPr/>
            <p:nvPr/>
          </p:nvSpPr>
          <p:spPr>
            <a:xfrm>
              <a:off x="5413508" y="2861542"/>
              <a:ext cx="244998" cy="548106"/>
            </a:xfrm>
            <a:custGeom>
              <a:avLst/>
              <a:gdLst/>
              <a:ahLst/>
              <a:cxnLst/>
              <a:rect l="l" t="t" r="r" b="b"/>
              <a:pathLst>
                <a:path w="8078" h="18072" extrusionOk="0">
                  <a:moveTo>
                    <a:pt x="6846" y="0"/>
                  </a:moveTo>
                  <a:lnTo>
                    <a:pt x="384" y="7092"/>
                  </a:lnTo>
                  <a:cubicBezTo>
                    <a:pt x="384" y="7092"/>
                    <a:pt x="821" y="13863"/>
                    <a:pt x="218" y="17246"/>
                  </a:cubicBezTo>
                  <a:lnTo>
                    <a:pt x="218" y="17246"/>
                  </a:lnTo>
                  <a:cubicBezTo>
                    <a:pt x="905" y="14772"/>
                    <a:pt x="3276" y="7186"/>
                    <a:pt x="8078" y="603"/>
                  </a:cubicBezTo>
                  <a:lnTo>
                    <a:pt x="6846" y="0"/>
                  </a:lnTo>
                  <a:close/>
                  <a:moveTo>
                    <a:pt x="218" y="17246"/>
                  </a:moveTo>
                  <a:cubicBezTo>
                    <a:pt x="70" y="17776"/>
                    <a:pt x="0" y="18072"/>
                    <a:pt x="0" y="18072"/>
                  </a:cubicBezTo>
                  <a:lnTo>
                    <a:pt x="28" y="18072"/>
                  </a:lnTo>
                  <a:cubicBezTo>
                    <a:pt x="100" y="17829"/>
                    <a:pt x="163" y="17551"/>
                    <a:pt x="218" y="17246"/>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69;p56">
              <a:extLst>
                <a:ext uri="{FF2B5EF4-FFF2-40B4-BE49-F238E27FC236}">
                  <a16:creationId xmlns:a16="http://schemas.microsoft.com/office/drawing/2014/main" id="{0445FC51-C867-154E-9A27-753280F1013F}"/>
                </a:ext>
              </a:extLst>
            </p:cNvPr>
            <p:cNvSpPr/>
            <p:nvPr/>
          </p:nvSpPr>
          <p:spPr>
            <a:xfrm>
              <a:off x="5086280" y="2837551"/>
              <a:ext cx="373744" cy="627902"/>
            </a:xfrm>
            <a:custGeom>
              <a:avLst/>
              <a:gdLst/>
              <a:ahLst/>
              <a:cxnLst/>
              <a:rect l="l" t="t" r="r" b="b"/>
              <a:pathLst>
                <a:path w="12323" h="20703" extrusionOk="0">
                  <a:moveTo>
                    <a:pt x="4559" y="0"/>
                  </a:moveTo>
                  <a:cubicBezTo>
                    <a:pt x="4250" y="0"/>
                    <a:pt x="3943" y="44"/>
                    <a:pt x="3643" y="134"/>
                  </a:cubicBezTo>
                  <a:cubicBezTo>
                    <a:pt x="1096" y="901"/>
                    <a:pt x="1" y="4762"/>
                    <a:pt x="1178" y="8759"/>
                  </a:cubicBezTo>
                  <a:cubicBezTo>
                    <a:pt x="2307" y="12506"/>
                    <a:pt x="5240" y="20702"/>
                    <a:pt x="9008" y="20702"/>
                  </a:cubicBezTo>
                  <a:cubicBezTo>
                    <a:pt x="9260" y="20702"/>
                    <a:pt x="9516" y="20665"/>
                    <a:pt x="9776" y="20588"/>
                  </a:cubicBezTo>
                  <a:cubicBezTo>
                    <a:pt x="12323" y="19821"/>
                    <a:pt x="11638" y="9991"/>
                    <a:pt x="10433" y="5994"/>
                  </a:cubicBezTo>
                  <a:cubicBezTo>
                    <a:pt x="9370" y="2443"/>
                    <a:pt x="6880" y="0"/>
                    <a:pt x="4559"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70;p56">
              <a:extLst>
                <a:ext uri="{FF2B5EF4-FFF2-40B4-BE49-F238E27FC236}">
                  <a16:creationId xmlns:a16="http://schemas.microsoft.com/office/drawing/2014/main" id="{12684DA4-79EC-EB44-A84B-59A9CF6CE462}"/>
                </a:ext>
              </a:extLst>
            </p:cNvPr>
            <p:cNvSpPr/>
            <p:nvPr/>
          </p:nvSpPr>
          <p:spPr>
            <a:xfrm>
              <a:off x="4891957" y="2907947"/>
              <a:ext cx="303988" cy="647979"/>
            </a:xfrm>
            <a:custGeom>
              <a:avLst/>
              <a:gdLst/>
              <a:ahLst/>
              <a:cxnLst/>
              <a:rect l="l" t="t" r="r" b="b"/>
              <a:pathLst>
                <a:path w="10023" h="21365" extrusionOk="0">
                  <a:moveTo>
                    <a:pt x="4759" y="1"/>
                  </a:moveTo>
                  <a:cubicBezTo>
                    <a:pt x="4716" y="1"/>
                    <a:pt x="4672" y="2"/>
                    <a:pt x="4628" y="4"/>
                  </a:cubicBezTo>
                  <a:cubicBezTo>
                    <a:pt x="1972" y="141"/>
                    <a:pt x="1" y="3618"/>
                    <a:pt x="192" y="7807"/>
                  </a:cubicBezTo>
                  <a:cubicBezTo>
                    <a:pt x="382" y="11923"/>
                    <a:pt x="1348" y="21365"/>
                    <a:pt x="5525" y="21365"/>
                  </a:cubicBezTo>
                  <a:cubicBezTo>
                    <a:pt x="5572" y="21365"/>
                    <a:pt x="5620" y="21364"/>
                    <a:pt x="5669" y="21361"/>
                  </a:cubicBezTo>
                  <a:cubicBezTo>
                    <a:pt x="8352" y="21224"/>
                    <a:pt x="10022" y="11504"/>
                    <a:pt x="9831" y="7342"/>
                  </a:cubicBezTo>
                  <a:cubicBezTo>
                    <a:pt x="9642" y="3221"/>
                    <a:pt x="7387" y="1"/>
                    <a:pt x="4759"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71;p56">
              <a:extLst>
                <a:ext uri="{FF2B5EF4-FFF2-40B4-BE49-F238E27FC236}">
                  <a16:creationId xmlns:a16="http://schemas.microsoft.com/office/drawing/2014/main" id="{06D7C7EC-19CD-C84A-BDC8-AFB3CE385131}"/>
                </a:ext>
              </a:extLst>
            </p:cNvPr>
            <p:cNvSpPr/>
            <p:nvPr/>
          </p:nvSpPr>
          <p:spPr>
            <a:xfrm>
              <a:off x="4799208" y="2663881"/>
              <a:ext cx="765444" cy="686801"/>
            </a:xfrm>
            <a:custGeom>
              <a:avLst/>
              <a:gdLst/>
              <a:ahLst/>
              <a:cxnLst/>
              <a:rect l="l" t="t" r="r" b="b"/>
              <a:pathLst>
                <a:path w="25238" h="22645" extrusionOk="0">
                  <a:moveTo>
                    <a:pt x="5085" y="0"/>
                  </a:moveTo>
                  <a:cubicBezTo>
                    <a:pt x="5085" y="0"/>
                    <a:pt x="622" y="13472"/>
                    <a:pt x="266" y="18456"/>
                  </a:cubicBezTo>
                  <a:cubicBezTo>
                    <a:pt x="0" y="22173"/>
                    <a:pt x="3239" y="22645"/>
                    <a:pt x="4901" y="22645"/>
                  </a:cubicBezTo>
                  <a:cubicBezTo>
                    <a:pt x="5468" y="22645"/>
                    <a:pt x="5852" y="22590"/>
                    <a:pt x="5852" y="22590"/>
                  </a:cubicBezTo>
                  <a:cubicBezTo>
                    <a:pt x="21979" y="19140"/>
                    <a:pt x="25238" y="11720"/>
                    <a:pt x="25238" y="11720"/>
                  </a:cubicBezTo>
                  <a:lnTo>
                    <a:pt x="180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72;p56">
              <a:extLst>
                <a:ext uri="{FF2B5EF4-FFF2-40B4-BE49-F238E27FC236}">
                  <a16:creationId xmlns:a16="http://schemas.microsoft.com/office/drawing/2014/main" id="{97241861-91A2-3544-A761-5B294CBA2730}"/>
                </a:ext>
              </a:extLst>
            </p:cNvPr>
            <p:cNvSpPr/>
            <p:nvPr/>
          </p:nvSpPr>
          <p:spPr>
            <a:xfrm>
              <a:off x="5411021" y="2769339"/>
              <a:ext cx="59809" cy="98023"/>
            </a:xfrm>
            <a:custGeom>
              <a:avLst/>
              <a:gdLst/>
              <a:ahLst/>
              <a:cxnLst/>
              <a:rect l="l" t="t" r="r" b="b"/>
              <a:pathLst>
                <a:path w="1972" h="3232" extrusionOk="0">
                  <a:moveTo>
                    <a:pt x="1971" y="3232"/>
                  </a:moveTo>
                  <a:lnTo>
                    <a:pt x="0" y="1"/>
                  </a:lnTo>
                  <a:lnTo>
                    <a:pt x="0" y="1"/>
                  </a:lnTo>
                  <a:lnTo>
                    <a:pt x="1971" y="3232"/>
                  </a:lnTo>
                  <a:lnTo>
                    <a:pt x="1971" y="3232"/>
                  </a:lnTo>
                  <a:close/>
                </a:path>
              </a:pathLst>
            </a:custGeom>
            <a:solidFill>
              <a:srgbClr val="88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73;p56">
              <a:extLst>
                <a:ext uri="{FF2B5EF4-FFF2-40B4-BE49-F238E27FC236}">
                  <a16:creationId xmlns:a16="http://schemas.microsoft.com/office/drawing/2014/main" id="{2C86F625-5843-A64F-8236-C5AFB18C3B7B}"/>
                </a:ext>
              </a:extLst>
            </p:cNvPr>
            <p:cNvSpPr/>
            <p:nvPr/>
          </p:nvSpPr>
          <p:spPr>
            <a:xfrm>
              <a:off x="5470801" y="2867335"/>
              <a:ext cx="5004" cy="7522"/>
            </a:xfrm>
            <a:custGeom>
              <a:avLst/>
              <a:gdLst/>
              <a:ahLst/>
              <a:cxnLst/>
              <a:rect l="l" t="t" r="r" b="b"/>
              <a:pathLst>
                <a:path w="165" h="248" extrusionOk="0">
                  <a:moveTo>
                    <a:pt x="165" y="247"/>
                  </a:moveTo>
                  <a:lnTo>
                    <a:pt x="0" y="1"/>
                  </a:lnTo>
                  <a:lnTo>
                    <a:pt x="0" y="1"/>
                  </a:lnTo>
                  <a:lnTo>
                    <a:pt x="165" y="247"/>
                  </a:lnTo>
                  <a:lnTo>
                    <a:pt x="165" y="247"/>
                  </a:lnTo>
                  <a:close/>
                </a:path>
              </a:pathLst>
            </a:custGeom>
            <a:solidFill>
              <a:srgbClr val="8387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374;p56">
              <a:extLst>
                <a:ext uri="{FF2B5EF4-FFF2-40B4-BE49-F238E27FC236}">
                  <a16:creationId xmlns:a16="http://schemas.microsoft.com/office/drawing/2014/main" id="{F762AED2-4EB7-0E45-AE56-EE8A581B9DC2}"/>
                </a:ext>
              </a:extLst>
            </p:cNvPr>
            <p:cNvSpPr/>
            <p:nvPr/>
          </p:nvSpPr>
          <p:spPr>
            <a:xfrm>
              <a:off x="5475775" y="2874826"/>
              <a:ext cx="51529" cy="83890"/>
            </a:xfrm>
            <a:custGeom>
              <a:avLst/>
              <a:gdLst/>
              <a:ahLst/>
              <a:cxnLst/>
              <a:rect l="l" t="t" r="r" b="b"/>
              <a:pathLst>
                <a:path w="1699" h="2766" extrusionOk="0">
                  <a:moveTo>
                    <a:pt x="1698" y="2766"/>
                  </a:moveTo>
                  <a:lnTo>
                    <a:pt x="1" y="0"/>
                  </a:lnTo>
                  <a:lnTo>
                    <a:pt x="1" y="0"/>
                  </a:lnTo>
                  <a:lnTo>
                    <a:pt x="1698" y="2766"/>
                  </a:lnTo>
                  <a:lnTo>
                    <a:pt x="1698" y="2766"/>
                  </a:lnTo>
                  <a:close/>
                </a:path>
              </a:pathLst>
            </a:custGeom>
            <a:solidFill>
              <a:srgbClr val="AB8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375;p56">
              <a:extLst>
                <a:ext uri="{FF2B5EF4-FFF2-40B4-BE49-F238E27FC236}">
                  <a16:creationId xmlns:a16="http://schemas.microsoft.com/office/drawing/2014/main" id="{D55C9AF9-1711-6147-86D4-FB09EFC8225A}"/>
                </a:ext>
              </a:extLst>
            </p:cNvPr>
            <p:cNvSpPr/>
            <p:nvPr/>
          </p:nvSpPr>
          <p:spPr>
            <a:xfrm>
              <a:off x="5178482" y="3287558"/>
              <a:ext cx="12465" cy="5035"/>
            </a:xfrm>
            <a:custGeom>
              <a:avLst/>
              <a:gdLst/>
              <a:ahLst/>
              <a:cxnLst/>
              <a:rect l="l" t="t" r="r" b="b"/>
              <a:pathLst>
                <a:path w="411" h="166" extrusionOk="0">
                  <a:moveTo>
                    <a:pt x="0" y="165"/>
                  </a:moveTo>
                  <a:lnTo>
                    <a:pt x="0" y="165"/>
                  </a:lnTo>
                  <a:cubicBezTo>
                    <a:pt x="137" y="110"/>
                    <a:pt x="274" y="56"/>
                    <a:pt x="411" y="1"/>
                  </a:cubicBezTo>
                  <a:lnTo>
                    <a:pt x="411" y="1"/>
                  </a:lnTo>
                  <a:cubicBezTo>
                    <a:pt x="274" y="56"/>
                    <a:pt x="137" y="110"/>
                    <a:pt x="0" y="165"/>
                  </a:cubicBezTo>
                  <a:close/>
                </a:path>
              </a:pathLst>
            </a:custGeom>
            <a:solidFill>
              <a:srgbClr val="AD4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376;p56">
              <a:extLst>
                <a:ext uri="{FF2B5EF4-FFF2-40B4-BE49-F238E27FC236}">
                  <a16:creationId xmlns:a16="http://schemas.microsoft.com/office/drawing/2014/main" id="{39ABF45D-322C-DB4A-9BF9-6F78430C57E6}"/>
                </a:ext>
              </a:extLst>
            </p:cNvPr>
            <p:cNvSpPr/>
            <p:nvPr/>
          </p:nvSpPr>
          <p:spPr>
            <a:xfrm>
              <a:off x="5527275" y="2958689"/>
              <a:ext cx="2517" cy="3367"/>
            </a:xfrm>
            <a:custGeom>
              <a:avLst/>
              <a:gdLst/>
              <a:ahLst/>
              <a:cxnLst/>
              <a:rect l="l" t="t" r="r" b="b"/>
              <a:pathLst>
                <a:path w="83" h="111" extrusionOk="0">
                  <a:moveTo>
                    <a:pt x="83" y="110"/>
                  </a:moveTo>
                  <a:lnTo>
                    <a:pt x="0" y="1"/>
                  </a:lnTo>
                  <a:lnTo>
                    <a:pt x="0" y="1"/>
                  </a:lnTo>
                  <a:lnTo>
                    <a:pt x="83" y="110"/>
                  </a:lnTo>
                  <a:lnTo>
                    <a:pt x="83" y="110"/>
                  </a:lnTo>
                  <a:close/>
                </a:path>
              </a:pathLst>
            </a:custGeom>
            <a:solidFill>
              <a:srgbClr val="AC63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77;p56">
              <a:extLst>
                <a:ext uri="{FF2B5EF4-FFF2-40B4-BE49-F238E27FC236}">
                  <a16:creationId xmlns:a16="http://schemas.microsoft.com/office/drawing/2014/main" id="{69BD3D53-49D7-E149-8832-D172A7C9FE30}"/>
                </a:ext>
              </a:extLst>
            </p:cNvPr>
            <p:cNvSpPr/>
            <p:nvPr/>
          </p:nvSpPr>
          <p:spPr>
            <a:xfrm>
              <a:off x="5429280" y="2962025"/>
              <a:ext cx="135389" cy="201840"/>
            </a:xfrm>
            <a:custGeom>
              <a:avLst/>
              <a:gdLst/>
              <a:ahLst/>
              <a:cxnLst/>
              <a:rect l="l" t="t" r="r" b="b"/>
              <a:pathLst>
                <a:path w="4464" h="6655" extrusionOk="0">
                  <a:moveTo>
                    <a:pt x="0" y="6654"/>
                  </a:moveTo>
                  <a:lnTo>
                    <a:pt x="0" y="6654"/>
                  </a:lnTo>
                  <a:cubicBezTo>
                    <a:pt x="3478" y="4108"/>
                    <a:pt x="4464" y="1890"/>
                    <a:pt x="4464" y="1890"/>
                  </a:cubicBezTo>
                  <a:lnTo>
                    <a:pt x="3314" y="0"/>
                  </a:lnTo>
                  <a:lnTo>
                    <a:pt x="3314" y="0"/>
                  </a:lnTo>
                  <a:lnTo>
                    <a:pt x="4464" y="1890"/>
                  </a:lnTo>
                  <a:cubicBezTo>
                    <a:pt x="4464" y="1890"/>
                    <a:pt x="3478" y="4108"/>
                    <a:pt x="0" y="6654"/>
                  </a:cubicBezTo>
                </a:path>
              </a:pathLst>
            </a:custGeom>
            <a:solidFill>
              <a:srgbClr val="AD4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378;p56">
              <a:extLst>
                <a:ext uri="{FF2B5EF4-FFF2-40B4-BE49-F238E27FC236}">
                  <a16:creationId xmlns:a16="http://schemas.microsoft.com/office/drawing/2014/main" id="{734C6342-B5B6-B640-A51F-93ADD2B8BF24}"/>
                </a:ext>
              </a:extLst>
            </p:cNvPr>
            <p:cNvSpPr/>
            <p:nvPr/>
          </p:nvSpPr>
          <p:spPr>
            <a:xfrm>
              <a:off x="5190918" y="3163842"/>
              <a:ext cx="238386" cy="123742"/>
            </a:xfrm>
            <a:custGeom>
              <a:avLst/>
              <a:gdLst/>
              <a:ahLst/>
              <a:cxnLst/>
              <a:rect l="l" t="t" r="r" b="b"/>
              <a:pathLst>
                <a:path w="7860" h="4080" extrusionOk="0">
                  <a:moveTo>
                    <a:pt x="1" y="4080"/>
                  </a:moveTo>
                  <a:lnTo>
                    <a:pt x="1" y="4080"/>
                  </a:lnTo>
                  <a:cubicBezTo>
                    <a:pt x="3478" y="2793"/>
                    <a:pt x="6025" y="1342"/>
                    <a:pt x="7859" y="0"/>
                  </a:cubicBezTo>
                  <a:lnTo>
                    <a:pt x="7859" y="0"/>
                  </a:lnTo>
                  <a:cubicBezTo>
                    <a:pt x="6025" y="1342"/>
                    <a:pt x="3478" y="2793"/>
                    <a:pt x="1" y="4080"/>
                  </a:cubicBezTo>
                  <a:close/>
                </a:path>
              </a:pathLst>
            </a:custGeom>
            <a:solidFill>
              <a:srgbClr val="AC63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379;p56">
              <a:extLst>
                <a:ext uri="{FF2B5EF4-FFF2-40B4-BE49-F238E27FC236}">
                  <a16:creationId xmlns:a16="http://schemas.microsoft.com/office/drawing/2014/main" id="{953A9959-8C16-1A4D-B293-6036F3C675AC}"/>
                </a:ext>
              </a:extLst>
            </p:cNvPr>
            <p:cNvSpPr/>
            <p:nvPr/>
          </p:nvSpPr>
          <p:spPr>
            <a:xfrm>
              <a:off x="4976668" y="3292562"/>
              <a:ext cx="201840" cy="56503"/>
            </a:xfrm>
            <a:custGeom>
              <a:avLst/>
              <a:gdLst/>
              <a:ahLst/>
              <a:cxnLst/>
              <a:rect l="l" t="t" r="r" b="b"/>
              <a:pathLst>
                <a:path w="6655" h="1863" extrusionOk="0">
                  <a:moveTo>
                    <a:pt x="1" y="1862"/>
                  </a:moveTo>
                  <a:lnTo>
                    <a:pt x="1" y="1862"/>
                  </a:lnTo>
                  <a:cubicBezTo>
                    <a:pt x="2520" y="1315"/>
                    <a:pt x="4738" y="685"/>
                    <a:pt x="6654" y="0"/>
                  </a:cubicBezTo>
                  <a:lnTo>
                    <a:pt x="6654" y="0"/>
                  </a:lnTo>
                  <a:cubicBezTo>
                    <a:pt x="4738" y="685"/>
                    <a:pt x="2520" y="1315"/>
                    <a:pt x="1" y="1862"/>
                  </a:cubicBezTo>
                  <a:lnTo>
                    <a:pt x="1" y="1862"/>
                  </a:lnTo>
                  <a:close/>
                </a:path>
              </a:pathLst>
            </a:custGeom>
            <a:solidFill>
              <a:srgbClr val="AC63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380;p56">
              <a:extLst>
                <a:ext uri="{FF2B5EF4-FFF2-40B4-BE49-F238E27FC236}">
                  <a16:creationId xmlns:a16="http://schemas.microsoft.com/office/drawing/2014/main" id="{9866DBDE-5497-284B-B850-1D2FDA6D136A}"/>
                </a:ext>
              </a:extLst>
            </p:cNvPr>
            <p:cNvSpPr/>
            <p:nvPr/>
          </p:nvSpPr>
          <p:spPr>
            <a:xfrm>
              <a:off x="4508709" y="1368484"/>
              <a:ext cx="567638" cy="1032127"/>
            </a:xfrm>
            <a:custGeom>
              <a:avLst/>
              <a:gdLst/>
              <a:ahLst/>
              <a:cxnLst/>
              <a:rect l="l" t="t" r="r" b="b"/>
              <a:pathLst>
                <a:path w="18716" h="34031" extrusionOk="0">
                  <a:moveTo>
                    <a:pt x="2175" y="0"/>
                  </a:moveTo>
                  <a:cubicBezTo>
                    <a:pt x="1292" y="0"/>
                    <a:pt x="0" y="1264"/>
                    <a:pt x="41" y="2268"/>
                  </a:cubicBezTo>
                  <a:cubicBezTo>
                    <a:pt x="96" y="3637"/>
                    <a:pt x="2670" y="6540"/>
                    <a:pt x="2670" y="6540"/>
                  </a:cubicBezTo>
                  <a:cubicBezTo>
                    <a:pt x="2670" y="6540"/>
                    <a:pt x="4970" y="19765"/>
                    <a:pt x="6859" y="24228"/>
                  </a:cubicBezTo>
                  <a:cubicBezTo>
                    <a:pt x="8748" y="28719"/>
                    <a:pt x="14635" y="34031"/>
                    <a:pt x="14635" y="34031"/>
                  </a:cubicBezTo>
                  <a:lnTo>
                    <a:pt x="18715" y="27788"/>
                  </a:lnTo>
                  <a:cubicBezTo>
                    <a:pt x="9652" y="22585"/>
                    <a:pt x="4997" y="6950"/>
                    <a:pt x="5216" y="5609"/>
                  </a:cubicBezTo>
                  <a:cubicBezTo>
                    <a:pt x="5408" y="4294"/>
                    <a:pt x="5928" y="2953"/>
                    <a:pt x="5490" y="2213"/>
                  </a:cubicBezTo>
                  <a:cubicBezTo>
                    <a:pt x="5436" y="2121"/>
                    <a:pt x="5371" y="2081"/>
                    <a:pt x="5301" y="2081"/>
                  </a:cubicBezTo>
                  <a:cubicBezTo>
                    <a:pt x="4803" y="2081"/>
                    <a:pt x="3984" y="4075"/>
                    <a:pt x="3984" y="4075"/>
                  </a:cubicBezTo>
                  <a:cubicBezTo>
                    <a:pt x="3984" y="4075"/>
                    <a:pt x="3409" y="1885"/>
                    <a:pt x="2861" y="488"/>
                  </a:cubicBezTo>
                  <a:cubicBezTo>
                    <a:pt x="2724" y="143"/>
                    <a:pt x="2473" y="0"/>
                    <a:pt x="2175"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381;p56">
              <a:extLst>
                <a:ext uri="{FF2B5EF4-FFF2-40B4-BE49-F238E27FC236}">
                  <a16:creationId xmlns:a16="http://schemas.microsoft.com/office/drawing/2014/main" id="{C8E0A8B1-D619-624B-97A2-669C289EE865}"/>
                </a:ext>
              </a:extLst>
            </p:cNvPr>
            <p:cNvSpPr/>
            <p:nvPr/>
          </p:nvSpPr>
          <p:spPr>
            <a:xfrm>
              <a:off x="4522388" y="1446402"/>
              <a:ext cx="509103" cy="937561"/>
            </a:xfrm>
            <a:custGeom>
              <a:avLst/>
              <a:gdLst/>
              <a:ahLst/>
              <a:cxnLst/>
              <a:rect l="l" t="t" r="r" b="b"/>
              <a:pathLst>
                <a:path w="16786" h="30913" extrusionOk="0">
                  <a:moveTo>
                    <a:pt x="1" y="0"/>
                  </a:moveTo>
                  <a:lnTo>
                    <a:pt x="1" y="0"/>
                  </a:lnTo>
                  <a:cubicBezTo>
                    <a:pt x="220" y="411"/>
                    <a:pt x="494" y="794"/>
                    <a:pt x="713" y="1123"/>
                  </a:cubicBezTo>
                  <a:cubicBezTo>
                    <a:pt x="1315" y="1917"/>
                    <a:pt x="1699" y="2821"/>
                    <a:pt x="1890" y="3779"/>
                  </a:cubicBezTo>
                  <a:cubicBezTo>
                    <a:pt x="2630" y="7667"/>
                    <a:pt x="4656" y="17552"/>
                    <a:pt x="6353" y="21413"/>
                  </a:cubicBezTo>
                  <a:cubicBezTo>
                    <a:pt x="7750" y="24671"/>
                    <a:pt x="11118" y="28313"/>
                    <a:pt x="13199" y="30366"/>
                  </a:cubicBezTo>
                  <a:cubicBezTo>
                    <a:pt x="13567" y="30735"/>
                    <a:pt x="14049" y="30912"/>
                    <a:pt x="14531" y="30912"/>
                  </a:cubicBezTo>
                  <a:cubicBezTo>
                    <a:pt x="15158" y="30912"/>
                    <a:pt x="15784" y="30611"/>
                    <a:pt x="16156" y="30038"/>
                  </a:cubicBezTo>
                  <a:lnTo>
                    <a:pt x="16786" y="29025"/>
                  </a:lnTo>
                  <a:cubicBezTo>
                    <a:pt x="16649" y="28970"/>
                    <a:pt x="16485" y="28888"/>
                    <a:pt x="16348" y="28778"/>
                  </a:cubicBezTo>
                  <a:cubicBezTo>
                    <a:pt x="14075" y="26944"/>
                    <a:pt x="10351" y="23685"/>
                    <a:pt x="8599" y="20619"/>
                  </a:cubicBezTo>
                  <a:cubicBezTo>
                    <a:pt x="6518" y="16949"/>
                    <a:pt x="3451" y="7311"/>
                    <a:pt x="2274" y="3560"/>
                  </a:cubicBezTo>
                  <a:cubicBezTo>
                    <a:pt x="2000" y="2629"/>
                    <a:pt x="1507" y="1753"/>
                    <a:pt x="822" y="1041"/>
                  </a:cubicBezTo>
                  <a:cubicBezTo>
                    <a:pt x="576" y="712"/>
                    <a:pt x="275" y="384"/>
                    <a:pt x="1"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382;p56">
              <a:extLst>
                <a:ext uri="{FF2B5EF4-FFF2-40B4-BE49-F238E27FC236}">
                  <a16:creationId xmlns:a16="http://schemas.microsoft.com/office/drawing/2014/main" id="{F34E0CA3-2B78-4C4E-814F-563652454341}"/>
                </a:ext>
              </a:extLst>
            </p:cNvPr>
            <p:cNvSpPr/>
            <p:nvPr/>
          </p:nvSpPr>
          <p:spPr>
            <a:xfrm>
              <a:off x="4786500" y="2053488"/>
              <a:ext cx="329707" cy="332194"/>
            </a:xfrm>
            <a:custGeom>
              <a:avLst/>
              <a:gdLst/>
              <a:ahLst/>
              <a:cxnLst/>
              <a:rect l="l" t="t" r="r" b="b"/>
              <a:pathLst>
                <a:path w="10871" h="10953" extrusionOk="0">
                  <a:moveTo>
                    <a:pt x="4546" y="0"/>
                  </a:moveTo>
                  <a:lnTo>
                    <a:pt x="0" y="5750"/>
                  </a:lnTo>
                  <a:cubicBezTo>
                    <a:pt x="767" y="7776"/>
                    <a:pt x="5203" y="10953"/>
                    <a:pt x="5203" y="10953"/>
                  </a:cubicBezTo>
                  <a:cubicBezTo>
                    <a:pt x="5203" y="10953"/>
                    <a:pt x="10871" y="5312"/>
                    <a:pt x="8927" y="4463"/>
                  </a:cubicBezTo>
                  <a:cubicBezTo>
                    <a:pt x="6982" y="3642"/>
                    <a:pt x="4546" y="0"/>
                    <a:pt x="45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383;p56">
              <a:extLst>
                <a:ext uri="{FF2B5EF4-FFF2-40B4-BE49-F238E27FC236}">
                  <a16:creationId xmlns:a16="http://schemas.microsoft.com/office/drawing/2014/main" id="{37CB7D11-51CA-2B44-950A-139B49AE2385}"/>
                </a:ext>
              </a:extLst>
            </p:cNvPr>
            <p:cNvSpPr/>
            <p:nvPr/>
          </p:nvSpPr>
          <p:spPr>
            <a:xfrm>
              <a:off x="5104569" y="2010298"/>
              <a:ext cx="160289" cy="235050"/>
            </a:xfrm>
            <a:custGeom>
              <a:avLst/>
              <a:gdLst/>
              <a:ahLst/>
              <a:cxnLst/>
              <a:rect l="l" t="t" r="r" b="b"/>
              <a:pathLst>
                <a:path w="5285" h="7750" extrusionOk="0">
                  <a:moveTo>
                    <a:pt x="5285" y="0"/>
                  </a:moveTo>
                  <a:lnTo>
                    <a:pt x="0" y="986"/>
                  </a:lnTo>
                  <a:lnTo>
                    <a:pt x="0" y="7256"/>
                  </a:lnTo>
                  <a:lnTo>
                    <a:pt x="5011" y="7749"/>
                  </a:lnTo>
                  <a:lnTo>
                    <a:pt x="5285" y="0"/>
                  </a:ln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384;p56">
              <a:extLst>
                <a:ext uri="{FF2B5EF4-FFF2-40B4-BE49-F238E27FC236}">
                  <a16:creationId xmlns:a16="http://schemas.microsoft.com/office/drawing/2014/main" id="{507116C9-E4DC-E648-A5F2-F063024817AA}"/>
                </a:ext>
              </a:extLst>
            </p:cNvPr>
            <p:cNvSpPr/>
            <p:nvPr/>
          </p:nvSpPr>
          <p:spPr>
            <a:xfrm>
              <a:off x="5369469" y="1840268"/>
              <a:ext cx="103847" cy="136602"/>
            </a:xfrm>
            <a:custGeom>
              <a:avLst/>
              <a:gdLst/>
              <a:ahLst/>
              <a:cxnLst/>
              <a:rect l="l" t="t" r="r" b="b"/>
              <a:pathLst>
                <a:path w="3424" h="4504" extrusionOk="0">
                  <a:moveTo>
                    <a:pt x="1965" y="0"/>
                  </a:moveTo>
                  <a:cubicBezTo>
                    <a:pt x="1233" y="0"/>
                    <a:pt x="498" y="808"/>
                    <a:pt x="247" y="1937"/>
                  </a:cubicBezTo>
                  <a:cubicBezTo>
                    <a:pt x="1" y="3169"/>
                    <a:pt x="439" y="4292"/>
                    <a:pt x="1233" y="4484"/>
                  </a:cubicBezTo>
                  <a:cubicBezTo>
                    <a:pt x="1298" y="4497"/>
                    <a:pt x="1362" y="4503"/>
                    <a:pt x="1428" y="4503"/>
                  </a:cubicBezTo>
                  <a:cubicBezTo>
                    <a:pt x="2165" y="4503"/>
                    <a:pt x="2923" y="3672"/>
                    <a:pt x="3150" y="2540"/>
                  </a:cubicBezTo>
                  <a:cubicBezTo>
                    <a:pt x="3424" y="1335"/>
                    <a:pt x="2986" y="185"/>
                    <a:pt x="2164" y="20"/>
                  </a:cubicBezTo>
                  <a:cubicBezTo>
                    <a:pt x="2098" y="7"/>
                    <a:pt x="2032" y="0"/>
                    <a:pt x="1965" y="0"/>
                  </a:cubicBezTo>
                  <a:close/>
                </a:path>
              </a:pathLst>
            </a:custGeom>
            <a:solidFill>
              <a:srgbClr val="F7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85;p56">
              <a:extLst>
                <a:ext uri="{FF2B5EF4-FFF2-40B4-BE49-F238E27FC236}">
                  <a16:creationId xmlns:a16="http://schemas.microsoft.com/office/drawing/2014/main" id="{D1E529FE-BAAD-1742-B1F1-AA43995F0477}"/>
                </a:ext>
              </a:extLst>
            </p:cNvPr>
            <p:cNvSpPr/>
            <p:nvPr/>
          </p:nvSpPr>
          <p:spPr>
            <a:xfrm>
              <a:off x="4899448" y="1643851"/>
              <a:ext cx="521538" cy="518808"/>
            </a:xfrm>
            <a:custGeom>
              <a:avLst/>
              <a:gdLst/>
              <a:ahLst/>
              <a:cxnLst/>
              <a:rect l="l" t="t" r="r" b="b"/>
              <a:pathLst>
                <a:path w="17196" h="17106" extrusionOk="0">
                  <a:moveTo>
                    <a:pt x="8350" y="1"/>
                  </a:moveTo>
                  <a:cubicBezTo>
                    <a:pt x="7937" y="1"/>
                    <a:pt x="7534" y="30"/>
                    <a:pt x="7147" y="89"/>
                  </a:cubicBezTo>
                  <a:cubicBezTo>
                    <a:pt x="3012" y="719"/>
                    <a:pt x="0" y="5319"/>
                    <a:pt x="876" y="10001"/>
                  </a:cubicBezTo>
                  <a:cubicBezTo>
                    <a:pt x="1696" y="14379"/>
                    <a:pt x="6178" y="17106"/>
                    <a:pt x="9599" y="17106"/>
                  </a:cubicBezTo>
                  <a:cubicBezTo>
                    <a:pt x="9837" y="17106"/>
                    <a:pt x="10070" y="17092"/>
                    <a:pt x="10295" y="17066"/>
                  </a:cubicBezTo>
                  <a:cubicBezTo>
                    <a:pt x="13034" y="16737"/>
                    <a:pt x="17196" y="14300"/>
                    <a:pt x="17196" y="8139"/>
                  </a:cubicBezTo>
                  <a:cubicBezTo>
                    <a:pt x="17196" y="2754"/>
                    <a:pt x="12338" y="1"/>
                    <a:pt x="8350"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86;p56">
              <a:extLst>
                <a:ext uri="{FF2B5EF4-FFF2-40B4-BE49-F238E27FC236}">
                  <a16:creationId xmlns:a16="http://schemas.microsoft.com/office/drawing/2014/main" id="{3B7FA5E8-AA9F-E146-9853-470EAC490497}"/>
                </a:ext>
              </a:extLst>
            </p:cNvPr>
            <p:cNvSpPr/>
            <p:nvPr/>
          </p:nvSpPr>
          <p:spPr>
            <a:xfrm>
              <a:off x="5024922" y="1641623"/>
              <a:ext cx="454268" cy="522903"/>
            </a:xfrm>
            <a:custGeom>
              <a:avLst/>
              <a:gdLst/>
              <a:ahLst/>
              <a:cxnLst/>
              <a:rect l="l" t="t" r="r" b="b"/>
              <a:pathLst>
                <a:path w="14978" h="17241" extrusionOk="0">
                  <a:moveTo>
                    <a:pt x="6024" y="0"/>
                  </a:moveTo>
                  <a:lnTo>
                    <a:pt x="6024" y="0"/>
                  </a:lnTo>
                  <a:cubicBezTo>
                    <a:pt x="7776" y="2026"/>
                    <a:pt x="9666" y="5011"/>
                    <a:pt x="9228" y="8187"/>
                  </a:cubicBezTo>
                  <a:cubicBezTo>
                    <a:pt x="8522" y="13263"/>
                    <a:pt x="5394" y="15463"/>
                    <a:pt x="2047" y="15463"/>
                  </a:cubicBezTo>
                  <a:cubicBezTo>
                    <a:pt x="1367" y="15463"/>
                    <a:pt x="679" y="15372"/>
                    <a:pt x="0" y="15197"/>
                  </a:cubicBezTo>
                  <a:lnTo>
                    <a:pt x="0" y="15197"/>
                  </a:lnTo>
                  <a:cubicBezTo>
                    <a:pt x="1695" y="16508"/>
                    <a:pt x="3727" y="17240"/>
                    <a:pt x="5508" y="17240"/>
                  </a:cubicBezTo>
                  <a:cubicBezTo>
                    <a:pt x="5885" y="17240"/>
                    <a:pt x="6250" y="17208"/>
                    <a:pt x="6599" y="17141"/>
                  </a:cubicBezTo>
                  <a:cubicBezTo>
                    <a:pt x="8707" y="16730"/>
                    <a:pt x="12157" y="15005"/>
                    <a:pt x="13034" y="11172"/>
                  </a:cubicBezTo>
                  <a:cubicBezTo>
                    <a:pt x="13745" y="11144"/>
                    <a:pt x="14485" y="10350"/>
                    <a:pt x="14704" y="9228"/>
                  </a:cubicBezTo>
                  <a:cubicBezTo>
                    <a:pt x="14978" y="8023"/>
                    <a:pt x="14540" y="6873"/>
                    <a:pt x="13718" y="6708"/>
                  </a:cubicBezTo>
                  <a:cubicBezTo>
                    <a:pt x="13654" y="6694"/>
                    <a:pt x="13589" y="6687"/>
                    <a:pt x="13523" y="6687"/>
                  </a:cubicBezTo>
                  <a:cubicBezTo>
                    <a:pt x="13332" y="6687"/>
                    <a:pt x="13134" y="6744"/>
                    <a:pt x="12951" y="6845"/>
                  </a:cubicBezTo>
                  <a:cubicBezTo>
                    <a:pt x="12951" y="6791"/>
                    <a:pt x="12924" y="6763"/>
                    <a:pt x="12924" y="6708"/>
                  </a:cubicBezTo>
                  <a:cubicBezTo>
                    <a:pt x="12157" y="3450"/>
                    <a:pt x="8735" y="1013"/>
                    <a:pt x="6024"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87;p56">
              <a:extLst>
                <a:ext uri="{FF2B5EF4-FFF2-40B4-BE49-F238E27FC236}">
                  <a16:creationId xmlns:a16="http://schemas.microsoft.com/office/drawing/2014/main" id="{F8D6B859-1205-F740-B298-52F3BA6BD87C}"/>
                </a:ext>
              </a:extLst>
            </p:cNvPr>
            <p:cNvSpPr/>
            <p:nvPr/>
          </p:nvSpPr>
          <p:spPr>
            <a:xfrm>
              <a:off x="4853772" y="1467178"/>
              <a:ext cx="788949" cy="429641"/>
            </a:xfrm>
            <a:custGeom>
              <a:avLst/>
              <a:gdLst/>
              <a:ahLst/>
              <a:cxnLst/>
              <a:rect l="l" t="t" r="r" b="b"/>
              <a:pathLst>
                <a:path w="26013" h="14166" extrusionOk="0">
                  <a:moveTo>
                    <a:pt x="17022" y="1"/>
                  </a:moveTo>
                  <a:cubicBezTo>
                    <a:pt x="16679" y="1"/>
                    <a:pt x="16366" y="123"/>
                    <a:pt x="16100" y="411"/>
                  </a:cubicBezTo>
                  <a:cubicBezTo>
                    <a:pt x="12377" y="4463"/>
                    <a:pt x="4874" y="1944"/>
                    <a:pt x="1889" y="7338"/>
                  </a:cubicBezTo>
                  <a:cubicBezTo>
                    <a:pt x="1889" y="7338"/>
                    <a:pt x="0" y="10980"/>
                    <a:pt x="3258" y="12157"/>
                  </a:cubicBezTo>
                  <a:cubicBezTo>
                    <a:pt x="4037" y="12448"/>
                    <a:pt x="4899" y="12585"/>
                    <a:pt x="5773" y="12585"/>
                  </a:cubicBezTo>
                  <a:cubicBezTo>
                    <a:pt x="7204" y="12585"/>
                    <a:pt x="8668" y="12218"/>
                    <a:pt x="9857" y="11555"/>
                  </a:cubicBezTo>
                  <a:cubicBezTo>
                    <a:pt x="10691" y="11079"/>
                    <a:pt x="11322" y="10815"/>
                    <a:pt x="11950" y="10815"/>
                  </a:cubicBezTo>
                  <a:cubicBezTo>
                    <a:pt x="12766" y="10815"/>
                    <a:pt x="13575" y="11261"/>
                    <a:pt x="14813" y="12267"/>
                  </a:cubicBezTo>
                  <a:cubicBezTo>
                    <a:pt x="15914" y="13164"/>
                    <a:pt x="19170" y="14166"/>
                    <a:pt x="21626" y="14166"/>
                  </a:cubicBezTo>
                  <a:cubicBezTo>
                    <a:pt x="23142" y="14166"/>
                    <a:pt x="24352" y="13784"/>
                    <a:pt x="24561" y="12760"/>
                  </a:cubicBezTo>
                  <a:cubicBezTo>
                    <a:pt x="25081" y="10104"/>
                    <a:pt x="26012" y="6900"/>
                    <a:pt x="22316" y="4080"/>
                  </a:cubicBezTo>
                  <a:cubicBezTo>
                    <a:pt x="21487" y="3435"/>
                    <a:pt x="18837" y="1"/>
                    <a:pt x="17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88;p56">
              <a:extLst>
                <a:ext uri="{FF2B5EF4-FFF2-40B4-BE49-F238E27FC236}">
                  <a16:creationId xmlns:a16="http://schemas.microsoft.com/office/drawing/2014/main" id="{A4DACA3F-2DB5-FF44-A6B4-1C0C9E778867}"/>
                </a:ext>
              </a:extLst>
            </p:cNvPr>
            <p:cNvSpPr/>
            <p:nvPr/>
          </p:nvSpPr>
          <p:spPr>
            <a:xfrm>
              <a:off x="5272323" y="1398875"/>
              <a:ext cx="602941" cy="1014202"/>
            </a:xfrm>
            <a:custGeom>
              <a:avLst/>
              <a:gdLst/>
              <a:ahLst/>
              <a:cxnLst/>
              <a:rect l="l" t="t" r="r" b="b"/>
              <a:pathLst>
                <a:path w="19880" h="33440" extrusionOk="0">
                  <a:moveTo>
                    <a:pt x="17732" y="1"/>
                  </a:moveTo>
                  <a:cubicBezTo>
                    <a:pt x="17449" y="1"/>
                    <a:pt x="17205" y="139"/>
                    <a:pt x="17059" y="472"/>
                  </a:cubicBezTo>
                  <a:cubicBezTo>
                    <a:pt x="16457" y="1814"/>
                    <a:pt x="15772" y="4004"/>
                    <a:pt x="15772" y="4004"/>
                  </a:cubicBezTo>
                  <a:cubicBezTo>
                    <a:pt x="15772" y="4004"/>
                    <a:pt x="15048" y="1939"/>
                    <a:pt x="14539" y="1939"/>
                  </a:cubicBezTo>
                  <a:cubicBezTo>
                    <a:pt x="14471" y="1939"/>
                    <a:pt x="14406" y="1976"/>
                    <a:pt x="14348" y="2060"/>
                  </a:cubicBezTo>
                  <a:cubicBezTo>
                    <a:pt x="13883" y="2772"/>
                    <a:pt x="14348" y="4141"/>
                    <a:pt x="14485" y="5483"/>
                  </a:cubicBezTo>
                  <a:cubicBezTo>
                    <a:pt x="14649" y="6797"/>
                    <a:pt x="9283" y="22240"/>
                    <a:pt x="0" y="27005"/>
                  </a:cubicBezTo>
                  <a:lnTo>
                    <a:pt x="3806" y="33439"/>
                  </a:lnTo>
                  <a:cubicBezTo>
                    <a:pt x="3806" y="33439"/>
                    <a:pt x="9912" y="28401"/>
                    <a:pt x="12021" y="23993"/>
                  </a:cubicBezTo>
                  <a:cubicBezTo>
                    <a:pt x="14102" y="19612"/>
                    <a:pt x="16977" y="6496"/>
                    <a:pt x="16977" y="6496"/>
                  </a:cubicBezTo>
                  <a:cubicBezTo>
                    <a:pt x="16977" y="6496"/>
                    <a:pt x="19688" y="3703"/>
                    <a:pt x="19797" y="2361"/>
                  </a:cubicBezTo>
                  <a:cubicBezTo>
                    <a:pt x="19880" y="1346"/>
                    <a:pt x="18614" y="1"/>
                    <a:pt x="17732"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89;p56">
              <a:extLst>
                <a:ext uri="{FF2B5EF4-FFF2-40B4-BE49-F238E27FC236}">
                  <a16:creationId xmlns:a16="http://schemas.microsoft.com/office/drawing/2014/main" id="{DCFAF749-D8BF-134F-AC1C-F613E0A27C92}"/>
                </a:ext>
              </a:extLst>
            </p:cNvPr>
            <p:cNvSpPr/>
            <p:nvPr/>
          </p:nvSpPr>
          <p:spPr>
            <a:xfrm>
              <a:off x="5302228" y="1505363"/>
              <a:ext cx="558903" cy="910902"/>
            </a:xfrm>
            <a:custGeom>
              <a:avLst/>
              <a:gdLst/>
              <a:ahLst/>
              <a:cxnLst/>
              <a:rect l="l" t="t" r="r" b="b"/>
              <a:pathLst>
                <a:path w="18428" h="30034" extrusionOk="0">
                  <a:moveTo>
                    <a:pt x="18428" y="0"/>
                  </a:moveTo>
                  <a:lnTo>
                    <a:pt x="18428" y="0"/>
                  </a:lnTo>
                  <a:cubicBezTo>
                    <a:pt x="18154" y="356"/>
                    <a:pt x="17825" y="685"/>
                    <a:pt x="17552" y="986"/>
                  </a:cubicBezTo>
                  <a:cubicBezTo>
                    <a:pt x="16840" y="1671"/>
                    <a:pt x="16292" y="2492"/>
                    <a:pt x="15963" y="3423"/>
                  </a:cubicBezTo>
                  <a:cubicBezTo>
                    <a:pt x="14567" y="7120"/>
                    <a:pt x="10980" y="16539"/>
                    <a:pt x="8680" y="20071"/>
                  </a:cubicBezTo>
                  <a:cubicBezTo>
                    <a:pt x="6736" y="23056"/>
                    <a:pt x="2820" y="26095"/>
                    <a:pt x="466" y="27793"/>
                  </a:cubicBezTo>
                  <a:cubicBezTo>
                    <a:pt x="329" y="27875"/>
                    <a:pt x="164" y="27957"/>
                    <a:pt x="0" y="28012"/>
                  </a:cubicBezTo>
                  <a:lnTo>
                    <a:pt x="575" y="29052"/>
                  </a:lnTo>
                  <a:cubicBezTo>
                    <a:pt x="934" y="29689"/>
                    <a:pt x="1596" y="30034"/>
                    <a:pt x="2263" y="30034"/>
                  </a:cubicBezTo>
                  <a:cubicBezTo>
                    <a:pt x="2714" y="30034"/>
                    <a:pt x="3168" y="29876"/>
                    <a:pt x="3532" y="29545"/>
                  </a:cubicBezTo>
                  <a:cubicBezTo>
                    <a:pt x="5723" y="27628"/>
                    <a:pt x="9282" y="24178"/>
                    <a:pt x="10870" y="21029"/>
                  </a:cubicBezTo>
                  <a:cubicBezTo>
                    <a:pt x="12787" y="17251"/>
                    <a:pt x="15361" y="7503"/>
                    <a:pt x="16319" y="3669"/>
                  </a:cubicBezTo>
                  <a:cubicBezTo>
                    <a:pt x="16566" y="2711"/>
                    <a:pt x="17031" y="1835"/>
                    <a:pt x="17634" y="1068"/>
                  </a:cubicBezTo>
                  <a:cubicBezTo>
                    <a:pt x="17908" y="767"/>
                    <a:pt x="18181" y="384"/>
                    <a:pt x="18428"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90;p56">
              <a:extLst>
                <a:ext uri="{FF2B5EF4-FFF2-40B4-BE49-F238E27FC236}">
                  <a16:creationId xmlns:a16="http://schemas.microsoft.com/office/drawing/2014/main" id="{D8FC62F8-E7F7-0F49-9D52-EE5F80CC90FF}"/>
                </a:ext>
              </a:extLst>
            </p:cNvPr>
            <p:cNvSpPr/>
            <p:nvPr/>
          </p:nvSpPr>
          <p:spPr>
            <a:xfrm>
              <a:off x="5230801" y="2079208"/>
              <a:ext cx="327220" cy="330556"/>
            </a:xfrm>
            <a:custGeom>
              <a:avLst/>
              <a:gdLst/>
              <a:ahLst/>
              <a:cxnLst/>
              <a:rect l="l" t="t" r="r" b="b"/>
              <a:pathLst>
                <a:path w="10789" h="10899" extrusionOk="0">
                  <a:moveTo>
                    <a:pt x="6709" y="1"/>
                  </a:moveTo>
                  <a:cubicBezTo>
                    <a:pt x="6709" y="1"/>
                    <a:pt x="3998" y="3451"/>
                    <a:pt x="1999" y="4108"/>
                  </a:cubicBezTo>
                  <a:cubicBezTo>
                    <a:pt x="0" y="4793"/>
                    <a:pt x="5203" y="10899"/>
                    <a:pt x="5203" y="10899"/>
                  </a:cubicBezTo>
                  <a:cubicBezTo>
                    <a:pt x="5203" y="10899"/>
                    <a:pt x="9858" y="8078"/>
                    <a:pt x="10789" y="6107"/>
                  </a:cubicBezTo>
                  <a:lnTo>
                    <a:pt x="67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91;p56">
              <a:extLst>
                <a:ext uri="{FF2B5EF4-FFF2-40B4-BE49-F238E27FC236}">
                  <a16:creationId xmlns:a16="http://schemas.microsoft.com/office/drawing/2014/main" id="{55D0AB74-C720-354B-8154-5AFC8E04598A}"/>
                </a:ext>
              </a:extLst>
            </p:cNvPr>
            <p:cNvSpPr/>
            <p:nvPr/>
          </p:nvSpPr>
          <p:spPr>
            <a:xfrm>
              <a:off x="4842974" y="2219576"/>
              <a:ext cx="580952" cy="638668"/>
            </a:xfrm>
            <a:custGeom>
              <a:avLst/>
              <a:gdLst/>
              <a:ahLst/>
              <a:cxnLst/>
              <a:rect l="l" t="t" r="r" b="b"/>
              <a:pathLst>
                <a:path w="19155" h="21058" extrusionOk="0">
                  <a:moveTo>
                    <a:pt x="2793" y="0"/>
                  </a:moveTo>
                  <a:cubicBezTo>
                    <a:pt x="2793" y="0"/>
                    <a:pt x="0" y="17579"/>
                    <a:pt x="1972" y="19277"/>
                  </a:cubicBezTo>
                  <a:cubicBezTo>
                    <a:pt x="3027" y="20171"/>
                    <a:pt x="7993" y="21058"/>
                    <a:pt x="12265" y="21058"/>
                  </a:cubicBezTo>
                  <a:cubicBezTo>
                    <a:pt x="15971" y="21058"/>
                    <a:pt x="19155" y="20391"/>
                    <a:pt x="18811" y="18483"/>
                  </a:cubicBezTo>
                  <a:cubicBezTo>
                    <a:pt x="17689" y="12486"/>
                    <a:pt x="18839" y="2082"/>
                    <a:pt x="18839" y="2081"/>
                  </a:cubicBezTo>
                  <a:lnTo>
                    <a:pt x="18839" y="2081"/>
                  </a:lnTo>
                  <a:cubicBezTo>
                    <a:pt x="18838" y="2081"/>
                    <a:pt x="16765" y="2481"/>
                    <a:pt x="13841" y="2481"/>
                  </a:cubicBezTo>
                  <a:cubicBezTo>
                    <a:pt x="10642" y="2481"/>
                    <a:pt x="6426" y="2003"/>
                    <a:pt x="2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92;p56">
              <a:extLst>
                <a:ext uri="{FF2B5EF4-FFF2-40B4-BE49-F238E27FC236}">
                  <a16:creationId xmlns:a16="http://schemas.microsoft.com/office/drawing/2014/main" id="{D79ACA99-F336-9F42-9869-77DD8E12CC54}"/>
                </a:ext>
              </a:extLst>
            </p:cNvPr>
            <p:cNvSpPr/>
            <p:nvPr/>
          </p:nvSpPr>
          <p:spPr>
            <a:xfrm>
              <a:off x="5651840" y="2780106"/>
              <a:ext cx="205145" cy="200808"/>
            </a:xfrm>
            <a:custGeom>
              <a:avLst/>
              <a:gdLst/>
              <a:ahLst/>
              <a:cxnLst/>
              <a:rect l="l" t="t" r="r" b="b"/>
              <a:pathLst>
                <a:path w="6764" h="6621" extrusionOk="0">
                  <a:moveTo>
                    <a:pt x="1586" y="1"/>
                  </a:moveTo>
                  <a:cubicBezTo>
                    <a:pt x="1211" y="1"/>
                    <a:pt x="911" y="201"/>
                    <a:pt x="685" y="495"/>
                  </a:cubicBezTo>
                  <a:cubicBezTo>
                    <a:pt x="1" y="1344"/>
                    <a:pt x="110" y="2576"/>
                    <a:pt x="822" y="3370"/>
                  </a:cubicBezTo>
                  <a:lnTo>
                    <a:pt x="1041" y="3616"/>
                  </a:lnTo>
                  <a:cubicBezTo>
                    <a:pt x="1041" y="3616"/>
                    <a:pt x="3583" y="6621"/>
                    <a:pt x="5037" y="6621"/>
                  </a:cubicBezTo>
                  <a:cubicBezTo>
                    <a:pt x="5166" y="6621"/>
                    <a:pt x="5286" y="6597"/>
                    <a:pt x="5395" y="6546"/>
                  </a:cubicBezTo>
                  <a:cubicBezTo>
                    <a:pt x="6764" y="5889"/>
                    <a:pt x="3341" y="385"/>
                    <a:pt x="1835" y="29"/>
                  </a:cubicBezTo>
                  <a:cubicBezTo>
                    <a:pt x="1749" y="10"/>
                    <a:pt x="1665" y="1"/>
                    <a:pt x="1586" y="1"/>
                  </a:cubicBezTo>
                  <a:close/>
                </a:path>
              </a:pathLst>
            </a:custGeom>
            <a:solidFill>
              <a:srgbClr val="FCD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93;p56">
              <a:extLst>
                <a:ext uri="{FF2B5EF4-FFF2-40B4-BE49-F238E27FC236}">
                  <a16:creationId xmlns:a16="http://schemas.microsoft.com/office/drawing/2014/main" id="{3947F630-EAB5-6547-939D-3C510702BC02}"/>
                </a:ext>
              </a:extLst>
            </p:cNvPr>
            <p:cNvSpPr/>
            <p:nvPr/>
          </p:nvSpPr>
          <p:spPr>
            <a:xfrm>
              <a:off x="4909396" y="2187183"/>
              <a:ext cx="412778" cy="225921"/>
            </a:xfrm>
            <a:custGeom>
              <a:avLst/>
              <a:gdLst/>
              <a:ahLst/>
              <a:cxnLst/>
              <a:rect l="l" t="t" r="r" b="b"/>
              <a:pathLst>
                <a:path w="13610" h="7449" extrusionOk="0">
                  <a:moveTo>
                    <a:pt x="4683" y="1"/>
                  </a:moveTo>
                  <a:lnTo>
                    <a:pt x="1" y="5313"/>
                  </a:lnTo>
                  <a:lnTo>
                    <a:pt x="3807" y="7448"/>
                  </a:lnTo>
                  <a:lnTo>
                    <a:pt x="13390" y="6243"/>
                  </a:lnTo>
                  <a:lnTo>
                    <a:pt x="13609" y="302"/>
                  </a:lnTo>
                  <a:lnTo>
                    <a:pt x="13609" y="302"/>
                  </a:lnTo>
                  <a:cubicBezTo>
                    <a:pt x="11772" y="862"/>
                    <a:pt x="10232" y="1058"/>
                    <a:pt x="8977" y="1058"/>
                  </a:cubicBezTo>
                  <a:cubicBezTo>
                    <a:pt x="6061" y="1058"/>
                    <a:pt x="4683" y="1"/>
                    <a:pt x="4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94;p56">
              <a:extLst>
                <a:ext uri="{FF2B5EF4-FFF2-40B4-BE49-F238E27FC236}">
                  <a16:creationId xmlns:a16="http://schemas.microsoft.com/office/drawing/2014/main" id="{C75A7EDA-22BF-BF41-8173-06620B4E93AC}"/>
                </a:ext>
              </a:extLst>
            </p:cNvPr>
            <p:cNvSpPr/>
            <p:nvPr/>
          </p:nvSpPr>
          <p:spPr>
            <a:xfrm>
              <a:off x="5621116" y="2779529"/>
              <a:ext cx="238416" cy="199899"/>
            </a:xfrm>
            <a:custGeom>
              <a:avLst/>
              <a:gdLst/>
              <a:ahLst/>
              <a:cxnLst/>
              <a:rect l="l" t="t" r="r" b="b"/>
              <a:pathLst>
                <a:path w="7861" h="6591" extrusionOk="0">
                  <a:moveTo>
                    <a:pt x="2538" y="1"/>
                  </a:moveTo>
                  <a:cubicBezTo>
                    <a:pt x="2474" y="1"/>
                    <a:pt x="2413" y="7"/>
                    <a:pt x="2355" y="21"/>
                  </a:cubicBezTo>
                  <a:cubicBezTo>
                    <a:pt x="1507" y="213"/>
                    <a:pt x="931" y="1171"/>
                    <a:pt x="685" y="1636"/>
                  </a:cubicBezTo>
                  <a:cubicBezTo>
                    <a:pt x="548" y="1883"/>
                    <a:pt x="411" y="2102"/>
                    <a:pt x="274" y="2294"/>
                  </a:cubicBezTo>
                  <a:lnTo>
                    <a:pt x="1" y="2704"/>
                  </a:lnTo>
                  <a:lnTo>
                    <a:pt x="2465" y="4730"/>
                  </a:lnTo>
                  <a:lnTo>
                    <a:pt x="2574" y="4238"/>
                  </a:lnTo>
                  <a:cubicBezTo>
                    <a:pt x="4321" y="6338"/>
                    <a:pt x="5626" y="6590"/>
                    <a:pt x="6152" y="6590"/>
                  </a:cubicBezTo>
                  <a:cubicBezTo>
                    <a:pt x="6319" y="6590"/>
                    <a:pt x="6408" y="6565"/>
                    <a:pt x="6408" y="6565"/>
                  </a:cubicBezTo>
                  <a:cubicBezTo>
                    <a:pt x="7861" y="4901"/>
                    <a:pt x="4268" y="1"/>
                    <a:pt x="2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395;p56">
              <a:extLst>
                <a:ext uri="{FF2B5EF4-FFF2-40B4-BE49-F238E27FC236}">
                  <a16:creationId xmlns:a16="http://schemas.microsoft.com/office/drawing/2014/main" id="{0A4653B8-6657-6141-9BD3-81D5E55AE91C}"/>
                </a:ext>
              </a:extLst>
            </p:cNvPr>
            <p:cNvSpPr/>
            <p:nvPr/>
          </p:nvSpPr>
          <p:spPr>
            <a:xfrm>
              <a:off x="5778072" y="2839947"/>
              <a:ext cx="2517" cy="2517"/>
            </a:xfrm>
            <a:custGeom>
              <a:avLst/>
              <a:gdLst/>
              <a:ahLst/>
              <a:cxnLst/>
              <a:rect l="l" t="t" r="r" b="b"/>
              <a:pathLst>
                <a:path w="83" h="83" extrusionOk="0">
                  <a:moveTo>
                    <a:pt x="83" y="82"/>
                  </a:moveTo>
                  <a:cubicBezTo>
                    <a:pt x="55" y="55"/>
                    <a:pt x="28" y="28"/>
                    <a:pt x="1" y="0"/>
                  </a:cubicBezTo>
                  <a:lnTo>
                    <a:pt x="1" y="0"/>
                  </a:lnTo>
                  <a:cubicBezTo>
                    <a:pt x="28" y="28"/>
                    <a:pt x="55" y="55"/>
                    <a:pt x="83" y="82"/>
                  </a:cubicBezTo>
                  <a:close/>
                </a:path>
              </a:pathLst>
            </a:custGeom>
            <a:solidFill>
              <a:srgbClr val="D8D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396;p56">
              <a:extLst>
                <a:ext uri="{FF2B5EF4-FFF2-40B4-BE49-F238E27FC236}">
                  <a16:creationId xmlns:a16="http://schemas.microsoft.com/office/drawing/2014/main" id="{E051767E-8E47-9B47-B87B-777059D1C818}"/>
                </a:ext>
              </a:extLst>
            </p:cNvPr>
            <p:cNvSpPr/>
            <p:nvPr/>
          </p:nvSpPr>
          <p:spPr>
            <a:xfrm>
              <a:off x="4877853" y="2333344"/>
              <a:ext cx="29904" cy="30754"/>
            </a:xfrm>
            <a:custGeom>
              <a:avLst/>
              <a:gdLst/>
              <a:ahLst/>
              <a:cxnLst/>
              <a:rect l="l" t="t" r="r" b="b"/>
              <a:pathLst>
                <a:path w="986" h="1014" extrusionOk="0">
                  <a:moveTo>
                    <a:pt x="0" y="1"/>
                  </a:moveTo>
                  <a:lnTo>
                    <a:pt x="0" y="1"/>
                  </a:lnTo>
                  <a:cubicBezTo>
                    <a:pt x="466" y="494"/>
                    <a:pt x="822" y="849"/>
                    <a:pt x="986" y="1014"/>
                  </a:cubicBezTo>
                  <a:cubicBezTo>
                    <a:pt x="986" y="959"/>
                    <a:pt x="986" y="904"/>
                    <a:pt x="986" y="822"/>
                  </a:cubicBezTo>
                  <a:cubicBezTo>
                    <a:pt x="685" y="603"/>
                    <a:pt x="356" y="302"/>
                    <a:pt x="0" y="1"/>
                  </a:cubicBez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97;p56">
              <a:extLst>
                <a:ext uri="{FF2B5EF4-FFF2-40B4-BE49-F238E27FC236}">
                  <a16:creationId xmlns:a16="http://schemas.microsoft.com/office/drawing/2014/main" id="{433851D6-A698-4649-8437-C463AAB797E7}"/>
                </a:ext>
              </a:extLst>
            </p:cNvPr>
            <p:cNvSpPr/>
            <p:nvPr/>
          </p:nvSpPr>
          <p:spPr>
            <a:xfrm>
              <a:off x="4786500" y="2222882"/>
              <a:ext cx="3336" cy="5035"/>
            </a:xfrm>
            <a:custGeom>
              <a:avLst/>
              <a:gdLst/>
              <a:ahLst/>
              <a:cxnLst/>
              <a:rect l="l" t="t" r="r" b="b"/>
              <a:pathLst>
                <a:path w="110" h="166" extrusionOk="0">
                  <a:moveTo>
                    <a:pt x="0" y="165"/>
                  </a:moveTo>
                  <a:lnTo>
                    <a:pt x="110" y="1"/>
                  </a:lnTo>
                  <a:lnTo>
                    <a:pt x="110" y="1"/>
                  </a:lnTo>
                  <a:lnTo>
                    <a:pt x="0" y="165"/>
                  </a:lnTo>
                  <a:close/>
                </a:path>
              </a:pathLst>
            </a:custGeom>
            <a:solidFill>
              <a:srgbClr val="FEF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98;p56">
              <a:extLst>
                <a:ext uri="{FF2B5EF4-FFF2-40B4-BE49-F238E27FC236}">
                  <a16:creationId xmlns:a16="http://schemas.microsoft.com/office/drawing/2014/main" id="{2C3206FA-39DF-FB44-85BD-96CC9CABD2DC}"/>
                </a:ext>
              </a:extLst>
            </p:cNvPr>
            <p:cNvSpPr/>
            <p:nvPr/>
          </p:nvSpPr>
          <p:spPr>
            <a:xfrm>
              <a:off x="4789806" y="2220395"/>
              <a:ext cx="1698" cy="2517"/>
            </a:xfrm>
            <a:custGeom>
              <a:avLst/>
              <a:gdLst/>
              <a:ahLst/>
              <a:cxnLst/>
              <a:rect l="l" t="t" r="r" b="b"/>
              <a:pathLst>
                <a:path w="56" h="83" extrusionOk="0">
                  <a:moveTo>
                    <a:pt x="1" y="83"/>
                  </a:moveTo>
                  <a:lnTo>
                    <a:pt x="1" y="83"/>
                  </a:lnTo>
                  <a:lnTo>
                    <a:pt x="56" y="1"/>
                  </a:lnTo>
                  <a:lnTo>
                    <a:pt x="56" y="1"/>
                  </a:lnTo>
                  <a:lnTo>
                    <a:pt x="1" y="83"/>
                  </a:lnTo>
                  <a:close/>
                </a:path>
              </a:pathLst>
            </a:custGeom>
            <a:solidFill>
              <a:srgbClr val="F79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99;p56">
              <a:extLst>
                <a:ext uri="{FF2B5EF4-FFF2-40B4-BE49-F238E27FC236}">
                  <a16:creationId xmlns:a16="http://schemas.microsoft.com/office/drawing/2014/main" id="{9B100938-C805-7F4D-83C4-4CBC78FA6A85}"/>
                </a:ext>
              </a:extLst>
            </p:cNvPr>
            <p:cNvSpPr/>
            <p:nvPr/>
          </p:nvSpPr>
          <p:spPr>
            <a:xfrm>
              <a:off x="4791474" y="2172231"/>
              <a:ext cx="39064" cy="48193"/>
            </a:xfrm>
            <a:custGeom>
              <a:avLst/>
              <a:gdLst/>
              <a:ahLst/>
              <a:cxnLst/>
              <a:rect l="l" t="t" r="r" b="b"/>
              <a:pathLst>
                <a:path w="1288" h="1589" extrusionOk="0">
                  <a:moveTo>
                    <a:pt x="1" y="1589"/>
                  </a:moveTo>
                  <a:lnTo>
                    <a:pt x="1" y="1589"/>
                  </a:lnTo>
                  <a:lnTo>
                    <a:pt x="1287" y="1"/>
                  </a:lnTo>
                  <a:lnTo>
                    <a:pt x="1287" y="1"/>
                  </a:lnTo>
                  <a:lnTo>
                    <a:pt x="1" y="1589"/>
                  </a:lnTo>
                  <a:close/>
                </a:path>
              </a:pathLst>
            </a:custGeom>
            <a:solidFill>
              <a:srgbClr val="F4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00;p56">
              <a:extLst>
                <a:ext uri="{FF2B5EF4-FFF2-40B4-BE49-F238E27FC236}">
                  <a16:creationId xmlns:a16="http://schemas.microsoft.com/office/drawing/2014/main" id="{739EE3AE-9B44-5142-93C0-D824B5025F3F}"/>
                </a:ext>
              </a:extLst>
            </p:cNvPr>
            <p:cNvSpPr/>
            <p:nvPr/>
          </p:nvSpPr>
          <p:spPr>
            <a:xfrm>
              <a:off x="4786500" y="2172231"/>
              <a:ext cx="134540" cy="186069"/>
            </a:xfrm>
            <a:custGeom>
              <a:avLst/>
              <a:gdLst/>
              <a:ahLst/>
              <a:cxnLst/>
              <a:rect l="l" t="t" r="r" b="b"/>
              <a:pathLst>
                <a:path w="4436" h="6135" extrusionOk="0">
                  <a:moveTo>
                    <a:pt x="1451" y="1"/>
                  </a:moveTo>
                  <a:lnTo>
                    <a:pt x="165" y="1589"/>
                  </a:lnTo>
                  <a:lnTo>
                    <a:pt x="110" y="1671"/>
                  </a:lnTo>
                  <a:lnTo>
                    <a:pt x="0" y="1835"/>
                  </a:lnTo>
                  <a:cubicBezTo>
                    <a:pt x="356" y="2492"/>
                    <a:pt x="1917" y="4190"/>
                    <a:pt x="3012" y="5313"/>
                  </a:cubicBezTo>
                  <a:cubicBezTo>
                    <a:pt x="3368" y="5614"/>
                    <a:pt x="3697" y="5915"/>
                    <a:pt x="3998" y="6134"/>
                  </a:cubicBezTo>
                  <a:cubicBezTo>
                    <a:pt x="4025" y="6025"/>
                    <a:pt x="4053" y="5915"/>
                    <a:pt x="4053" y="5806"/>
                  </a:cubicBezTo>
                  <a:cubicBezTo>
                    <a:pt x="4190" y="4710"/>
                    <a:pt x="4326" y="3725"/>
                    <a:pt x="4436" y="2985"/>
                  </a:cubicBezTo>
                  <a:cubicBezTo>
                    <a:pt x="1890" y="2027"/>
                    <a:pt x="1451" y="28"/>
                    <a:pt x="1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01;p56">
              <a:extLst>
                <a:ext uri="{FF2B5EF4-FFF2-40B4-BE49-F238E27FC236}">
                  <a16:creationId xmlns:a16="http://schemas.microsoft.com/office/drawing/2014/main" id="{1F039E3A-A3A0-914E-AC78-BF161D5B1C70}"/>
                </a:ext>
              </a:extLst>
            </p:cNvPr>
            <p:cNvSpPr/>
            <p:nvPr/>
          </p:nvSpPr>
          <p:spPr>
            <a:xfrm>
              <a:off x="4909396" y="2339167"/>
              <a:ext cx="8340" cy="11646"/>
            </a:xfrm>
            <a:custGeom>
              <a:avLst/>
              <a:gdLst/>
              <a:ahLst/>
              <a:cxnLst/>
              <a:rect l="l" t="t" r="r" b="b"/>
              <a:pathLst>
                <a:path w="275" h="384" extrusionOk="0">
                  <a:moveTo>
                    <a:pt x="274" y="0"/>
                  </a:moveTo>
                  <a:lnTo>
                    <a:pt x="1" y="302"/>
                  </a:lnTo>
                  <a:lnTo>
                    <a:pt x="138" y="384"/>
                  </a:lnTo>
                  <a:lnTo>
                    <a:pt x="2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02;p56">
              <a:extLst>
                <a:ext uri="{FF2B5EF4-FFF2-40B4-BE49-F238E27FC236}">
                  <a16:creationId xmlns:a16="http://schemas.microsoft.com/office/drawing/2014/main" id="{38C357C3-65CD-6446-957D-8356FFC1515C}"/>
                </a:ext>
              </a:extLst>
            </p:cNvPr>
            <p:cNvSpPr/>
            <p:nvPr/>
          </p:nvSpPr>
          <p:spPr>
            <a:xfrm>
              <a:off x="5393581" y="2255274"/>
              <a:ext cx="165263" cy="514077"/>
            </a:xfrm>
            <a:custGeom>
              <a:avLst/>
              <a:gdLst/>
              <a:ahLst/>
              <a:cxnLst/>
              <a:rect l="l" t="t" r="r" b="b"/>
              <a:pathLst>
                <a:path w="5449" h="16950" extrusionOk="0">
                  <a:moveTo>
                    <a:pt x="5312" y="1"/>
                  </a:moveTo>
                  <a:cubicBezTo>
                    <a:pt x="5285" y="28"/>
                    <a:pt x="5285" y="28"/>
                    <a:pt x="5257" y="56"/>
                  </a:cubicBezTo>
                  <a:lnTo>
                    <a:pt x="5422" y="275"/>
                  </a:lnTo>
                  <a:cubicBezTo>
                    <a:pt x="5422" y="247"/>
                    <a:pt x="5422" y="220"/>
                    <a:pt x="5449" y="220"/>
                  </a:cubicBezTo>
                  <a:lnTo>
                    <a:pt x="5312" y="1"/>
                  </a:lnTo>
                  <a:close/>
                  <a:moveTo>
                    <a:pt x="5394" y="329"/>
                  </a:moveTo>
                  <a:cubicBezTo>
                    <a:pt x="4792" y="1562"/>
                    <a:pt x="2766" y="3122"/>
                    <a:pt x="1314" y="4108"/>
                  </a:cubicBezTo>
                  <a:cubicBezTo>
                    <a:pt x="1296" y="4127"/>
                    <a:pt x="1264" y="4158"/>
                    <a:pt x="1228" y="4185"/>
                  </a:cubicBezTo>
                  <a:lnTo>
                    <a:pt x="1228" y="4185"/>
                  </a:lnTo>
                  <a:cubicBezTo>
                    <a:pt x="2580" y="3324"/>
                    <a:pt x="4989" y="1573"/>
                    <a:pt x="5394" y="329"/>
                  </a:cubicBezTo>
                  <a:close/>
                  <a:moveTo>
                    <a:pt x="1228" y="4185"/>
                  </a:moveTo>
                  <a:lnTo>
                    <a:pt x="1228" y="4185"/>
                  </a:lnTo>
                  <a:cubicBezTo>
                    <a:pt x="1211" y="4196"/>
                    <a:pt x="1194" y="4207"/>
                    <a:pt x="1177" y="4218"/>
                  </a:cubicBezTo>
                  <a:cubicBezTo>
                    <a:pt x="1195" y="4209"/>
                    <a:pt x="1212" y="4198"/>
                    <a:pt x="1228" y="4185"/>
                  </a:cubicBezTo>
                  <a:close/>
                  <a:moveTo>
                    <a:pt x="356" y="4957"/>
                  </a:moveTo>
                  <a:lnTo>
                    <a:pt x="356" y="4957"/>
                  </a:lnTo>
                  <a:cubicBezTo>
                    <a:pt x="137" y="8434"/>
                    <a:pt x="0" y="13390"/>
                    <a:pt x="575" y="16950"/>
                  </a:cubicBezTo>
                  <a:cubicBezTo>
                    <a:pt x="110" y="13938"/>
                    <a:pt x="274" y="8462"/>
                    <a:pt x="356" y="4957"/>
                  </a:cubicBez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03;p56">
              <a:extLst>
                <a:ext uri="{FF2B5EF4-FFF2-40B4-BE49-F238E27FC236}">
                  <a16:creationId xmlns:a16="http://schemas.microsoft.com/office/drawing/2014/main" id="{6CB4997D-530A-DF4B-8026-4DF6C98624DC}"/>
                </a:ext>
              </a:extLst>
            </p:cNvPr>
            <p:cNvSpPr/>
            <p:nvPr/>
          </p:nvSpPr>
          <p:spPr>
            <a:xfrm>
              <a:off x="5411021" y="2769339"/>
              <a:ext cx="30" cy="30"/>
            </a:xfrm>
            <a:custGeom>
              <a:avLst/>
              <a:gdLst/>
              <a:ahLst/>
              <a:cxnLst/>
              <a:rect l="l" t="t" r="r" b="b"/>
              <a:pathLst>
                <a:path w="1" h="1" extrusionOk="0">
                  <a:moveTo>
                    <a:pt x="0" y="1"/>
                  </a:moveTo>
                  <a:lnTo>
                    <a:pt x="0" y="1"/>
                  </a:lnTo>
                  <a:lnTo>
                    <a:pt x="0" y="1"/>
                  </a:lnTo>
                  <a:lnTo>
                    <a:pt x="0" y="1"/>
                  </a:lnTo>
                  <a:lnTo>
                    <a:pt x="0" y="1"/>
                  </a:lnTo>
                  <a:close/>
                </a:path>
              </a:pathLst>
            </a:custGeom>
            <a:solidFill>
              <a:srgbClr val="8387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04;p56">
              <a:extLst>
                <a:ext uri="{FF2B5EF4-FFF2-40B4-BE49-F238E27FC236}">
                  <a16:creationId xmlns:a16="http://schemas.microsoft.com/office/drawing/2014/main" id="{DDB74244-6527-0044-B597-26058AA2CBDE}"/>
                </a:ext>
              </a:extLst>
            </p:cNvPr>
            <p:cNvSpPr/>
            <p:nvPr/>
          </p:nvSpPr>
          <p:spPr>
            <a:xfrm>
              <a:off x="5304715" y="2769339"/>
              <a:ext cx="109639" cy="83920"/>
            </a:xfrm>
            <a:custGeom>
              <a:avLst/>
              <a:gdLst/>
              <a:ahLst/>
              <a:cxnLst/>
              <a:rect l="l" t="t" r="r" b="b"/>
              <a:pathLst>
                <a:path w="3615" h="2767" extrusionOk="0">
                  <a:moveTo>
                    <a:pt x="0" y="2766"/>
                  </a:moveTo>
                  <a:lnTo>
                    <a:pt x="0" y="2766"/>
                  </a:lnTo>
                  <a:cubicBezTo>
                    <a:pt x="2109" y="2465"/>
                    <a:pt x="3615" y="1835"/>
                    <a:pt x="3615" y="631"/>
                  </a:cubicBezTo>
                  <a:cubicBezTo>
                    <a:pt x="3615" y="1835"/>
                    <a:pt x="2109" y="2465"/>
                    <a:pt x="0" y="2766"/>
                  </a:cubicBezTo>
                  <a:close/>
                  <a:moveTo>
                    <a:pt x="3587" y="357"/>
                  </a:moveTo>
                  <a:cubicBezTo>
                    <a:pt x="3560" y="247"/>
                    <a:pt x="3532" y="138"/>
                    <a:pt x="3505" y="1"/>
                  </a:cubicBezTo>
                  <a:lnTo>
                    <a:pt x="3505" y="1"/>
                  </a:lnTo>
                  <a:cubicBezTo>
                    <a:pt x="3532" y="138"/>
                    <a:pt x="3560" y="247"/>
                    <a:pt x="3587" y="357"/>
                  </a:cubicBezTo>
                  <a:close/>
                </a:path>
              </a:pathLst>
            </a:custGeom>
            <a:solidFill>
              <a:srgbClr val="3A3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05;p56">
              <a:extLst>
                <a:ext uri="{FF2B5EF4-FFF2-40B4-BE49-F238E27FC236}">
                  <a16:creationId xmlns:a16="http://schemas.microsoft.com/office/drawing/2014/main" id="{EA2858B4-432E-A94F-8F37-76DCA33415EE}"/>
                </a:ext>
              </a:extLst>
            </p:cNvPr>
            <p:cNvSpPr/>
            <p:nvPr/>
          </p:nvSpPr>
          <p:spPr>
            <a:xfrm>
              <a:off x="5404348" y="2193826"/>
              <a:ext cx="150341" cy="205995"/>
            </a:xfrm>
            <a:custGeom>
              <a:avLst/>
              <a:gdLst/>
              <a:ahLst/>
              <a:cxnLst/>
              <a:rect l="l" t="t" r="r" b="b"/>
              <a:pathLst>
                <a:path w="4957" h="6792" extrusionOk="0">
                  <a:moveTo>
                    <a:pt x="3533" y="1"/>
                  </a:moveTo>
                  <a:lnTo>
                    <a:pt x="4902" y="2082"/>
                  </a:lnTo>
                  <a:cubicBezTo>
                    <a:pt x="4930" y="2054"/>
                    <a:pt x="4930" y="2054"/>
                    <a:pt x="4957" y="2027"/>
                  </a:cubicBezTo>
                  <a:lnTo>
                    <a:pt x="3533" y="1"/>
                  </a:lnTo>
                  <a:close/>
                  <a:moveTo>
                    <a:pt x="959" y="6134"/>
                  </a:moveTo>
                  <a:lnTo>
                    <a:pt x="959" y="6134"/>
                  </a:lnTo>
                  <a:cubicBezTo>
                    <a:pt x="603" y="6380"/>
                    <a:pt x="275" y="6600"/>
                    <a:pt x="1" y="6764"/>
                  </a:cubicBezTo>
                  <a:cubicBezTo>
                    <a:pt x="1" y="6773"/>
                    <a:pt x="1" y="6782"/>
                    <a:pt x="1" y="6791"/>
                  </a:cubicBezTo>
                  <a:cubicBezTo>
                    <a:pt x="1" y="6791"/>
                    <a:pt x="330" y="6572"/>
                    <a:pt x="822" y="6244"/>
                  </a:cubicBezTo>
                  <a:cubicBezTo>
                    <a:pt x="877" y="6216"/>
                    <a:pt x="932" y="6161"/>
                    <a:pt x="959" y="6134"/>
                  </a:cubicBezTo>
                  <a:close/>
                </a:path>
              </a:pathLst>
            </a:custGeom>
            <a:solidFill>
              <a:srgbClr val="F4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06;p56">
              <a:extLst>
                <a:ext uri="{FF2B5EF4-FFF2-40B4-BE49-F238E27FC236}">
                  <a16:creationId xmlns:a16="http://schemas.microsoft.com/office/drawing/2014/main" id="{C8E766E0-8F67-604F-930E-E6EA017D0E94}"/>
                </a:ext>
              </a:extLst>
            </p:cNvPr>
            <p:cNvSpPr/>
            <p:nvPr/>
          </p:nvSpPr>
          <p:spPr>
            <a:xfrm>
              <a:off x="5358702" y="2193826"/>
              <a:ext cx="199322" cy="205145"/>
            </a:xfrm>
            <a:custGeom>
              <a:avLst/>
              <a:gdLst/>
              <a:ahLst/>
              <a:cxnLst/>
              <a:rect l="l" t="t" r="r" b="b"/>
              <a:pathLst>
                <a:path w="6572" h="6764" extrusionOk="0">
                  <a:moveTo>
                    <a:pt x="5038" y="1"/>
                  </a:moveTo>
                  <a:cubicBezTo>
                    <a:pt x="4929" y="192"/>
                    <a:pt x="2519" y="2711"/>
                    <a:pt x="0" y="3177"/>
                  </a:cubicBezTo>
                  <a:cubicBezTo>
                    <a:pt x="1150" y="3067"/>
                    <a:pt x="1834" y="2930"/>
                    <a:pt x="1835" y="2930"/>
                  </a:cubicBezTo>
                  <a:lnTo>
                    <a:pt x="1835" y="2930"/>
                  </a:lnTo>
                  <a:cubicBezTo>
                    <a:pt x="1835" y="2930"/>
                    <a:pt x="1643" y="4491"/>
                    <a:pt x="1506" y="6764"/>
                  </a:cubicBezTo>
                  <a:cubicBezTo>
                    <a:pt x="1780" y="6600"/>
                    <a:pt x="2108" y="6380"/>
                    <a:pt x="2464" y="6134"/>
                  </a:cubicBezTo>
                  <a:cubicBezTo>
                    <a:pt x="3916" y="5148"/>
                    <a:pt x="5942" y="3588"/>
                    <a:pt x="6544" y="2355"/>
                  </a:cubicBezTo>
                  <a:cubicBezTo>
                    <a:pt x="6544" y="2355"/>
                    <a:pt x="6572" y="2328"/>
                    <a:pt x="6572" y="2301"/>
                  </a:cubicBezTo>
                  <a:lnTo>
                    <a:pt x="6407" y="2082"/>
                  </a:lnTo>
                  <a:lnTo>
                    <a:pt x="5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07;p56">
              <a:extLst>
                <a:ext uri="{FF2B5EF4-FFF2-40B4-BE49-F238E27FC236}">
                  <a16:creationId xmlns:a16="http://schemas.microsoft.com/office/drawing/2014/main" id="{75288D88-FC5A-514A-A5C9-6DBB1CE25723}"/>
                </a:ext>
              </a:extLst>
            </p:cNvPr>
            <p:cNvSpPr/>
            <p:nvPr/>
          </p:nvSpPr>
          <p:spPr>
            <a:xfrm>
              <a:off x="4887802" y="2282693"/>
              <a:ext cx="526542" cy="575523"/>
            </a:xfrm>
            <a:custGeom>
              <a:avLst/>
              <a:gdLst/>
              <a:ahLst/>
              <a:cxnLst/>
              <a:rect l="l" t="t" r="r" b="b"/>
              <a:pathLst>
                <a:path w="17361" h="18976" extrusionOk="0">
                  <a:moveTo>
                    <a:pt x="17361" y="0"/>
                  </a:moveTo>
                  <a:cubicBezTo>
                    <a:pt x="17360" y="0"/>
                    <a:pt x="16676" y="137"/>
                    <a:pt x="15526" y="247"/>
                  </a:cubicBezTo>
                  <a:cubicBezTo>
                    <a:pt x="15526" y="247"/>
                    <a:pt x="15663" y="9912"/>
                    <a:pt x="13637" y="13089"/>
                  </a:cubicBezTo>
                  <a:cubicBezTo>
                    <a:pt x="12295" y="15252"/>
                    <a:pt x="7914" y="16511"/>
                    <a:pt x="3889" y="16511"/>
                  </a:cubicBezTo>
                  <a:cubicBezTo>
                    <a:pt x="2492" y="16511"/>
                    <a:pt x="1151" y="16347"/>
                    <a:pt x="1" y="16046"/>
                  </a:cubicBezTo>
                  <a:lnTo>
                    <a:pt x="1" y="16046"/>
                  </a:lnTo>
                  <a:cubicBezTo>
                    <a:pt x="110" y="16594"/>
                    <a:pt x="275" y="17004"/>
                    <a:pt x="494" y="17196"/>
                  </a:cubicBezTo>
                  <a:cubicBezTo>
                    <a:pt x="1534" y="18072"/>
                    <a:pt x="6518" y="18976"/>
                    <a:pt x="10816" y="18976"/>
                  </a:cubicBezTo>
                  <a:cubicBezTo>
                    <a:pt x="11857" y="18976"/>
                    <a:pt x="12843" y="18921"/>
                    <a:pt x="13746" y="18811"/>
                  </a:cubicBezTo>
                  <a:cubicBezTo>
                    <a:pt x="15855" y="18510"/>
                    <a:pt x="17361" y="17880"/>
                    <a:pt x="17361" y="16676"/>
                  </a:cubicBezTo>
                  <a:cubicBezTo>
                    <a:pt x="17361" y="16594"/>
                    <a:pt x="17333" y="16511"/>
                    <a:pt x="17333" y="16402"/>
                  </a:cubicBezTo>
                  <a:cubicBezTo>
                    <a:pt x="17306" y="16292"/>
                    <a:pt x="17278" y="16183"/>
                    <a:pt x="17251" y="16046"/>
                  </a:cubicBezTo>
                  <a:cubicBezTo>
                    <a:pt x="16676" y="12486"/>
                    <a:pt x="16813" y="7530"/>
                    <a:pt x="17032" y="4053"/>
                  </a:cubicBezTo>
                  <a:cubicBezTo>
                    <a:pt x="17032" y="3998"/>
                    <a:pt x="17032" y="3916"/>
                    <a:pt x="17032" y="3834"/>
                  </a:cubicBezTo>
                  <a:cubicBezTo>
                    <a:pt x="17169" y="1561"/>
                    <a:pt x="17361" y="0"/>
                    <a:pt x="17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08;p56">
              <a:extLst>
                <a:ext uri="{FF2B5EF4-FFF2-40B4-BE49-F238E27FC236}">
                  <a16:creationId xmlns:a16="http://schemas.microsoft.com/office/drawing/2014/main" id="{6AAFD239-AAA5-5041-B5AD-D4F73A7F8BF5}"/>
                </a:ext>
              </a:extLst>
            </p:cNvPr>
            <p:cNvSpPr/>
            <p:nvPr/>
          </p:nvSpPr>
          <p:spPr>
            <a:xfrm>
              <a:off x="5225777" y="1927475"/>
              <a:ext cx="68155" cy="33413"/>
            </a:xfrm>
            <a:custGeom>
              <a:avLst/>
              <a:gdLst/>
              <a:ahLst/>
              <a:cxnLst/>
              <a:rect l="l" t="t" r="r" b="b"/>
              <a:pathLst>
                <a:path w="2307" h="1131" extrusionOk="0">
                  <a:moveTo>
                    <a:pt x="1121" y="0"/>
                  </a:moveTo>
                  <a:cubicBezTo>
                    <a:pt x="843" y="0"/>
                    <a:pt x="589" y="167"/>
                    <a:pt x="402" y="378"/>
                  </a:cubicBezTo>
                  <a:cubicBezTo>
                    <a:pt x="301" y="479"/>
                    <a:pt x="251" y="604"/>
                    <a:pt x="176" y="704"/>
                  </a:cubicBezTo>
                  <a:cubicBezTo>
                    <a:pt x="101" y="830"/>
                    <a:pt x="51" y="980"/>
                    <a:pt x="1" y="1105"/>
                  </a:cubicBezTo>
                  <a:cubicBezTo>
                    <a:pt x="176" y="880"/>
                    <a:pt x="326" y="629"/>
                    <a:pt x="502" y="479"/>
                  </a:cubicBezTo>
                  <a:cubicBezTo>
                    <a:pt x="685" y="295"/>
                    <a:pt x="890" y="175"/>
                    <a:pt x="1115" y="175"/>
                  </a:cubicBezTo>
                  <a:cubicBezTo>
                    <a:pt x="1136" y="175"/>
                    <a:pt x="1157" y="176"/>
                    <a:pt x="1179" y="178"/>
                  </a:cubicBezTo>
                  <a:cubicBezTo>
                    <a:pt x="1429" y="178"/>
                    <a:pt x="1655" y="303"/>
                    <a:pt x="1855" y="479"/>
                  </a:cubicBezTo>
                  <a:cubicBezTo>
                    <a:pt x="2056" y="654"/>
                    <a:pt x="2231" y="880"/>
                    <a:pt x="2281" y="1130"/>
                  </a:cubicBezTo>
                  <a:cubicBezTo>
                    <a:pt x="2306" y="855"/>
                    <a:pt x="2131" y="579"/>
                    <a:pt x="1956" y="378"/>
                  </a:cubicBezTo>
                  <a:cubicBezTo>
                    <a:pt x="1755" y="178"/>
                    <a:pt x="1479" y="2"/>
                    <a:pt x="1179" y="2"/>
                  </a:cubicBezTo>
                  <a:cubicBezTo>
                    <a:pt x="1159" y="1"/>
                    <a:pt x="1140"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09;p56">
              <a:extLst>
                <a:ext uri="{FF2B5EF4-FFF2-40B4-BE49-F238E27FC236}">
                  <a16:creationId xmlns:a16="http://schemas.microsoft.com/office/drawing/2014/main" id="{15E9F7A5-2394-534D-B82D-9C0D2068B91A}"/>
                </a:ext>
              </a:extLst>
            </p:cNvPr>
            <p:cNvSpPr/>
            <p:nvPr/>
          </p:nvSpPr>
          <p:spPr>
            <a:xfrm>
              <a:off x="5014753" y="1910429"/>
              <a:ext cx="68155" cy="34151"/>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10;p56">
              <a:extLst>
                <a:ext uri="{FF2B5EF4-FFF2-40B4-BE49-F238E27FC236}">
                  <a16:creationId xmlns:a16="http://schemas.microsoft.com/office/drawing/2014/main" id="{4B56616F-CA5C-0B4A-A0C4-1305DE4F1847}"/>
                </a:ext>
              </a:extLst>
            </p:cNvPr>
            <p:cNvSpPr/>
            <p:nvPr/>
          </p:nvSpPr>
          <p:spPr>
            <a:xfrm>
              <a:off x="5096342" y="2063424"/>
              <a:ext cx="108155" cy="24461"/>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11;p56">
              <a:extLst>
                <a:ext uri="{FF2B5EF4-FFF2-40B4-BE49-F238E27FC236}">
                  <a16:creationId xmlns:a16="http://schemas.microsoft.com/office/drawing/2014/main" id="{D1EDEBD0-DC85-0749-B722-765DB76C6F2E}"/>
                </a:ext>
              </a:extLst>
            </p:cNvPr>
            <p:cNvSpPr/>
            <p:nvPr/>
          </p:nvSpPr>
          <p:spPr>
            <a:xfrm>
              <a:off x="5122281" y="2097487"/>
              <a:ext cx="44432" cy="18553"/>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12;p56">
              <a:extLst>
                <a:ext uri="{FF2B5EF4-FFF2-40B4-BE49-F238E27FC236}">
                  <a16:creationId xmlns:a16="http://schemas.microsoft.com/office/drawing/2014/main" id="{0CD6B090-C762-6046-B6D6-85D6D6DC9424}"/>
                </a:ext>
              </a:extLst>
            </p:cNvPr>
            <p:cNvSpPr/>
            <p:nvPr/>
          </p:nvSpPr>
          <p:spPr>
            <a:xfrm flipH="1">
              <a:off x="5104829" y="1997227"/>
              <a:ext cx="58524" cy="17873"/>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13;p56">
              <a:extLst>
                <a:ext uri="{FF2B5EF4-FFF2-40B4-BE49-F238E27FC236}">
                  <a16:creationId xmlns:a16="http://schemas.microsoft.com/office/drawing/2014/main" id="{1AE3790F-11C9-7D4E-A1C7-1EEA1090B163}"/>
                </a:ext>
              </a:extLst>
            </p:cNvPr>
            <p:cNvSpPr/>
            <p:nvPr/>
          </p:nvSpPr>
          <p:spPr>
            <a:xfrm>
              <a:off x="5259840" y="1883368"/>
              <a:ext cx="73324" cy="40503"/>
            </a:xfrm>
            <a:custGeom>
              <a:avLst/>
              <a:gdLst/>
              <a:ahLst/>
              <a:cxnLst/>
              <a:rect l="l" t="t" r="r" b="b"/>
              <a:pathLst>
                <a:path w="2482" h="1371" extrusionOk="0">
                  <a:moveTo>
                    <a:pt x="433" y="0"/>
                  </a:moveTo>
                  <a:cubicBezTo>
                    <a:pt x="282" y="0"/>
                    <a:pt x="133" y="12"/>
                    <a:pt x="1" y="42"/>
                  </a:cubicBezTo>
                  <a:lnTo>
                    <a:pt x="1" y="67"/>
                  </a:lnTo>
                  <a:cubicBezTo>
                    <a:pt x="477" y="67"/>
                    <a:pt x="953" y="192"/>
                    <a:pt x="1379" y="418"/>
                  </a:cubicBezTo>
                  <a:cubicBezTo>
                    <a:pt x="1605" y="518"/>
                    <a:pt x="1805" y="668"/>
                    <a:pt x="1981" y="819"/>
                  </a:cubicBezTo>
                  <a:cubicBezTo>
                    <a:pt x="2181" y="969"/>
                    <a:pt x="2331" y="1170"/>
                    <a:pt x="2482" y="1370"/>
                  </a:cubicBezTo>
                  <a:lnTo>
                    <a:pt x="2482" y="1345"/>
                  </a:lnTo>
                  <a:cubicBezTo>
                    <a:pt x="2457" y="1245"/>
                    <a:pt x="2382" y="1120"/>
                    <a:pt x="2331" y="1019"/>
                  </a:cubicBezTo>
                  <a:cubicBezTo>
                    <a:pt x="2256" y="919"/>
                    <a:pt x="2181" y="819"/>
                    <a:pt x="2081" y="719"/>
                  </a:cubicBezTo>
                  <a:cubicBezTo>
                    <a:pt x="1905" y="518"/>
                    <a:pt x="1705" y="393"/>
                    <a:pt x="1479" y="242"/>
                  </a:cubicBezTo>
                  <a:cubicBezTo>
                    <a:pt x="1254" y="142"/>
                    <a:pt x="1003" y="42"/>
                    <a:pt x="752" y="17"/>
                  </a:cubicBezTo>
                  <a:cubicBezTo>
                    <a:pt x="649" y="6"/>
                    <a:pt x="541"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14;p56">
              <a:extLst>
                <a:ext uri="{FF2B5EF4-FFF2-40B4-BE49-F238E27FC236}">
                  <a16:creationId xmlns:a16="http://schemas.microsoft.com/office/drawing/2014/main" id="{250C3318-484D-0E42-94A9-8A71EF9008F9}"/>
                </a:ext>
              </a:extLst>
            </p:cNvPr>
            <p:cNvSpPr/>
            <p:nvPr/>
          </p:nvSpPr>
          <p:spPr>
            <a:xfrm>
              <a:off x="4991799" y="1872290"/>
              <a:ext cx="77047" cy="32319"/>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3415;p56">
            <a:extLst>
              <a:ext uri="{FF2B5EF4-FFF2-40B4-BE49-F238E27FC236}">
                <a16:creationId xmlns:a16="http://schemas.microsoft.com/office/drawing/2014/main" id="{FEB06EDE-EC03-B048-9AC1-3908AD3B7D5D}"/>
              </a:ext>
            </a:extLst>
          </p:cNvPr>
          <p:cNvGrpSpPr/>
          <p:nvPr/>
        </p:nvGrpSpPr>
        <p:grpSpPr>
          <a:xfrm>
            <a:off x="7340241" y="336121"/>
            <a:ext cx="721200" cy="1573873"/>
            <a:chOff x="3006936" y="1255966"/>
            <a:chExt cx="1415095" cy="2849834"/>
          </a:xfrm>
        </p:grpSpPr>
        <p:sp>
          <p:nvSpPr>
            <p:cNvPr id="92" name="Google Shape;3416;p56">
              <a:extLst>
                <a:ext uri="{FF2B5EF4-FFF2-40B4-BE49-F238E27FC236}">
                  <a16:creationId xmlns:a16="http://schemas.microsoft.com/office/drawing/2014/main" id="{D81899E3-785B-0D40-834E-DB8277E77ADD}"/>
                </a:ext>
              </a:extLst>
            </p:cNvPr>
            <p:cNvSpPr/>
            <p:nvPr/>
          </p:nvSpPr>
          <p:spPr>
            <a:xfrm>
              <a:off x="3170535" y="3840876"/>
              <a:ext cx="1251497" cy="264924"/>
            </a:xfrm>
            <a:custGeom>
              <a:avLst/>
              <a:gdLst/>
              <a:ahLst/>
              <a:cxnLst/>
              <a:rect l="l" t="t" r="r" b="b"/>
              <a:pathLst>
                <a:path w="41264" h="8735" extrusionOk="0">
                  <a:moveTo>
                    <a:pt x="20646" y="0"/>
                  </a:moveTo>
                  <a:cubicBezTo>
                    <a:pt x="19140" y="0"/>
                    <a:pt x="17661" y="55"/>
                    <a:pt x="16265" y="110"/>
                  </a:cubicBezTo>
                  <a:cubicBezTo>
                    <a:pt x="16265" y="1232"/>
                    <a:pt x="16210" y="3039"/>
                    <a:pt x="15881" y="4107"/>
                  </a:cubicBezTo>
                  <a:cubicBezTo>
                    <a:pt x="15416" y="5695"/>
                    <a:pt x="13225" y="6133"/>
                    <a:pt x="12623" y="6243"/>
                  </a:cubicBezTo>
                  <a:cubicBezTo>
                    <a:pt x="12514" y="6270"/>
                    <a:pt x="12322" y="6298"/>
                    <a:pt x="12075" y="6298"/>
                  </a:cubicBezTo>
                  <a:cubicBezTo>
                    <a:pt x="11090" y="6298"/>
                    <a:pt x="9365" y="6051"/>
                    <a:pt x="9365" y="5230"/>
                  </a:cubicBezTo>
                  <a:cubicBezTo>
                    <a:pt x="9365" y="5202"/>
                    <a:pt x="9365" y="5202"/>
                    <a:pt x="9392" y="5175"/>
                  </a:cubicBezTo>
                  <a:cubicBezTo>
                    <a:pt x="9502" y="4080"/>
                    <a:pt x="11309" y="1917"/>
                    <a:pt x="11309" y="1917"/>
                  </a:cubicBezTo>
                  <a:cubicBezTo>
                    <a:pt x="11747" y="1314"/>
                    <a:pt x="11966" y="821"/>
                    <a:pt x="12103" y="411"/>
                  </a:cubicBezTo>
                  <a:lnTo>
                    <a:pt x="12103" y="411"/>
                  </a:lnTo>
                  <a:cubicBezTo>
                    <a:pt x="4984" y="1095"/>
                    <a:pt x="0" y="2601"/>
                    <a:pt x="0" y="4381"/>
                  </a:cubicBezTo>
                  <a:cubicBezTo>
                    <a:pt x="0" y="6791"/>
                    <a:pt x="9255" y="8735"/>
                    <a:pt x="20646" y="8735"/>
                  </a:cubicBezTo>
                  <a:cubicBezTo>
                    <a:pt x="32036" y="8735"/>
                    <a:pt x="41264" y="6791"/>
                    <a:pt x="41264" y="4381"/>
                  </a:cubicBezTo>
                  <a:cubicBezTo>
                    <a:pt x="41264" y="2519"/>
                    <a:pt x="35788" y="931"/>
                    <a:pt x="28039" y="301"/>
                  </a:cubicBezTo>
                  <a:lnTo>
                    <a:pt x="28039" y="301"/>
                  </a:lnTo>
                  <a:cubicBezTo>
                    <a:pt x="28176" y="630"/>
                    <a:pt x="28367" y="1013"/>
                    <a:pt x="28723" y="1424"/>
                  </a:cubicBezTo>
                  <a:cubicBezTo>
                    <a:pt x="28723" y="1424"/>
                    <a:pt x="30613" y="3505"/>
                    <a:pt x="30804" y="4573"/>
                  </a:cubicBezTo>
                  <a:cubicBezTo>
                    <a:pt x="30941" y="5531"/>
                    <a:pt x="28833" y="5832"/>
                    <a:pt x="27902" y="5832"/>
                  </a:cubicBezTo>
                  <a:lnTo>
                    <a:pt x="27601" y="5832"/>
                  </a:lnTo>
                  <a:cubicBezTo>
                    <a:pt x="27601" y="5805"/>
                    <a:pt x="27601" y="5805"/>
                    <a:pt x="27601" y="5805"/>
                  </a:cubicBezTo>
                  <a:cubicBezTo>
                    <a:pt x="26971" y="5723"/>
                    <a:pt x="24808" y="5394"/>
                    <a:pt x="24233" y="3833"/>
                  </a:cubicBezTo>
                  <a:cubicBezTo>
                    <a:pt x="24068" y="3313"/>
                    <a:pt x="23986" y="2629"/>
                    <a:pt x="23986" y="1917"/>
                  </a:cubicBezTo>
                  <a:cubicBezTo>
                    <a:pt x="23986" y="1260"/>
                    <a:pt x="24041" y="602"/>
                    <a:pt x="24096" y="82"/>
                  </a:cubicBezTo>
                  <a:cubicBezTo>
                    <a:pt x="22973" y="27"/>
                    <a:pt x="21823" y="0"/>
                    <a:pt x="20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17;p56">
              <a:extLst>
                <a:ext uri="{FF2B5EF4-FFF2-40B4-BE49-F238E27FC236}">
                  <a16:creationId xmlns:a16="http://schemas.microsoft.com/office/drawing/2014/main" id="{7D7393B4-2569-8D4C-9AD3-2CAA824993CA}"/>
                </a:ext>
              </a:extLst>
            </p:cNvPr>
            <p:cNvSpPr/>
            <p:nvPr/>
          </p:nvSpPr>
          <p:spPr>
            <a:xfrm>
              <a:off x="3454998" y="3111104"/>
              <a:ext cx="278602" cy="743880"/>
            </a:xfrm>
            <a:custGeom>
              <a:avLst/>
              <a:gdLst/>
              <a:ahLst/>
              <a:cxnLst/>
              <a:rect l="l" t="t" r="r" b="b"/>
              <a:pathLst>
                <a:path w="9186" h="24527" extrusionOk="0">
                  <a:moveTo>
                    <a:pt x="3423" y="1"/>
                  </a:moveTo>
                  <a:cubicBezTo>
                    <a:pt x="1560" y="1"/>
                    <a:pt x="1" y="721"/>
                    <a:pt x="150" y="3196"/>
                  </a:cubicBezTo>
                  <a:cubicBezTo>
                    <a:pt x="506" y="9083"/>
                    <a:pt x="3162" y="24526"/>
                    <a:pt x="3162" y="24526"/>
                  </a:cubicBezTo>
                  <a:lnTo>
                    <a:pt x="6420" y="24526"/>
                  </a:lnTo>
                  <a:cubicBezTo>
                    <a:pt x="8583" y="17900"/>
                    <a:pt x="9186" y="1389"/>
                    <a:pt x="9186" y="1389"/>
                  </a:cubicBezTo>
                  <a:cubicBezTo>
                    <a:pt x="9186" y="1389"/>
                    <a:pt x="6011" y="1"/>
                    <a:pt x="3423"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18;p56">
              <a:extLst>
                <a:ext uri="{FF2B5EF4-FFF2-40B4-BE49-F238E27FC236}">
                  <a16:creationId xmlns:a16="http://schemas.microsoft.com/office/drawing/2014/main" id="{74D42965-FB2F-C040-ACF3-0B8FEE4C3E57}"/>
                </a:ext>
              </a:extLst>
            </p:cNvPr>
            <p:cNvSpPr/>
            <p:nvPr/>
          </p:nvSpPr>
          <p:spPr>
            <a:xfrm>
              <a:off x="3786745" y="1255966"/>
              <a:ext cx="590718" cy="1050173"/>
            </a:xfrm>
            <a:custGeom>
              <a:avLst/>
              <a:gdLst/>
              <a:ahLst/>
              <a:cxnLst/>
              <a:rect l="l" t="t" r="r" b="b"/>
              <a:pathLst>
                <a:path w="19477" h="34626" extrusionOk="0">
                  <a:moveTo>
                    <a:pt x="17269" y="0"/>
                  </a:moveTo>
                  <a:cubicBezTo>
                    <a:pt x="16946" y="0"/>
                    <a:pt x="16634" y="119"/>
                    <a:pt x="16374" y="398"/>
                  </a:cubicBezTo>
                  <a:cubicBezTo>
                    <a:pt x="15455" y="1356"/>
                    <a:pt x="15433" y="1711"/>
                    <a:pt x="15503" y="1837"/>
                  </a:cubicBezTo>
                  <a:lnTo>
                    <a:pt x="15503" y="1837"/>
                  </a:lnTo>
                  <a:cubicBezTo>
                    <a:pt x="15371" y="1730"/>
                    <a:pt x="15086" y="1531"/>
                    <a:pt x="14792" y="1531"/>
                  </a:cubicBezTo>
                  <a:cubicBezTo>
                    <a:pt x="14598" y="1531"/>
                    <a:pt x="14399" y="1618"/>
                    <a:pt x="14239" y="1877"/>
                  </a:cubicBezTo>
                  <a:cubicBezTo>
                    <a:pt x="13773" y="2671"/>
                    <a:pt x="14293" y="3766"/>
                    <a:pt x="14485" y="5218"/>
                  </a:cubicBezTo>
                  <a:cubicBezTo>
                    <a:pt x="14704" y="6587"/>
                    <a:pt x="9967" y="22112"/>
                    <a:pt x="931" y="28355"/>
                  </a:cubicBezTo>
                  <a:cubicBezTo>
                    <a:pt x="219" y="28848"/>
                    <a:pt x="0" y="29833"/>
                    <a:pt x="493" y="30573"/>
                  </a:cubicBezTo>
                  <a:lnTo>
                    <a:pt x="2738" y="34078"/>
                  </a:lnTo>
                  <a:cubicBezTo>
                    <a:pt x="2991" y="34467"/>
                    <a:pt x="3356" y="34626"/>
                    <a:pt x="3760" y="34626"/>
                  </a:cubicBezTo>
                  <a:cubicBezTo>
                    <a:pt x="4408" y="34626"/>
                    <a:pt x="5156" y="34217"/>
                    <a:pt x="5696" y="33694"/>
                  </a:cubicBezTo>
                  <a:cubicBezTo>
                    <a:pt x="7749" y="31641"/>
                    <a:pt x="11117" y="28683"/>
                    <a:pt x="12514" y="25452"/>
                  </a:cubicBezTo>
                  <a:cubicBezTo>
                    <a:pt x="14211" y="21592"/>
                    <a:pt x="16210" y="11680"/>
                    <a:pt x="16949" y="7819"/>
                  </a:cubicBezTo>
                  <a:cubicBezTo>
                    <a:pt x="17141" y="6833"/>
                    <a:pt x="17524" y="5929"/>
                    <a:pt x="18099" y="5135"/>
                  </a:cubicBezTo>
                  <a:cubicBezTo>
                    <a:pt x="18702" y="4314"/>
                    <a:pt x="19386" y="3191"/>
                    <a:pt x="19414" y="2342"/>
                  </a:cubicBezTo>
                  <a:cubicBezTo>
                    <a:pt x="19476" y="1235"/>
                    <a:pt x="18311" y="0"/>
                    <a:pt x="17269"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19;p56">
              <a:extLst>
                <a:ext uri="{FF2B5EF4-FFF2-40B4-BE49-F238E27FC236}">
                  <a16:creationId xmlns:a16="http://schemas.microsoft.com/office/drawing/2014/main" id="{ECDD58B0-2103-274A-B5DE-CD473530FADC}"/>
                </a:ext>
              </a:extLst>
            </p:cNvPr>
            <p:cNvSpPr/>
            <p:nvPr/>
          </p:nvSpPr>
          <p:spPr>
            <a:xfrm>
              <a:off x="4206116" y="1311227"/>
              <a:ext cx="17470" cy="84739"/>
            </a:xfrm>
            <a:custGeom>
              <a:avLst/>
              <a:gdLst/>
              <a:ahLst/>
              <a:cxnLst/>
              <a:rect l="l" t="t" r="r" b="b"/>
              <a:pathLst>
                <a:path w="576" h="2794" extrusionOk="0">
                  <a:moveTo>
                    <a:pt x="466" y="0"/>
                  </a:moveTo>
                  <a:lnTo>
                    <a:pt x="412" y="55"/>
                  </a:lnTo>
                  <a:cubicBezTo>
                    <a:pt x="1" y="740"/>
                    <a:pt x="329" y="1643"/>
                    <a:pt x="576" y="2793"/>
                  </a:cubicBezTo>
                  <a:cubicBezTo>
                    <a:pt x="521" y="1643"/>
                    <a:pt x="247" y="685"/>
                    <a:pt x="466" y="0"/>
                  </a:cubicBezTo>
                  <a:close/>
                </a:path>
              </a:pathLst>
            </a:custGeom>
            <a:solidFill>
              <a:srgbClr val="F57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420;p56">
              <a:extLst>
                <a:ext uri="{FF2B5EF4-FFF2-40B4-BE49-F238E27FC236}">
                  <a16:creationId xmlns:a16="http://schemas.microsoft.com/office/drawing/2014/main" id="{165E1CCE-2FAA-F44B-B5AD-9DBF5FAF55EA}"/>
                </a:ext>
              </a:extLst>
            </p:cNvPr>
            <p:cNvSpPr/>
            <p:nvPr/>
          </p:nvSpPr>
          <p:spPr>
            <a:xfrm>
              <a:off x="4260103" y="1257239"/>
              <a:ext cx="39064" cy="43219"/>
            </a:xfrm>
            <a:custGeom>
              <a:avLst/>
              <a:gdLst/>
              <a:ahLst/>
              <a:cxnLst/>
              <a:rect l="l" t="t" r="r" b="b"/>
              <a:pathLst>
                <a:path w="1288" h="1425" extrusionOk="0">
                  <a:moveTo>
                    <a:pt x="1288" y="0"/>
                  </a:moveTo>
                  <a:lnTo>
                    <a:pt x="1288" y="0"/>
                  </a:lnTo>
                  <a:cubicBezTo>
                    <a:pt x="1096" y="83"/>
                    <a:pt x="904" y="165"/>
                    <a:pt x="767" y="356"/>
                  </a:cubicBezTo>
                  <a:cubicBezTo>
                    <a:pt x="357" y="767"/>
                    <a:pt x="138" y="1068"/>
                    <a:pt x="1" y="1287"/>
                  </a:cubicBezTo>
                  <a:cubicBezTo>
                    <a:pt x="55" y="1342"/>
                    <a:pt x="110" y="1397"/>
                    <a:pt x="165" y="1424"/>
                  </a:cubicBezTo>
                  <a:cubicBezTo>
                    <a:pt x="110" y="1287"/>
                    <a:pt x="165" y="959"/>
                    <a:pt x="1151" y="110"/>
                  </a:cubicBezTo>
                  <a:cubicBezTo>
                    <a:pt x="1205" y="55"/>
                    <a:pt x="1260" y="28"/>
                    <a:pt x="1288" y="0"/>
                  </a:cubicBezTo>
                  <a:close/>
                </a:path>
              </a:pathLst>
            </a:custGeom>
            <a:solidFill>
              <a:srgbClr val="F57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421;p56">
              <a:extLst>
                <a:ext uri="{FF2B5EF4-FFF2-40B4-BE49-F238E27FC236}">
                  <a16:creationId xmlns:a16="http://schemas.microsoft.com/office/drawing/2014/main" id="{D53763D8-CE80-4F4F-AFFF-2D11F5A6A123}"/>
                </a:ext>
              </a:extLst>
            </p:cNvPr>
            <p:cNvSpPr/>
            <p:nvPr/>
          </p:nvSpPr>
          <p:spPr>
            <a:xfrm>
              <a:off x="3849862" y="1378499"/>
              <a:ext cx="507435" cy="937561"/>
            </a:xfrm>
            <a:custGeom>
              <a:avLst/>
              <a:gdLst/>
              <a:ahLst/>
              <a:cxnLst/>
              <a:rect l="l" t="t" r="r" b="b"/>
              <a:pathLst>
                <a:path w="16731" h="30913" extrusionOk="0">
                  <a:moveTo>
                    <a:pt x="16730" y="0"/>
                  </a:moveTo>
                  <a:cubicBezTo>
                    <a:pt x="16484" y="356"/>
                    <a:pt x="16183" y="712"/>
                    <a:pt x="15909" y="1013"/>
                  </a:cubicBezTo>
                  <a:cubicBezTo>
                    <a:pt x="15252" y="1753"/>
                    <a:pt x="14759" y="2601"/>
                    <a:pt x="14458" y="3532"/>
                  </a:cubicBezTo>
                  <a:cubicBezTo>
                    <a:pt x="13308" y="7311"/>
                    <a:pt x="10268" y="16949"/>
                    <a:pt x="8187" y="20591"/>
                  </a:cubicBezTo>
                  <a:cubicBezTo>
                    <a:pt x="6435" y="23685"/>
                    <a:pt x="2711" y="26943"/>
                    <a:pt x="438" y="28778"/>
                  </a:cubicBezTo>
                  <a:cubicBezTo>
                    <a:pt x="301" y="28887"/>
                    <a:pt x="164" y="28970"/>
                    <a:pt x="0" y="29024"/>
                  </a:cubicBezTo>
                  <a:lnTo>
                    <a:pt x="657" y="30038"/>
                  </a:lnTo>
                  <a:cubicBezTo>
                    <a:pt x="1029" y="30611"/>
                    <a:pt x="1646" y="30912"/>
                    <a:pt x="2271" y="30912"/>
                  </a:cubicBezTo>
                  <a:cubicBezTo>
                    <a:pt x="2750" y="30912"/>
                    <a:pt x="3234" y="30735"/>
                    <a:pt x="3615" y="30366"/>
                  </a:cubicBezTo>
                  <a:cubicBezTo>
                    <a:pt x="5668" y="28312"/>
                    <a:pt x="9036" y="24643"/>
                    <a:pt x="10433" y="21412"/>
                  </a:cubicBezTo>
                  <a:cubicBezTo>
                    <a:pt x="12130" y="17552"/>
                    <a:pt x="14129" y="7640"/>
                    <a:pt x="14868" y="3779"/>
                  </a:cubicBezTo>
                  <a:cubicBezTo>
                    <a:pt x="15060" y="2793"/>
                    <a:pt x="15443" y="1889"/>
                    <a:pt x="16018" y="1095"/>
                  </a:cubicBezTo>
                  <a:cubicBezTo>
                    <a:pt x="16265" y="767"/>
                    <a:pt x="16511" y="383"/>
                    <a:pt x="16730"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422;p56">
              <a:extLst>
                <a:ext uri="{FF2B5EF4-FFF2-40B4-BE49-F238E27FC236}">
                  <a16:creationId xmlns:a16="http://schemas.microsoft.com/office/drawing/2014/main" id="{A55F8BE6-480C-004D-9561-2C71C84D513F}"/>
                </a:ext>
              </a:extLst>
            </p:cNvPr>
            <p:cNvSpPr/>
            <p:nvPr/>
          </p:nvSpPr>
          <p:spPr>
            <a:xfrm>
              <a:off x="3789232" y="1918314"/>
              <a:ext cx="347995" cy="362098"/>
            </a:xfrm>
            <a:custGeom>
              <a:avLst/>
              <a:gdLst/>
              <a:ahLst/>
              <a:cxnLst/>
              <a:rect l="l" t="t" r="r" b="b"/>
              <a:pathLst>
                <a:path w="11474" h="11939" extrusionOk="0">
                  <a:moveTo>
                    <a:pt x="6545" y="0"/>
                  </a:moveTo>
                  <a:cubicBezTo>
                    <a:pt x="6545" y="0"/>
                    <a:pt x="3889" y="3560"/>
                    <a:pt x="1780" y="5257"/>
                  </a:cubicBezTo>
                  <a:cubicBezTo>
                    <a:pt x="0" y="6708"/>
                    <a:pt x="5833" y="11938"/>
                    <a:pt x="5833" y="11938"/>
                  </a:cubicBezTo>
                  <a:cubicBezTo>
                    <a:pt x="5833" y="11938"/>
                    <a:pt x="10652" y="8488"/>
                    <a:pt x="11473" y="6243"/>
                  </a:cubicBezTo>
                  <a:lnTo>
                    <a:pt x="65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423;p56">
              <a:extLst>
                <a:ext uri="{FF2B5EF4-FFF2-40B4-BE49-F238E27FC236}">
                  <a16:creationId xmlns:a16="http://schemas.microsoft.com/office/drawing/2014/main" id="{74C55D11-26ED-024B-9F4D-E982E48ACFED}"/>
                </a:ext>
              </a:extLst>
            </p:cNvPr>
            <p:cNvSpPr/>
            <p:nvPr/>
          </p:nvSpPr>
          <p:spPr>
            <a:xfrm>
              <a:off x="3603189" y="1922438"/>
              <a:ext cx="180245" cy="246696"/>
            </a:xfrm>
            <a:custGeom>
              <a:avLst/>
              <a:gdLst/>
              <a:ahLst/>
              <a:cxnLst/>
              <a:rect l="l" t="t" r="r" b="b"/>
              <a:pathLst>
                <a:path w="5943" h="8134" extrusionOk="0">
                  <a:moveTo>
                    <a:pt x="5641" y="1"/>
                  </a:moveTo>
                  <a:lnTo>
                    <a:pt x="56" y="220"/>
                  </a:lnTo>
                  <a:lnTo>
                    <a:pt x="1" y="8133"/>
                  </a:lnTo>
                  <a:lnTo>
                    <a:pt x="5943" y="7914"/>
                  </a:lnTo>
                  <a:lnTo>
                    <a:pt x="5641" y="1"/>
                  </a:ln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424;p56">
              <a:extLst>
                <a:ext uri="{FF2B5EF4-FFF2-40B4-BE49-F238E27FC236}">
                  <a16:creationId xmlns:a16="http://schemas.microsoft.com/office/drawing/2014/main" id="{F01AE4FA-674F-3345-85D1-C795677D6B15}"/>
                </a:ext>
              </a:extLst>
            </p:cNvPr>
            <p:cNvSpPr/>
            <p:nvPr/>
          </p:nvSpPr>
          <p:spPr>
            <a:xfrm>
              <a:off x="3468313" y="1546315"/>
              <a:ext cx="526057" cy="522114"/>
            </a:xfrm>
            <a:custGeom>
              <a:avLst/>
              <a:gdLst/>
              <a:ahLst/>
              <a:cxnLst/>
              <a:rect l="l" t="t" r="r" b="b"/>
              <a:pathLst>
                <a:path w="17345" h="17215" extrusionOk="0">
                  <a:moveTo>
                    <a:pt x="9067" y="0"/>
                  </a:moveTo>
                  <a:cubicBezTo>
                    <a:pt x="5017" y="0"/>
                    <a:pt x="0" y="2970"/>
                    <a:pt x="204" y="8514"/>
                  </a:cubicBezTo>
                  <a:cubicBezTo>
                    <a:pt x="450" y="14702"/>
                    <a:pt x="4722" y="16975"/>
                    <a:pt x="7460" y="17194"/>
                  </a:cubicBezTo>
                  <a:cubicBezTo>
                    <a:pt x="7622" y="17208"/>
                    <a:pt x="7788" y="17215"/>
                    <a:pt x="7956" y="17215"/>
                  </a:cubicBezTo>
                  <a:cubicBezTo>
                    <a:pt x="11417" y="17215"/>
                    <a:pt x="15980" y="14291"/>
                    <a:pt x="16633" y="9773"/>
                  </a:cubicBezTo>
                  <a:cubicBezTo>
                    <a:pt x="17345" y="5036"/>
                    <a:pt x="14168" y="518"/>
                    <a:pt x="9979" y="53"/>
                  </a:cubicBezTo>
                  <a:cubicBezTo>
                    <a:pt x="9683" y="18"/>
                    <a:pt x="9378" y="0"/>
                    <a:pt x="9067"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425;p56">
              <a:extLst>
                <a:ext uri="{FF2B5EF4-FFF2-40B4-BE49-F238E27FC236}">
                  <a16:creationId xmlns:a16="http://schemas.microsoft.com/office/drawing/2014/main" id="{D5AE58F9-D88C-6448-9D8B-7D494B0DC37A}"/>
                </a:ext>
              </a:extLst>
            </p:cNvPr>
            <p:cNvSpPr/>
            <p:nvPr/>
          </p:nvSpPr>
          <p:spPr>
            <a:xfrm>
              <a:off x="3422151" y="1753864"/>
              <a:ext cx="105515" cy="136238"/>
            </a:xfrm>
            <a:custGeom>
              <a:avLst/>
              <a:gdLst/>
              <a:ahLst/>
              <a:cxnLst/>
              <a:rect l="l" t="t" r="r" b="b"/>
              <a:pathLst>
                <a:path w="3479" h="4492" extrusionOk="0">
                  <a:moveTo>
                    <a:pt x="1413" y="0"/>
                  </a:moveTo>
                  <a:cubicBezTo>
                    <a:pt x="1334" y="0"/>
                    <a:pt x="1256" y="9"/>
                    <a:pt x="1178" y="28"/>
                  </a:cubicBezTo>
                  <a:cubicBezTo>
                    <a:pt x="384" y="220"/>
                    <a:pt x="1" y="1397"/>
                    <a:pt x="302" y="2602"/>
                  </a:cubicBezTo>
                  <a:cubicBezTo>
                    <a:pt x="574" y="3714"/>
                    <a:pt x="1336" y="4491"/>
                    <a:pt x="2066" y="4491"/>
                  </a:cubicBezTo>
                  <a:cubicBezTo>
                    <a:pt x="2145" y="4491"/>
                    <a:pt x="2223" y="4482"/>
                    <a:pt x="2301" y="4464"/>
                  </a:cubicBezTo>
                  <a:cubicBezTo>
                    <a:pt x="3095" y="4272"/>
                    <a:pt x="3478" y="3122"/>
                    <a:pt x="3177" y="1890"/>
                  </a:cubicBezTo>
                  <a:cubicBezTo>
                    <a:pt x="2905" y="778"/>
                    <a:pt x="2143" y="0"/>
                    <a:pt x="1413" y="0"/>
                  </a:cubicBezTo>
                  <a:close/>
                </a:path>
              </a:pathLst>
            </a:custGeom>
            <a:solidFill>
              <a:srgbClr val="F7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426;p56">
              <a:extLst>
                <a:ext uri="{FF2B5EF4-FFF2-40B4-BE49-F238E27FC236}">
                  <a16:creationId xmlns:a16="http://schemas.microsoft.com/office/drawing/2014/main" id="{5414B4F2-E10F-BF4C-A20F-11B650C9CC1F}"/>
                </a:ext>
              </a:extLst>
            </p:cNvPr>
            <p:cNvSpPr/>
            <p:nvPr/>
          </p:nvSpPr>
          <p:spPr>
            <a:xfrm>
              <a:off x="3422151" y="1542099"/>
              <a:ext cx="463427" cy="524207"/>
            </a:xfrm>
            <a:custGeom>
              <a:avLst/>
              <a:gdLst/>
              <a:ahLst/>
              <a:cxnLst/>
              <a:rect l="l" t="t" r="r" b="b"/>
              <a:pathLst>
                <a:path w="15280" h="17284" extrusionOk="0">
                  <a:moveTo>
                    <a:pt x="8681" y="0"/>
                  </a:moveTo>
                  <a:lnTo>
                    <a:pt x="8681" y="0"/>
                  </a:lnTo>
                  <a:cubicBezTo>
                    <a:pt x="5997" y="1095"/>
                    <a:pt x="2629" y="3697"/>
                    <a:pt x="2000" y="6983"/>
                  </a:cubicBezTo>
                  <a:cubicBezTo>
                    <a:pt x="1972" y="7037"/>
                    <a:pt x="1972" y="7092"/>
                    <a:pt x="1972" y="7119"/>
                  </a:cubicBezTo>
                  <a:cubicBezTo>
                    <a:pt x="1804" y="7026"/>
                    <a:pt x="1623" y="6983"/>
                    <a:pt x="1437" y="6983"/>
                  </a:cubicBezTo>
                  <a:cubicBezTo>
                    <a:pt x="1352" y="6983"/>
                    <a:pt x="1265" y="6993"/>
                    <a:pt x="1178" y="7010"/>
                  </a:cubicBezTo>
                  <a:cubicBezTo>
                    <a:pt x="384" y="7202"/>
                    <a:pt x="1" y="8379"/>
                    <a:pt x="302" y="9584"/>
                  </a:cubicBezTo>
                  <a:cubicBezTo>
                    <a:pt x="576" y="10679"/>
                    <a:pt x="1315" y="11473"/>
                    <a:pt x="2054" y="11473"/>
                  </a:cubicBezTo>
                  <a:cubicBezTo>
                    <a:pt x="3067" y="15279"/>
                    <a:pt x="6600" y="16895"/>
                    <a:pt x="8735" y="17223"/>
                  </a:cubicBezTo>
                  <a:cubicBezTo>
                    <a:pt x="9006" y="17263"/>
                    <a:pt x="9285" y="17283"/>
                    <a:pt x="9571" y="17283"/>
                  </a:cubicBezTo>
                  <a:cubicBezTo>
                    <a:pt x="11425" y="17283"/>
                    <a:pt x="13548" y="16453"/>
                    <a:pt x="15280" y="15005"/>
                  </a:cubicBezTo>
                  <a:lnTo>
                    <a:pt x="15280" y="15005"/>
                  </a:lnTo>
                  <a:cubicBezTo>
                    <a:pt x="14511" y="15237"/>
                    <a:pt x="13726" y="15357"/>
                    <a:pt x="12952" y="15357"/>
                  </a:cubicBezTo>
                  <a:cubicBezTo>
                    <a:pt x="9700" y="15357"/>
                    <a:pt x="6636" y="13234"/>
                    <a:pt x="5751" y="8324"/>
                  </a:cubicBezTo>
                  <a:cubicBezTo>
                    <a:pt x="5203" y="5148"/>
                    <a:pt x="6956" y="2081"/>
                    <a:pt x="868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427;p56">
              <a:extLst>
                <a:ext uri="{FF2B5EF4-FFF2-40B4-BE49-F238E27FC236}">
                  <a16:creationId xmlns:a16="http://schemas.microsoft.com/office/drawing/2014/main" id="{27E534AF-17F8-A74A-8EAC-8743375ABDF8}"/>
                </a:ext>
              </a:extLst>
            </p:cNvPr>
            <p:cNvSpPr/>
            <p:nvPr/>
          </p:nvSpPr>
          <p:spPr>
            <a:xfrm>
              <a:off x="3784531" y="3102157"/>
              <a:ext cx="280422" cy="741302"/>
            </a:xfrm>
            <a:custGeom>
              <a:avLst/>
              <a:gdLst/>
              <a:ahLst/>
              <a:cxnLst/>
              <a:rect l="l" t="t" r="r" b="b"/>
              <a:pathLst>
                <a:path w="9246" h="24442" extrusionOk="0">
                  <a:moveTo>
                    <a:pt x="3772" y="1"/>
                  </a:moveTo>
                  <a:cubicBezTo>
                    <a:pt x="1748" y="1"/>
                    <a:pt x="0" y="725"/>
                    <a:pt x="292" y="3354"/>
                  </a:cubicBezTo>
                  <a:cubicBezTo>
                    <a:pt x="785" y="8037"/>
                    <a:pt x="3058" y="18715"/>
                    <a:pt x="3934" y="22850"/>
                  </a:cubicBezTo>
                  <a:cubicBezTo>
                    <a:pt x="4145" y="23772"/>
                    <a:pt x="4965" y="24441"/>
                    <a:pt x="5905" y="24441"/>
                  </a:cubicBezTo>
                  <a:cubicBezTo>
                    <a:pt x="5941" y="24441"/>
                    <a:pt x="5978" y="24440"/>
                    <a:pt x="6015" y="24438"/>
                  </a:cubicBezTo>
                  <a:cubicBezTo>
                    <a:pt x="6946" y="24411"/>
                    <a:pt x="7740" y="23726"/>
                    <a:pt x="7932" y="22795"/>
                  </a:cubicBezTo>
                  <a:cubicBezTo>
                    <a:pt x="9109" y="16854"/>
                    <a:pt x="9219" y="6449"/>
                    <a:pt x="9246" y="2615"/>
                  </a:cubicBezTo>
                  <a:cubicBezTo>
                    <a:pt x="9246" y="1684"/>
                    <a:pt x="8644" y="890"/>
                    <a:pt x="7767" y="644"/>
                  </a:cubicBezTo>
                  <a:cubicBezTo>
                    <a:pt x="6686" y="343"/>
                    <a:pt x="5164" y="1"/>
                    <a:pt x="3772"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428;p56">
              <a:extLst>
                <a:ext uri="{FF2B5EF4-FFF2-40B4-BE49-F238E27FC236}">
                  <a16:creationId xmlns:a16="http://schemas.microsoft.com/office/drawing/2014/main" id="{F560A6D2-78ED-B643-80B5-23AA029C268C}"/>
                </a:ext>
              </a:extLst>
            </p:cNvPr>
            <p:cNvSpPr/>
            <p:nvPr/>
          </p:nvSpPr>
          <p:spPr>
            <a:xfrm>
              <a:off x="3793388" y="3157266"/>
              <a:ext cx="169448" cy="743395"/>
            </a:xfrm>
            <a:custGeom>
              <a:avLst/>
              <a:gdLst/>
              <a:ahLst/>
              <a:cxnLst/>
              <a:rect l="l" t="t" r="r" b="b"/>
              <a:pathLst>
                <a:path w="5587" h="24511" extrusionOk="0">
                  <a:moveTo>
                    <a:pt x="3741" y="1"/>
                  </a:moveTo>
                  <a:cubicBezTo>
                    <a:pt x="1732" y="1"/>
                    <a:pt x="1" y="729"/>
                    <a:pt x="274" y="3317"/>
                  </a:cubicBezTo>
                  <a:cubicBezTo>
                    <a:pt x="876" y="9204"/>
                    <a:pt x="4409" y="24510"/>
                    <a:pt x="4409" y="24510"/>
                  </a:cubicBezTo>
                  <a:lnTo>
                    <a:pt x="5258" y="24483"/>
                  </a:lnTo>
                  <a:cubicBezTo>
                    <a:pt x="4929" y="22594"/>
                    <a:pt x="3888" y="8821"/>
                    <a:pt x="3505" y="3317"/>
                  </a:cubicBezTo>
                  <a:cubicBezTo>
                    <a:pt x="3321" y="843"/>
                    <a:pt x="3567" y="165"/>
                    <a:pt x="5362" y="165"/>
                  </a:cubicBezTo>
                  <a:cubicBezTo>
                    <a:pt x="5434" y="165"/>
                    <a:pt x="5509" y="166"/>
                    <a:pt x="5586" y="168"/>
                  </a:cubicBezTo>
                  <a:cubicBezTo>
                    <a:pt x="4977" y="67"/>
                    <a:pt x="4346" y="1"/>
                    <a:pt x="3741"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429;p56">
              <a:extLst>
                <a:ext uri="{FF2B5EF4-FFF2-40B4-BE49-F238E27FC236}">
                  <a16:creationId xmlns:a16="http://schemas.microsoft.com/office/drawing/2014/main" id="{E5F5908F-76AC-0B43-B019-DE8B2F6C35E5}"/>
                </a:ext>
              </a:extLst>
            </p:cNvPr>
            <p:cNvSpPr/>
            <p:nvPr/>
          </p:nvSpPr>
          <p:spPr>
            <a:xfrm>
              <a:off x="3464461" y="3179589"/>
              <a:ext cx="201870" cy="743485"/>
            </a:xfrm>
            <a:custGeom>
              <a:avLst/>
              <a:gdLst/>
              <a:ahLst/>
              <a:cxnLst/>
              <a:rect l="l" t="t" r="r" b="b"/>
              <a:pathLst>
                <a:path w="6656" h="24514" extrusionOk="0">
                  <a:moveTo>
                    <a:pt x="4294" y="1"/>
                  </a:moveTo>
                  <a:cubicBezTo>
                    <a:pt x="2124" y="1"/>
                    <a:pt x="0" y="720"/>
                    <a:pt x="139" y="3184"/>
                  </a:cubicBezTo>
                  <a:cubicBezTo>
                    <a:pt x="522" y="9098"/>
                    <a:pt x="3178" y="24514"/>
                    <a:pt x="3178" y="24514"/>
                  </a:cubicBezTo>
                  <a:lnTo>
                    <a:pt x="4246" y="24514"/>
                  </a:lnTo>
                  <a:cubicBezTo>
                    <a:pt x="4000" y="22652"/>
                    <a:pt x="3178" y="8824"/>
                    <a:pt x="3014" y="3321"/>
                  </a:cubicBezTo>
                  <a:cubicBezTo>
                    <a:pt x="2939" y="944"/>
                    <a:pt x="4396" y="236"/>
                    <a:pt x="6152" y="236"/>
                  </a:cubicBezTo>
                  <a:cubicBezTo>
                    <a:pt x="6317" y="236"/>
                    <a:pt x="6486" y="242"/>
                    <a:pt x="6656" y="254"/>
                  </a:cubicBezTo>
                  <a:cubicBezTo>
                    <a:pt x="5942" y="104"/>
                    <a:pt x="5115" y="1"/>
                    <a:pt x="429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430;p56">
              <a:extLst>
                <a:ext uri="{FF2B5EF4-FFF2-40B4-BE49-F238E27FC236}">
                  <a16:creationId xmlns:a16="http://schemas.microsoft.com/office/drawing/2014/main" id="{53CB7D93-D662-194D-AC5D-95AAFA807CAD}"/>
                </a:ext>
              </a:extLst>
            </p:cNvPr>
            <p:cNvSpPr/>
            <p:nvPr/>
          </p:nvSpPr>
          <p:spPr>
            <a:xfrm>
              <a:off x="3888896" y="3800992"/>
              <a:ext cx="220219" cy="216670"/>
            </a:xfrm>
            <a:custGeom>
              <a:avLst/>
              <a:gdLst/>
              <a:ahLst/>
              <a:cxnLst/>
              <a:rect l="l" t="t" r="r" b="b"/>
              <a:pathLst>
                <a:path w="7261" h="7144" extrusionOk="0">
                  <a:moveTo>
                    <a:pt x="4436" y="1"/>
                  </a:moveTo>
                  <a:lnTo>
                    <a:pt x="575" y="192"/>
                  </a:lnTo>
                  <a:cubicBezTo>
                    <a:pt x="575" y="192"/>
                    <a:pt x="0" y="3588"/>
                    <a:pt x="548" y="5148"/>
                  </a:cubicBezTo>
                  <a:cubicBezTo>
                    <a:pt x="1123" y="6709"/>
                    <a:pt x="3286" y="7038"/>
                    <a:pt x="3916" y="7120"/>
                  </a:cubicBezTo>
                  <a:cubicBezTo>
                    <a:pt x="4000" y="7135"/>
                    <a:pt x="4127" y="7144"/>
                    <a:pt x="4283" y="7144"/>
                  </a:cubicBezTo>
                  <a:cubicBezTo>
                    <a:pt x="5236" y="7144"/>
                    <a:pt x="7261" y="6829"/>
                    <a:pt x="7119" y="5888"/>
                  </a:cubicBezTo>
                  <a:cubicBezTo>
                    <a:pt x="6928" y="4820"/>
                    <a:pt x="5038" y="2739"/>
                    <a:pt x="5038" y="2739"/>
                  </a:cubicBezTo>
                  <a:cubicBezTo>
                    <a:pt x="3642" y="1014"/>
                    <a:pt x="4436" y="1"/>
                    <a:pt x="4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431;p56">
              <a:extLst>
                <a:ext uri="{FF2B5EF4-FFF2-40B4-BE49-F238E27FC236}">
                  <a16:creationId xmlns:a16="http://schemas.microsoft.com/office/drawing/2014/main" id="{589FB98A-A91F-F840-95B3-81D9A6116546}"/>
                </a:ext>
              </a:extLst>
            </p:cNvPr>
            <p:cNvSpPr/>
            <p:nvPr/>
          </p:nvSpPr>
          <p:spPr>
            <a:xfrm>
              <a:off x="3427974" y="2769527"/>
              <a:ext cx="668542" cy="682676"/>
            </a:xfrm>
            <a:custGeom>
              <a:avLst/>
              <a:gdLst/>
              <a:ahLst/>
              <a:cxnLst/>
              <a:rect l="l" t="t" r="r" b="b"/>
              <a:pathLst>
                <a:path w="22043" h="22509" extrusionOk="0">
                  <a:moveTo>
                    <a:pt x="19825" y="1"/>
                  </a:moveTo>
                  <a:lnTo>
                    <a:pt x="1725" y="576"/>
                  </a:lnTo>
                  <a:lnTo>
                    <a:pt x="0" y="21879"/>
                  </a:lnTo>
                  <a:lnTo>
                    <a:pt x="11227" y="22509"/>
                  </a:lnTo>
                  <a:lnTo>
                    <a:pt x="11528" y="10844"/>
                  </a:lnTo>
                  <a:lnTo>
                    <a:pt x="12103" y="22509"/>
                  </a:lnTo>
                  <a:lnTo>
                    <a:pt x="22042" y="21879"/>
                  </a:lnTo>
                  <a:lnTo>
                    <a:pt x="198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432;p56">
              <a:extLst>
                <a:ext uri="{FF2B5EF4-FFF2-40B4-BE49-F238E27FC236}">
                  <a16:creationId xmlns:a16="http://schemas.microsoft.com/office/drawing/2014/main" id="{B4764162-3376-AD42-A804-097AAC90377E}"/>
                </a:ext>
              </a:extLst>
            </p:cNvPr>
            <p:cNvSpPr/>
            <p:nvPr/>
          </p:nvSpPr>
          <p:spPr>
            <a:xfrm>
              <a:off x="3522057" y="2050249"/>
              <a:ext cx="451781" cy="279997"/>
            </a:xfrm>
            <a:custGeom>
              <a:avLst/>
              <a:gdLst/>
              <a:ahLst/>
              <a:cxnLst/>
              <a:rect l="l" t="t" r="r" b="b"/>
              <a:pathLst>
                <a:path w="14896" h="9232" extrusionOk="0">
                  <a:moveTo>
                    <a:pt x="12443" y="1"/>
                  </a:moveTo>
                  <a:cubicBezTo>
                    <a:pt x="11927" y="1"/>
                    <a:pt x="11131" y="410"/>
                    <a:pt x="9959" y="1400"/>
                  </a:cubicBezTo>
                  <a:cubicBezTo>
                    <a:pt x="8038" y="3009"/>
                    <a:pt x="4601" y="3333"/>
                    <a:pt x="2030" y="3333"/>
                  </a:cubicBezTo>
                  <a:cubicBezTo>
                    <a:pt x="1669" y="3333"/>
                    <a:pt x="1326" y="3327"/>
                    <a:pt x="1006" y="3317"/>
                  </a:cubicBezTo>
                  <a:cubicBezTo>
                    <a:pt x="995" y="3316"/>
                    <a:pt x="985" y="3316"/>
                    <a:pt x="974" y="3316"/>
                  </a:cubicBezTo>
                  <a:cubicBezTo>
                    <a:pt x="311" y="3316"/>
                    <a:pt x="1" y="4173"/>
                    <a:pt x="513" y="4631"/>
                  </a:cubicBezTo>
                  <a:lnTo>
                    <a:pt x="4209" y="7670"/>
                  </a:lnTo>
                  <a:lnTo>
                    <a:pt x="11027" y="9231"/>
                  </a:lnTo>
                  <a:cubicBezTo>
                    <a:pt x="11027" y="9231"/>
                    <a:pt x="14895" y="1"/>
                    <a:pt x="12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433;p56">
              <a:extLst>
                <a:ext uri="{FF2B5EF4-FFF2-40B4-BE49-F238E27FC236}">
                  <a16:creationId xmlns:a16="http://schemas.microsoft.com/office/drawing/2014/main" id="{DDF0EB3F-EA3F-9249-886E-8D556948F865}"/>
                </a:ext>
              </a:extLst>
            </p:cNvPr>
            <p:cNvSpPr/>
            <p:nvPr/>
          </p:nvSpPr>
          <p:spPr>
            <a:xfrm>
              <a:off x="3325004" y="1421750"/>
              <a:ext cx="679795" cy="642823"/>
            </a:xfrm>
            <a:custGeom>
              <a:avLst/>
              <a:gdLst/>
              <a:ahLst/>
              <a:cxnLst/>
              <a:rect l="l" t="t" r="r" b="b"/>
              <a:pathLst>
                <a:path w="22414" h="21195" extrusionOk="0">
                  <a:moveTo>
                    <a:pt x="19211" y="0"/>
                  </a:moveTo>
                  <a:cubicBezTo>
                    <a:pt x="17747" y="0"/>
                    <a:pt x="15728" y="1600"/>
                    <a:pt x="13308" y="2709"/>
                  </a:cubicBezTo>
                  <a:cubicBezTo>
                    <a:pt x="12519" y="3065"/>
                    <a:pt x="11660" y="3232"/>
                    <a:pt x="10795" y="3232"/>
                  </a:cubicBezTo>
                  <a:cubicBezTo>
                    <a:pt x="10729" y="3232"/>
                    <a:pt x="10663" y="3231"/>
                    <a:pt x="10597" y="3229"/>
                  </a:cubicBezTo>
                  <a:lnTo>
                    <a:pt x="10323" y="3229"/>
                  </a:lnTo>
                  <a:cubicBezTo>
                    <a:pt x="6873" y="3338"/>
                    <a:pt x="4792" y="3777"/>
                    <a:pt x="2492" y="6816"/>
                  </a:cubicBezTo>
                  <a:cubicBezTo>
                    <a:pt x="0" y="10074"/>
                    <a:pt x="1314" y="13278"/>
                    <a:pt x="3039" y="15742"/>
                  </a:cubicBezTo>
                  <a:cubicBezTo>
                    <a:pt x="4025" y="17139"/>
                    <a:pt x="2437" y="18261"/>
                    <a:pt x="3998" y="19083"/>
                  </a:cubicBezTo>
                  <a:cubicBezTo>
                    <a:pt x="4710" y="19466"/>
                    <a:pt x="3231" y="20589"/>
                    <a:pt x="4272" y="21082"/>
                  </a:cubicBezTo>
                  <a:cubicBezTo>
                    <a:pt x="4423" y="21153"/>
                    <a:pt x="4607" y="21195"/>
                    <a:pt x="4807" y="21195"/>
                  </a:cubicBezTo>
                  <a:cubicBezTo>
                    <a:pt x="5294" y="21195"/>
                    <a:pt x="5879" y="20948"/>
                    <a:pt x="6325" y="20288"/>
                  </a:cubicBezTo>
                  <a:cubicBezTo>
                    <a:pt x="6353" y="20233"/>
                    <a:pt x="6353" y="20178"/>
                    <a:pt x="6353" y="20178"/>
                  </a:cubicBezTo>
                  <a:cubicBezTo>
                    <a:pt x="6353" y="20178"/>
                    <a:pt x="7503" y="17905"/>
                    <a:pt x="5257" y="14839"/>
                  </a:cubicBezTo>
                  <a:cubicBezTo>
                    <a:pt x="4135" y="13278"/>
                    <a:pt x="4080" y="12429"/>
                    <a:pt x="4655" y="11635"/>
                  </a:cubicBezTo>
                  <a:cubicBezTo>
                    <a:pt x="4858" y="11348"/>
                    <a:pt x="5171" y="11212"/>
                    <a:pt x="5485" y="11212"/>
                  </a:cubicBezTo>
                  <a:cubicBezTo>
                    <a:pt x="5888" y="11212"/>
                    <a:pt x="6293" y="11438"/>
                    <a:pt x="6462" y="11854"/>
                  </a:cubicBezTo>
                  <a:lnTo>
                    <a:pt x="7284" y="12128"/>
                  </a:lnTo>
                  <a:cubicBezTo>
                    <a:pt x="7284" y="12128"/>
                    <a:pt x="9337" y="10375"/>
                    <a:pt x="8434" y="7637"/>
                  </a:cubicBezTo>
                  <a:cubicBezTo>
                    <a:pt x="8351" y="7418"/>
                    <a:pt x="8406" y="7227"/>
                    <a:pt x="8543" y="7062"/>
                  </a:cubicBezTo>
                  <a:cubicBezTo>
                    <a:pt x="8686" y="6891"/>
                    <a:pt x="8897" y="6809"/>
                    <a:pt x="9112" y="6809"/>
                  </a:cubicBezTo>
                  <a:cubicBezTo>
                    <a:pt x="9309" y="6809"/>
                    <a:pt x="9509" y="6877"/>
                    <a:pt x="9666" y="7008"/>
                  </a:cubicBezTo>
                  <a:cubicBezTo>
                    <a:pt x="11342" y="8498"/>
                    <a:pt x="13129" y="9066"/>
                    <a:pt x="14793" y="9066"/>
                  </a:cubicBezTo>
                  <a:cubicBezTo>
                    <a:pt x="18997" y="9066"/>
                    <a:pt x="22413" y="5436"/>
                    <a:pt x="21276" y="3886"/>
                  </a:cubicBezTo>
                  <a:cubicBezTo>
                    <a:pt x="21168" y="3734"/>
                    <a:pt x="20922" y="3676"/>
                    <a:pt x="20607" y="3676"/>
                  </a:cubicBezTo>
                  <a:cubicBezTo>
                    <a:pt x="19604" y="3676"/>
                    <a:pt x="17902" y="4268"/>
                    <a:pt x="17754" y="4321"/>
                  </a:cubicBezTo>
                  <a:lnTo>
                    <a:pt x="17754" y="4321"/>
                  </a:lnTo>
                  <a:cubicBezTo>
                    <a:pt x="17986" y="4238"/>
                    <a:pt x="22026" y="2758"/>
                    <a:pt x="20564" y="710"/>
                  </a:cubicBezTo>
                  <a:cubicBezTo>
                    <a:pt x="20188" y="205"/>
                    <a:pt x="19735" y="0"/>
                    <a:pt x="19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434;p56">
              <a:extLst>
                <a:ext uri="{FF2B5EF4-FFF2-40B4-BE49-F238E27FC236}">
                  <a16:creationId xmlns:a16="http://schemas.microsoft.com/office/drawing/2014/main" id="{F5765EE8-E920-264F-8CC9-63634DC5DCB8}"/>
                </a:ext>
              </a:extLst>
            </p:cNvPr>
            <p:cNvSpPr/>
            <p:nvPr/>
          </p:nvSpPr>
          <p:spPr>
            <a:xfrm>
              <a:off x="3386453" y="2132686"/>
              <a:ext cx="661900" cy="747368"/>
            </a:xfrm>
            <a:custGeom>
              <a:avLst/>
              <a:gdLst/>
              <a:ahLst/>
              <a:cxnLst/>
              <a:rect l="l" t="t" r="r" b="b"/>
              <a:pathLst>
                <a:path w="21824" h="24642" extrusionOk="0">
                  <a:moveTo>
                    <a:pt x="6306" y="1"/>
                  </a:moveTo>
                  <a:cubicBezTo>
                    <a:pt x="3972" y="1"/>
                    <a:pt x="190" y="1013"/>
                    <a:pt x="0" y="2598"/>
                  </a:cubicBezTo>
                  <a:lnTo>
                    <a:pt x="3286" y="4186"/>
                  </a:lnTo>
                  <a:lnTo>
                    <a:pt x="1287" y="20067"/>
                  </a:lnTo>
                  <a:cubicBezTo>
                    <a:pt x="1096" y="21436"/>
                    <a:pt x="1862" y="22750"/>
                    <a:pt x="3149" y="23271"/>
                  </a:cubicBezTo>
                  <a:cubicBezTo>
                    <a:pt x="4774" y="23937"/>
                    <a:pt x="7323" y="24641"/>
                    <a:pt x="10826" y="24641"/>
                  </a:cubicBezTo>
                  <a:cubicBezTo>
                    <a:pt x="13228" y="24641"/>
                    <a:pt x="16078" y="24310"/>
                    <a:pt x="19386" y="23408"/>
                  </a:cubicBezTo>
                  <a:cubicBezTo>
                    <a:pt x="20865" y="22997"/>
                    <a:pt x="21823" y="21546"/>
                    <a:pt x="21604" y="20012"/>
                  </a:cubicBezTo>
                  <a:lnTo>
                    <a:pt x="19167" y="2899"/>
                  </a:lnTo>
                  <a:cubicBezTo>
                    <a:pt x="18958" y="1364"/>
                    <a:pt x="17623" y="303"/>
                    <a:pt x="16136" y="303"/>
                  </a:cubicBezTo>
                  <a:cubicBezTo>
                    <a:pt x="15871" y="303"/>
                    <a:pt x="15602" y="337"/>
                    <a:pt x="15334" y="407"/>
                  </a:cubicBezTo>
                  <a:cubicBezTo>
                    <a:pt x="14576" y="602"/>
                    <a:pt x="13683" y="706"/>
                    <a:pt x="12630" y="706"/>
                  </a:cubicBezTo>
                  <a:cubicBezTo>
                    <a:pt x="11174" y="706"/>
                    <a:pt x="9413" y="508"/>
                    <a:pt x="7284" y="79"/>
                  </a:cubicBezTo>
                  <a:cubicBezTo>
                    <a:pt x="7007" y="26"/>
                    <a:pt x="6675" y="1"/>
                    <a:pt x="6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435;p56">
              <a:extLst>
                <a:ext uri="{FF2B5EF4-FFF2-40B4-BE49-F238E27FC236}">
                  <a16:creationId xmlns:a16="http://schemas.microsoft.com/office/drawing/2014/main" id="{795610BB-8330-E24B-BC73-181A503EFFA8}"/>
                </a:ext>
              </a:extLst>
            </p:cNvPr>
            <p:cNvSpPr/>
            <p:nvPr/>
          </p:nvSpPr>
          <p:spPr>
            <a:xfrm>
              <a:off x="3438772" y="2801919"/>
              <a:ext cx="37396" cy="38245"/>
            </a:xfrm>
            <a:custGeom>
              <a:avLst/>
              <a:gdLst/>
              <a:ahLst/>
              <a:cxnLst/>
              <a:rect l="l" t="t" r="r" b="b"/>
              <a:pathLst>
                <a:path w="1233" h="1261" extrusionOk="0">
                  <a:moveTo>
                    <a:pt x="0" y="1"/>
                  </a:moveTo>
                  <a:cubicBezTo>
                    <a:pt x="247" y="521"/>
                    <a:pt x="685" y="932"/>
                    <a:pt x="1205" y="1260"/>
                  </a:cubicBezTo>
                  <a:lnTo>
                    <a:pt x="1233" y="1123"/>
                  </a:lnTo>
                  <a:cubicBezTo>
                    <a:pt x="712" y="877"/>
                    <a:pt x="274" y="494"/>
                    <a:pt x="0" y="1"/>
                  </a:cubicBezTo>
                  <a:close/>
                </a:path>
              </a:pathLst>
            </a:custGeom>
            <a:solidFill>
              <a:srgbClr val="C5D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436;p56">
              <a:extLst>
                <a:ext uri="{FF2B5EF4-FFF2-40B4-BE49-F238E27FC236}">
                  <a16:creationId xmlns:a16="http://schemas.microsoft.com/office/drawing/2014/main" id="{BCF0DDAE-178D-D740-8110-8391AA143B0C}"/>
                </a:ext>
              </a:extLst>
            </p:cNvPr>
            <p:cNvSpPr/>
            <p:nvPr/>
          </p:nvSpPr>
          <p:spPr>
            <a:xfrm>
              <a:off x="3530125" y="2855088"/>
              <a:ext cx="95536" cy="19956"/>
            </a:xfrm>
            <a:custGeom>
              <a:avLst/>
              <a:gdLst/>
              <a:ahLst/>
              <a:cxnLst/>
              <a:rect l="l" t="t" r="r" b="b"/>
              <a:pathLst>
                <a:path w="3150" h="658" extrusionOk="0">
                  <a:moveTo>
                    <a:pt x="0" y="0"/>
                  </a:moveTo>
                  <a:lnTo>
                    <a:pt x="0" y="247"/>
                  </a:lnTo>
                  <a:cubicBezTo>
                    <a:pt x="1588" y="657"/>
                    <a:pt x="3149" y="657"/>
                    <a:pt x="3149" y="657"/>
                  </a:cubicBezTo>
                  <a:cubicBezTo>
                    <a:pt x="3149" y="657"/>
                    <a:pt x="3122" y="657"/>
                    <a:pt x="3122" y="630"/>
                  </a:cubicBezTo>
                  <a:cubicBezTo>
                    <a:pt x="1917" y="493"/>
                    <a:pt x="877" y="274"/>
                    <a:pt x="0" y="0"/>
                  </a:cubicBezTo>
                  <a:close/>
                </a:path>
              </a:pathLst>
            </a:custGeom>
            <a:solidFill>
              <a:srgbClr val="F1BC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437;p56">
              <a:extLst>
                <a:ext uri="{FF2B5EF4-FFF2-40B4-BE49-F238E27FC236}">
                  <a16:creationId xmlns:a16="http://schemas.microsoft.com/office/drawing/2014/main" id="{8F3DB6AC-DD4E-2240-88BD-AA1668DDCDA9}"/>
                </a:ext>
              </a:extLst>
            </p:cNvPr>
            <p:cNvSpPr/>
            <p:nvPr/>
          </p:nvSpPr>
          <p:spPr>
            <a:xfrm>
              <a:off x="3475319" y="2835980"/>
              <a:ext cx="54835" cy="26599"/>
            </a:xfrm>
            <a:custGeom>
              <a:avLst/>
              <a:gdLst/>
              <a:ahLst/>
              <a:cxnLst/>
              <a:rect l="l" t="t" r="r" b="b"/>
              <a:pathLst>
                <a:path w="1808" h="877" extrusionOk="0">
                  <a:moveTo>
                    <a:pt x="28" y="0"/>
                  </a:moveTo>
                  <a:lnTo>
                    <a:pt x="0" y="137"/>
                  </a:lnTo>
                  <a:cubicBezTo>
                    <a:pt x="548" y="466"/>
                    <a:pt x="1178" y="712"/>
                    <a:pt x="1807" y="877"/>
                  </a:cubicBezTo>
                  <a:lnTo>
                    <a:pt x="1807" y="630"/>
                  </a:lnTo>
                  <a:cubicBezTo>
                    <a:pt x="1205" y="466"/>
                    <a:pt x="685" y="274"/>
                    <a:pt x="219" y="83"/>
                  </a:cubicBezTo>
                  <a:cubicBezTo>
                    <a:pt x="164" y="55"/>
                    <a:pt x="82" y="28"/>
                    <a:pt x="28" y="0"/>
                  </a:cubicBezTo>
                  <a:close/>
                </a:path>
              </a:pathLst>
            </a:custGeom>
            <a:solidFill>
              <a:srgbClr val="F1A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438;p56">
              <a:extLst>
                <a:ext uri="{FF2B5EF4-FFF2-40B4-BE49-F238E27FC236}">
                  <a16:creationId xmlns:a16="http://schemas.microsoft.com/office/drawing/2014/main" id="{C8558D91-33F7-514D-A125-3E3E25CC2469}"/>
                </a:ext>
              </a:extLst>
            </p:cNvPr>
            <p:cNvSpPr/>
            <p:nvPr/>
          </p:nvSpPr>
          <p:spPr>
            <a:xfrm>
              <a:off x="3430461" y="2422399"/>
              <a:ext cx="34909" cy="379537"/>
            </a:xfrm>
            <a:custGeom>
              <a:avLst/>
              <a:gdLst/>
              <a:ahLst/>
              <a:cxnLst/>
              <a:rect l="l" t="t" r="r" b="b"/>
              <a:pathLst>
                <a:path w="1151" h="12514" extrusionOk="0">
                  <a:moveTo>
                    <a:pt x="1151" y="1"/>
                  </a:moveTo>
                  <a:lnTo>
                    <a:pt x="932" y="274"/>
                  </a:lnTo>
                  <a:cubicBezTo>
                    <a:pt x="932" y="274"/>
                    <a:pt x="959" y="1479"/>
                    <a:pt x="274" y="7092"/>
                  </a:cubicBezTo>
                  <a:lnTo>
                    <a:pt x="1151" y="1"/>
                  </a:lnTo>
                  <a:close/>
                  <a:moveTo>
                    <a:pt x="1" y="11966"/>
                  </a:moveTo>
                  <a:lnTo>
                    <a:pt x="1" y="11966"/>
                  </a:lnTo>
                  <a:cubicBezTo>
                    <a:pt x="55" y="12459"/>
                    <a:pt x="192" y="12514"/>
                    <a:pt x="247" y="12514"/>
                  </a:cubicBezTo>
                  <a:cubicBezTo>
                    <a:pt x="138" y="12322"/>
                    <a:pt x="55" y="12158"/>
                    <a:pt x="1" y="11966"/>
                  </a:cubicBezTo>
                  <a:close/>
                </a:path>
              </a:pathLst>
            </a:custGeom>
            <a:solidFill>
              <a:srgbClr val="C5D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439;p56">
              <a:extLst>
                <a:ext uri="{FF2B5EF4-FFF2-40B4-BE49-F238E27FC236}">
                  <a16:creationId xmlns:a16="http://schemas.microsoft.com/office/drawing/2014/main" id="{96344E1F-93BD-8249-A7DC-92F747141729}"/>
                </a:ext>
              </a:extLst>
            </p:cNvPr>
            <p:cNvSpPr/>
            <p:nvPr/>
          </p:nvSpPr>
          <p:spPr>
            <a:xfrm>
              <a:off x="3427155" y="2331864"/>
              <a:ext cx="197654" cy="542343"/>
            </a:xfrm>
            <a:custGeom>
              <a:avLst/>
              <a:gdLst/>
              <a:ahLst/>
              <a:cxnLst/>
              <a:rect l="l" t="t" r="r" b="b"/>
              <a:pathLst>
                <a:path w="6517" h="17882" extrusionOk="0">
                  <a:moveTo>
                    <a:pt x="3642" y="1"/>
                  </a:moveTo>
                  <a:lnTo>
                    <a:pt x="1260" y="2986"/>
                  </a:lnTo>
                  <a:lnTo>
                    <a:pt x="383" y="10077"/>
                  </a:lnTo>
                  <a:cubicBezTo>
                    <a:pt x="356" y="10077"/>
                    <a:pt x="356" y="10105"/>
                    <a:pt x="356" y="10132"/>
                  </a:cubicBezTo>
                  <a:cubicBezTo>
                    <a:pt x="0" y="12980"/>
                    <a:pt x="0" y="14321"/>
                    <a:pt x="110" y="14951"/>
                  </a:cubicBezTo>
                  <a:cubicBezTo>
                    <a:pt x="164" y="15143"/>
                    <a:pt x="247" y="15307"/>
                    <a:pt x="356" y="15499"/>
                  </a:cubicBezTo>
                  <a:lnTo>
                    <a:pt x="383" y="15499"/>
                  </a:lnTo>
                  <a:cubicBezTo>
                    <a:pt x="657" y="15992"/>
                    <a:pt x="1095" y="16375"/>
                    <a:pt x="1616" y="16621"/>
                  </a:cubicBezTo>
                  <a:cubicBezTo>
                    <a:pt x="1670" y="16649"/>
                    <a:pt x="1752" y="16676"/>
                    <a:pt x="1807" y="16704"/>
                  </a:cubicBezTo>
                  <a:cubicBezTo>
                    <a:pt x="2273" y="16895"/>
                    <a:pt x="2793" y="17087"/>
                    <a:pt x="3395" y="17251"/>
                  </a:cubicBezTo>
                  <a:cubicBezTo>
                    <a:pt x="4272" y="17525"/>
                    <a:pt x="5312" y="17744"/>
                    <a:pt x="6517" y="17881"/>
                  </a:cubicBezTo>
                  <a:cubicBezTo>
                    <a:pt x="1041" y="11008"/>
                    <a:pt x="3642" y="2"/>
                    <a:pt x="3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440;p56">
              <a:extLst>
                <a:ext uri="{FF2B5EF4-FFF2-40B4-BE49-F238E27FC236}">
                  <a16:creationId xmlns:a16="http://schemas.microsoft.com/office/drawing/2014/main" id="{7FFA2817-4B93-6544-92AF-8997549F6907}"/>
                </a:ext>
              </a:extLst>
            </p:cNvPr>
            <p:cNvSpPr/>
            <p:nvPr/>
          </p:nvSpPr>
          <p:spPr>
            <a:xfrm>
              <a:off x="4077396" y="2107634"/>
              <a:ext cx="59839" cy="78946"/>
            </a:xfrm>
            <a:custGeom>
              <a:avLst/>
              <a:gdLst/>
              <a:ahLst/>
              <a:cxnLst/>
              <a:rect l="l" t="t" r="r" b="b"/>
              <a:pathLst>
                <a:path w="1973" h="2603" extrusionOk="0">
                  <a:moveTo>
                    <a:pt x="1972" y="1"/>
                  </a:moveTo>
                  <a:lnTo>
                    <a:pt x="1972" y="1"/>
                  </a:lnTo>
                  <a:cubicBezTo>
                    <a:pt x="1671" y="795"/>
                    <a:pt x="904" y="1726"/>
                    <a:pt x="1" y="2602"/>
                  </a:cubicBezTo>
                  <a:cubicBezTo>
                    <a:pt x="986" y="1671"/>
                    <a:pt x="1835" y="686"/>
                    <a:pt x="1972" y="1"/>
                  </a:cubicBezTo>
                  <a:close/>
                </a:path>
              </a:pathLst>
            </a:custGeom>
            <a:solidFill>
              <a:srgbClr val="C5D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441;p56">
              <a:extLst>
                <a:ext uri="{FF2B5EF4-FFF2-40B4-BE49-F238E27FC236}">
                  <a16:creationId xmlns:a16="http://schemas.microsoft.com/office/drawing/2014/main" id="{039FAFFC-BEF1-7E43-A3A7-9EA5C1AA5CFF}"/>
                </a:ext>
              </a:extLst>
            </p:cNvPr>
            <p:cNvSpPr/>
            <p:nvPr/>
          </p:nvSpPr>
          <p:spPr>
            <a:xfrm>
              <a:off x="3927081" y="2037875"/>
              <a:ext cx="210150" cy="234231"/>
            </a:xfrm>
            <a:custGeom>
              <a:avLst/>
              <a:gdLst/>
              <a:ahLst/>
              <a:cxnLst/>
              <a:rect l="l" t="t" r="r" b="b"/>
              <a:pathLst>
                <a:path w="6929" h="7723" extrusionOk="0">
                  <a:moveTo>
                    <a:pt x="5094" y="1"/>
                  </a:moveTo>
                  <a:cubicBezTo>
                    <a:pt x="5094" y="1"/>
                    <a:pt x="3533" y="1945"/>
                    <a:pt x="2903" y="2383"/>
                  </a:cubicBezTo>
                  <a:cubicBezTo>
                    <a:pt x="1151" y="3588"/>
                    <a:pt x="1" y="3862"/>
                    <a:pt x="1" y="3862"/>
                  </a:cubicBezTo>
                  <a:lnTo>
                    <a:pt x="28" y="3944"/>
                  </a:lnTo>
                  <a:cubicBezTo>
                    <a:pt x="713" y="4409"/>
                    <a:pt x="1233" y="5121"/>
                    <a:pt x="1342" y="6025"/>
                  </a:cubicBezTo>
                  <a:lnTo>
                    <a:pt x="1561" y="7531"/>
                  </a:lnTo>
                  <a:lnTo>
                    <a:pt x="1644" y="7723"/>
                  </a:lnTo>
                  <a:cubicBezTo>
                    <a:pt x="1644" y="7723"/>
                    <a:pt x="3451" y="6353"/>
                    <a:pt x="4957" y="4902"/>
                  </a:cubicBezTo>
                  <a:cubicBezTo>
                    <a:pt x="5860" y="4026"/>
                    <a:pt x="6627" y="3095"/>
                    <a:pt x="6928" y="2301"/>
                  </a:cubicBezTo>
                  <a:lnTo>
                    <a:pt x="50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442;p56">
              <a:extLst>
                <a:ext uri="{FF2B5EF4-FFF2-40B4-BE49-F238E27FC236}">
                  <a16:creationId xmlns:a16="http://schemas.microsoft.com/office/drawing/2014/main" id="{C3993B4D-03AB-C541-86F9-ABC153A5BC7A}"/>
                </a:ext>
              </a:extLst>
            </p:cNvPr>
            <p:cNvSpPr/>
            <p:nvPr/>
          </p:nvSpPr>
          <p:spPr>
            <a:xfrm>
              <a:off x="3006936" y="2176513"/>
              <a:ext cx="596268" cy="962370"/>
            </a:xfrm>
            <a:custGeom>
              <a:avLst/>
              <a:gdLst/>
              <a:ahLst/>
              <a:cxnLst/>
              <a:rect l="l" t="t" r="r" b="b"/>
              <a:pathLst>
                <a:path w="19660" h="31731" extrusionOk="0">
                  <a:moveTo>
                    <a:pt x="15089" y="1"/>
                  </a:moveTo>
                  <a:cubicBezTo>
                    <a:pt x="13932" y="1"/>
                    <a:pt x="12335" y="630"/>
                    <a:pt x="10679" y="3234"/>
                  </a:cubicBezTo>
                  <a:cubicBezTo>
                    <a:pt x="7749" y="7861"/>
                    <a:pt x="5914" y="12708"/>
                    <a:pt x="4847" y="18047"/>
                  </a:cubicBezTo>
                  <a:cubicBezTo>
                    <a:pt x="4436" y="19991"/>
                    <a:pt x="3888" y="21908"/>
                    <a:pt x="3395" y="23824"/>
                  </a:cubicBezTo>
                  <a:cubicBezTo>
                    <a:pt x="3204" y="24619"/>
                    <a:pt x="3094" y="25714"/>
                    <a:pt x="2601" y="26398"/>
                  </a:cubicBezTo>
                  <a:cubicBezTo>
                    <a:pt x="2136" y="27028"/>
                    <a:pt x="0" y="28288"/>
                    <a:pt x="1260" y="29903"/>
                  </a:cubicBezTo>
                  <a:cubicBezTo>
                    <a:pt x="2094" y="30973"/>
                    <a:pt x="3709" y="31731"/>
                    <a:pt x="4863" y="31731"/>
                  </a:cubicBezTo>
                  <a:cubicBezTo>
                    <a:pt x="5452" y="31731"/>
                    <a:pt x="5921" y="31534"/>
                    <a:pt x="6106" y="31081"/>
                  </a:cubicBezTo>
                  <a:cubicBezTo>
                    <a:pt x="6626" y="29739"/>
                    <a:pt x="6380" y="28014"/>
                    <a:pt x="6462" y="26782"/>
                  </a:cubicBezTo>
                  <a:cubicBezTo>
                    <a:pt x="6544" y="25522"/>
                    <a:pt x="9748" y="19389"/>
                    <a:pt x="10241" y="18677"/>
                  </a:cubicBezTo>
                  <a:cubicBezTo>
                    <a:pt x="12075" y="15856"/>
                    <a:pt x="15854" y="9449"/>
                    <a:pt x="16812" y="6848"/>
                  </a:cubicBezTo>
                  <a:cubicBezTo>
                    <a:pt x="17798" y="4247"/>
                    <a:pt x="19660" y="1618"/>
                    <a:pt x="16867" y="550"/>
                  </a:cubicBezTo>
                  <a:cubicBezTo>
                    <a:pt x="16867" y="550"/>
                    <a:pt x="16170" y="1"/>
                    <a:pt x="15089"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443;p56">
              <a:extLst>
                <a:ext uri="{FF2B5EF4-FFF2-40B4-BE49-F238E27FC236}">
                  <a16:creationId xmlns:a16="http://schemas.microsoft.com/office/drawing/2014/main" id="{AAD0A378-C5FD-E843-8B07-1A67A409350C}"/>
                </a:ext>
              </a:extLst>
            </p:cNvPr>
            <p:cNvSpPr/>
            <p:nvPr/>
          </p:nvSpPr>
          <p:spPr>
            <a:xfrm>
              <a:off x="3168048" y="2176331"/>
              <a:ext cx="435161" cy="961096"/>
            </a:xfrm>
            <a:custGeom>
              <a:avLst/>
              <a:gdLst/>
              <a:ahLst/>
              <a:cxnLst/>
              <a:rect l="l" t="t" r="r" b="b"/>
              <a:pathLst>
                <a:path w="14348" h="31689" extrusionOk="0">
                  <a:moveTo>
                    <a:pt x="9759" y="1"/>
                  </a:moveTo>
                  <a:cubicBezTo>
                    <a:pt x="9356" y="1"/>
                    <a:pt x="8900" y="76"/>
                    <a:pt x="8406" y="282"/>
                  </a:cubicBezTo>
                  <a:cubicBezTo>
                    <a:pt x="9830" y="1432"/>
                    <a:pt x="8625" y="3815"/>
                    <a:pt x="8050" y="6087"/>
                  </a:cubicBezTo>
                  <a:cubicBezTo>
                    <a:pt x="7393" y="8771"/>
                    <a:pt x="4381" y="15589"/>
                    <a:pt x="2875" y="18601"/>
                  </a:cubicBezTo>
                  <a:cubicBezTo>
                    <a:pt x="2492" y="19367"/>
                    <a:pt x="0" y="25802"/>
                    <a:pt x="55" y="27061"/>
                  </a:cubicBezTo>
                  <a:cubicBezTo>
                    <a:pt x="110" y="28321"/>
                    <a:pt x="575" y="29991"/>
                    <a:pt x="192" y="31388"/>
                  </a:cubicBezTo>
                  <a:cubicBezTo>
                    <a:pt x="164" y="31497"/>
                    <a:pt x="110" y="31579"/>
                    <a:pt x="27" y="31689"/>
                  </a:cubicBezTo>
                  <a:cubicBezTo>
                    <a:pt x="383" y="31579"/>
                    <a:pt x="657" y="31415"/>
                    <a:pt x="794" y="31087"/>
                  </a:cubicBezTo>
                  <a:cubicBezTo>
                    <a:pt x="1314" y="29745"/>
                    <a:pt x="1068" y="28020"/>
                    <a:pt x="1150" y="26788"/>
                  </a:cubicBezTo>
                  <a:cubicBezTo>
                    <a:pt x="1232" y="25528"/>
                    <a:pt x="4436" y="19395"/>
                    <a:pt x="4929" y="18683"/>
                  </a:cubicBezTo>
                  <a:cubicBezTo>
                    <a:pt x="6763" y="15862"/>
                    <a:pt x="10542" y="9455"/>
                    <a:pt x="11500" y="6854"/>
                  </a:cubicBezTo>
                  <a:cubicBezTo>
                    <a:pt x="12486" y="4253"/>
                    <a:pt x="14348" y="1624"/>
                    <a:pt x="11555" y="556"/>
                  </a:cubicBezTo>
                  <a:cubicBezTo>
                    <a:pt x="11555" y="556"/>
                    <a:pt x="10853" y="1"/>
                    <a:pt x="975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444;p56">
              <a:extLst>
                <a:ext uri="{FF2B5EF4-FFF2-40B4-BE49-F238E27FC236}">
                  <a16:creationId xmlns:a16="http://schemas.microsoft.com/office/drawing/2014/main" id="{C6577D35-B685-9F46-A0FE-16B67D5BCC3C}"/>
                </a:ext>
              </a:extLst>
            </p:cNvPr>
            <p:cNvSpPr/>
            <p:nvPr/>
          </p:nvSpPr>
          <p:spPr>
            <a:xfrm>
              <a:off x="3289276" y="2152098"/>
              <a:ext cx="295678" cy="303533"/>
            </a:xfrm>
            <a:custGeom>
              <a:avLst/>
              <a:gdLst/>
              <a:ahLst/>
              <a:cxnLst/>
              <a:rect l="l" t="t" r="r" b="b"/>
              <a:pathLst>
                <a:path w="9749" h="10008" extrusionOk="0">
                  <a:moveTo>
                    <a:pt x="6289" y="1"/>
                  </a:moveTo>
                  <a:cubicBezTo>
                    <a:pt x="3760" y="1"/>
                    <a:pt x="1150" y="3323"/>
                    <a:pt x="1" y="5572"/>
                  </a:cubicBezTo>
                  <a:cubicBezTo>
                    <a:pt x="1" y="5572"/>
                    <a:pt x="6079" y="7379"/>
                    <a:pt x="7120" y="10008"/>
                  </a:cubicBezTo>
                  <a:cubicBezTo>
                    <a:pt x="7120" y="10008"/>
                    <a:pt x="9283" y="5709"/>
                    <a:pt x="9283" y="4121"/>
                  </a:cubicBezTo>
                  <a:cubicBezTo>
                    <a:pt x="9256" y="2533"/>
                    <a:pt x="9749" y="808"/>
                    <a:pt x="7010" y="96"/>
                  </a:cubicBezTo>
                  <a:cubicBezTo>
                    <a:pt x="6772" y="31"/>
                    <a:pt x="6531" y="1"/>
                    <a:pt x="6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445;p56">
              <a:extLst>
                <a:ext uri="{FF2B5EF4-FFF2-40B4-BE49-F238E27FC236}">
                  <a16:creationId xmlns:a16="http://schemas.microsoft.com/office/drawing/2014/main" id="{4E262732-11B1-5240-8516-6877600C59C0}"/>
                </a:ext>
              </a:extLst>
            </p:cNvPr>
            <p:cNvSpPr/>
            <p:nvPr/>
          </p:nvSpPr>
          <p:spPr>
            <a:xfrm>
              <a:off x="3777616" y="3098426"/>
              <a:ext cx="54835" cy="353788"/>
            </a:xfrm>
            <a:custGeom>
              <a:avLst/>
              <a:gdLst/>
              <a:ahLst/>
              <a:cxnLst/>
              <a:rect l="l" t="t" r="r" b="b"/>
              <a:pathLst>
                <a:path w="1808" h="11665" extrusionOk="0">
                  <a:moveTo>
                    <a:pt x="575" y="11665"/>
                  </a:moveTo>
                  <a:lnTo>
                    <a:pt x="0" y="0"/>
                  </a:lnTo>
                  <a:lnTo>
                    <a:pt x="0" y="0"/>
                  </a:lnTo>
                  <a:lnTo>
                    <a:pt x="575" y="11665"/>
                  </a:lnTo>
                  <a:lnTo>
                    <a:pt x="1807" y="11610"/>
                  </a:lnTo>
                  <a:lnTo>
                    <a:pt x="1807" y="11610"/>
                  </a:lnTo>
                  <a:lnTo>
                    <a:pt x="575" y="11665"/>
                  </a:ln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446;p56">
              <a:extLst>
                <a:ext uri="{FF2B5EF4-FFF2-40B4-BE49-F238E27FC236}">
                  <a16:creationId xmlns:a16="http://schemas.microsoft.com/office/drawing/2014/main" id="{5324140D-26AA-AE4C-A8E5-3F2113588418}"/>
                </a:ext>
              </a:extLst>
            </p:cNvPr>
            <p:cNvSpPr/>
            <p:nvPr/>
          </p:nvSpPr>
          <p:spPr>
            <a:xfrm>
              <a:off x="3832422" y="3448859"/>
              <a:ext cx="17470" cy="1698"/>
            </a:xfrm>
            <a:custGeom>
              <a:avLst/>
              <a:gdLst/>
              <a:ahLst/>
              <a:cxnLst/>
              <a:rect l="l" t="t" r="r" b="b"/>
              <a:pathLst>
                <a:path w="576" h="56" extrusionOk="0">
                  <a:moveTo>
                    <a:pt x="0" y="56"/>
                  </a:moveTo>
                  <a:lnTo>
                    <a:pt x="0" y="56"/>
                  </a:lnTo>
                  <a:lnTo>
                    <a:pt x="575" y="1"/>
                  </a:lnTo>
                  <a:lnTo>
                    <a:pt x="575" y="1"/>
                  </a:lnTo>
                  <a:lnTo>
                    <a:pt x="0" y="56"/>
                  </a:lnTo>
                  <a:close/>
                </a:path>
              </a:pathLst>
            </a:custGeom>
            <a:solidFill>
              <a:srgbClr val="F4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447;p56">
              <a:extLst>
                <a:ext uri="{FF2B5EF4-FFF2-40B4-BE49-F238E27FC236}">
                  <a16:creationId xmlns:a16="http://schemas.microsoft.com/office/drawing/2014/main" id="{ECB0EDBC-2693-7149-99BE-58F2885628EE}"/>
                </a:ext>
              </a:extLst>
            </p:cNvPr>
            <p:cNvSpPr/>
            <p:nvPr/>
          </p:nvSpPr>
          <p:spPr>
            <a:xfrm>
              <a:off x="3795056" y="3448041"/>
              <a:ext cx="34909" cy="4185"/>
            </a:xfrm>
            <a:custGeom>
              <a:avLst/>
              <a:gdLst/>
              <a:ahLst/>
              <a:cxnLst/>
              <a:rect l="l" t="t" r="r" b="b"/>
              <a:pathLst>
                <a:path w="1151" h="138" extrusionOk="0">
                  <a:moveTo>
                    <a:pt x="0" y="1"/>
                  </a:moveTo>
                  <a:lnTo>
                    <a:pt x="0" y="138"/>
                  </a:lnTo>
                  <a:lnTo>
                    <a:pt x="1150" y="83"/>
                  </a:lnTo>
                  <a:lnTo>
                    <a:pt x="0" y="1"/>
                  </a:lnTo>
                  <a:close/>
                </a:path>
              </a:pathLst>
            </a:custGeom>
            <a:solidFill>
              <a:srgbClr val="F9A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448;p56">
              <a:extLst>
                <a:ext uri="{FF2B5EF4-FFF2-40B4-BE49-F238E27FC236}">
                  <a16:creationId xmlns:a16="http://schemas.microsoft.com/office/drawing/2014/main" id="{3E7BC79F-B2C7-2B4C-9B0F-27677FC79528}"/>
                </a:ext>
              </a:extLst>
            </p:cNvPr>
            <p:cNvSpPr/>
            <p:nvPr/>
          </p:nvSpPr>
          <p:spPr>
            <a:xfrm>
              <a:off x="3452056" y="3815125"/>
              <a:ext cx="215124" cy="216428"/>
            </a:xfrm>
            <a:custGeom>
              <a:avLst/>
              <a:gdLst/>
              <a:ahLst/>
              <a:cxnLst/>
              <a:rect l="l" t="t" r="r" b="b"/>
              <a:pathLst>
                <a:path w="7093" h="7136" extrusionOk="0">
                  <a:moveTo>
                    <a:pt x="2876" y="0"/>
                  </a:moveTo>
                  <a:cubicBezTo>
                    <a:pt x="2876" y="0"/>
                    <a:pt x="3314" y="986"/>
                    <a:pt x="2027" y="2766"/>
                  </a:cubicBezTo>
                  <a:cubicBezTo>
                    <a:pt x="2027" y="2766"/>
                    <a:pt x="220" y="4929"/>
                    <a:pt x="110" y="6024"/>
                  </a:cubicBezTo>
                  <a:cubicBezTo>
                    <a:pt x="1" y="6877"/>
                    <a:pt x="1743" y="7136"/>
                    <a:pt x="2755" y="7136"/>
                  </a:cubicBezTo>
                  <a:cubicBezTo>
                    <a:pt x="3011" y="7136"/>
                    <a:pt x="3220" y="7120"/>
                    <a:pt x="3341" y="7092"/>
                  </a:cubicBezTo>
                  <a:cubicBezTo>
                    <a:pt x="3943" y="6982"/>
                    <a:pt x="6134" y="6544"/>
                    <a:pt x="6599" y="4956"/>
                  </a:cubicBezTo>
                  <a:cubicBezTo>
                    <a:pt x="7092" y="3368"/>
                    <a:pt x="6955" y="0"/>
                    <a:pt x="6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449;p56">
              <a:extLst>
                <a:ext uri="{FF2B5EF4-FFF2-40B4-BE49-F238E27FC236}">
                  <a16:creationId xmlns:a16="http://schemas.microsoft.com/office/drawing/2014/main" id="{80AF0397-8BA6-C346-9F5A-B4C007DEACD2}"/>
                </a:ext>
              </a:extLst>
            </p:cNvPr>
            <p:cNvSpPr/>
            <p:nvPr/>
          </p:nvSpPr>
          <p:spPr>
            <a:xfrm>
              <a:off x="3898025" y="3898988"/>
              <a:ext cx="109639" cy="118799"/>
            </a:xfrm>
            <a:custGeom>
              <a:avLst/>
              <a:gdLst/>
              <a:ahLst/>
              <a:cxnLst/>
              <a:rect l="l" t="t" r="r" b="b"/>
              <a:pathLst>
                <a:path w="3615" h="3917" extrusionOk="0">
                  <a:moveTo>
                    <a:pt x="3615" y="3916"/>
                  </a:moveTo>
                  <a:lnTo>
                    <a:pt x="3615" y="3916"/>
                  </a:lnTo>
                  <a:lnTo>
                    <a:pt x="3615" y="3916"/>
                  </a:lnTo>
                  <a:close/>
                  <a:moveTo>
                    <a:pt x="3615" y="3916"/>
                  </a:moveTo>
                  <a:lnTo>
                    <a:pt x="3615" y="3916"/>
                  </a:lnTo>
                  <a:lnTo>
                    <a:pt x="3615" y="3916"/>
                  </a:lnTo>
                  <a:close/>
                  <a:moveTo>
                    <a:pt x="3615" y="3916"/>
                  </a:moveTo>
                  <a:cubicBezTo>
                    <a:pt x="3615" y="3889"/>
                    <a:pt x="3615" y="3889"/>
                    <a:pt x="3615" y="3889"/>
                  </a:cubicBezTo>
                  <a:cubicBezTo>
                    <a:pt x="3615" y="3889"/>
                    <a:pt x="3615" y="3889"/>
                    <a:pt x="3615" y="3916"/>
                  </a:cubicBezTo>
                  <a:close/>
                  <a:moveTo>
                    <a:pt x="3615" y="3889"/>
                  </a:moveTo>
                  <a:cubicBezTo>
                    <a:pt x="3615" y="3889"/>
                    <a:pt x="3615" y="3889"/>
                    <a:pt x="3615" y="3889"/>
                  </a:cubicBezTo>
                  <a:cubicBezTo>
                    <a:pt x="2985" y="3807"/>
                    <a:pt x="822" y="3478"/>
                    <a:pt x="247" y="1917"/>
                  </a:cubicBezTo>
                  <a:cubicBezTo>
                    <a:pt x="82" y="1397"/>
                    <a:pt x="0" y="713"/>
                    <a:pt x="0" y="1"/>
                  </a:cubicBezTo>
                  <a:cubicBezTo>
                    <a:pt x="0" y="713"/>
                    <a:pt x="82" y="1397"/>
                    <a:pt x="247" y="1917"/>
                  </a:cubicBezTo>
                  <a:cubicBezTo>
                    <a:pt x="822" y="3478"/>
                    <a:pt x="2985" y="3807"/>
                    <a:pt x="3615" y="3889"/>
                  </a:cubicBezTo>
                  <a:cubicBezTo>
                    <a:pt x="3615" y="3889"/>
                    <a:pt x="3615" y="3889"/>
                    <a:pt x="3615" y="3889"/>
                  </a:cubicBezTo>
                  <a:close/>
                </a:path>
              </a:pathLst>
            </a:custGeom>
            <a:solidFill>
              <a:srgbClr val="5E6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450;p56">
              <a:extLst>
                <a:ext uri="{FF2B5EF4-FFF2-40B4-BE49-F238E27FC236}">
                  <a16:creationId xmlns:a16="http://schemas.microsoft.com/office/drawing/2014/main" id="{B49CA675-2C25-D646-8739-9F019CD020B6}"/>
                </a:ext>
              </a:extLst>
            </p:cNvPr>
            <p:cNvSpPr/>
            <p:nvPr/>
          </p:nvSpPr>
          <p:spPr>
            <a:xfrm flipH="1">
              <a:off x="3679042" y="1786281"/>
              <a:ext cx="68155" cy="33413"/>
            </a:xfrm>
            <a:custGeom>
              <a:avLst/>
              <a:gdLst/>
              <a:ahLst/>
              <a:cxnLst/>
              <a:rect l="l" t="t" r="r" b="b"/>
              <a:pathLst>
                <a:path w="2307" h="1131" extrusionOk="0">
                  <a:moveTo>
                    <a:pt x="1121" y="0"/>
                  </a:moveTo>
                  <a:cubicBezTo>
                    <a:pt x="843" y="0"/>
                    <a:pt x="589" y="167"/>
                    <a:pt x="402" y="378"/>
                  </a:cubicBezTo>
                  <a:cubicBezTo>
                    <a:pt x="301" y="479"/>
                    <a:pt x="251" y="604"/>
                    <a:pt x="176" y="704"/>
                  </a:cubicBezTo>
                  <a:cubicBezTo>
                    <a:pt x="101" y="830"/>
                    <a:pt x="51" y="980"/>
                    <a:pt x="1" y="1105"/>
                  </a:cubicBezTo>
                  <a:cubicBezTo>
                    <a:pt x="176" y="880"/>
                    <a:pt x="326" y="629"/>
                    <a:pt x="502" y="479"/>
                  </a:cubicBezTo>
                  <a:cubicBezTo>
                    <a:pt x="685" y="295"/>
                    <a:pt x="890" y="175"/>
                    <a:pt x="1115" y="175"/>
                  </a:cubicBezTo>
                  <a:cubicBezTo>
                    <a:pt x="1136" y="175"/>
                    <a:pt x="1157" y="176"/>
                    <a:pt x="1179" y="178"/>
                  </a:cubicBezTo>
                  <a:cubicBezTo>
                    <a:pt x="1429" y="178"/>
                    <a:pt x="1655" y="303"/>
                    <a:pt x="1855" y="479"/>
                  </a:cubicBezTo>
                  <a:cubicBezTo>
                    <a:pt x="2056" y="654"/>
                    <a:pt x="2231" y="880"/>
                    <a:pt x="2281" y="1130"/>
                  </a:cubicBezTo>
                  <a:cubicBezTo>
                    <a:pt x="2306" y="855"/>
                    <a:pt x="2131" y="579"/>
                    <a:pt x="1956" y="378"/>
                  </a:cubicBezTo>
                  <a:cubicBezTo>
                    <a:pt x="1755" y="178"/>
                    <a:pt x="1479" y="2"/>
                    <a:pt x="1179" y="2"/>
                  </a:cubicBezTo>
                  <a:cubicBezTo>
                    <a:pt x="1159" y="1"/>
                    <a:pt x="1140"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451;p56">
              <a:extLst>
                <a:ext uri="{FF2B5EF4-FFF2-40B4-BE49-F238E27FC236}">
                  <a16:creationId xmlns:a16="http://schemas.microsoft.com/office/drawing/2014/main" id="{3589BFE2-3AED-6344-BD35-B00F35641A93}"/>
                </a:ext>
              </a:extLst>
            </p:cNvPr>
            <p:cNvSpPr/>
            <p:nvPr/>
          </p:nvSpPr>
          <p:spPr>
            <a:xfrm flipH="1">
              <a:off x="3890065" y="1769235"/>
              <a:ext cx="68155" cy="34151"/>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452;p56">
              <a:extLst>
                <a:ext uri="{FF2B5EF4-FFF2-40B4-BE49-F238E27FC236}">
                  <a16:creationId xmlns:a16="http://schemas.microsoft.com/office/drawing/2014/main" id="{2D5D64FB-E761-7341-B513-A8B5430D89E9}"/>
                </a:ext>
              </a:extLst>
            </p:cNvPr>
            <p:cNvSpPr/>
            <p:nvPr/>
          </p:nvSpPr>
          <p:spPr>
            <a:xfrm flipH="1">
              <a:off x="3768476" y="1922230"/>
              <a:ext cx="108155" cy="24461"/>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453;p56">
              <a:extLst>
                <a:ext uri="{FF2B5EF4-FFF2-40B4-BE49-F238E27FC236}">
                  <a16:creationId xmlns:a16="http://schemas.microsoft.com/office/drawing/2014/main" id="{8BA74718-F3CE-6B4D-937E-C589350F7551}"/>
                </a:ext>
              </a:extLst>
            </p:cNvPr>
            <p:cNvSpPr/>
            <p:nvPr/>
          </p:nvSpPr>
          <p:spPr>
            <a:xfrm flipH="1">
              <a:off x="3806260" y="1956293"/>
              <a:ext cx="44432" cy="18553"/>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454;p56">
              <a:extLst>
                <a:ext uri="{FF2B5EF4-FFF2-40B4-BE49-F238E27FC236}">
                  <a16:creationId xmlns:a16="http://schemas.microsoft.com/office/drawing/2014/main" id="{1312F080-1637-524B-8966-33C4C1884268}"/>
                </a:ext>
              </a:extLst>
            </p:cNvPr>
            <p:cNvSpPr/>
            <p:nvPr/>
          </p:nvSpPr>
          <p:spPr>
            <a:xfrm>
              <a:off x="3809620" y="1856033"/>
              <a:ext cx="58524" cy="17873"/>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455;p56">
              <a:extLst>
                <a:ext uri="{FF2B5EF4-FFF2-40B4-BE49-F238E27FC236}">
                  <a16:creationId xmlns:a16="http://schemas.microsoft.com/office/drawing/2014/main" id="{5A0ABC2A-FB31-8A4E-9E89-783725DDAFED}"/>
                </a:ext>
              </a:extLst>
            </p:cNvPr>
            <p:cNvSpPr/>
            <p:nvPr/>
          </p:nvSpPr>
          <p:spPr>
            <a:xfrm flipH="1">
              <a:off x="3639809" y="1742174"/>
              <a:ext cx="73324" cy="40503"/>
            </a:xfrm>
            <a:custGeom>
              <a:avLst/>
              <a:gdLst/>
              <a:ahLst/>
              <a:cxnLst/>
              <a:rect l="l" t="t" r="r" b="b"/>
              <a:pathLst>
                <a:path w="2482" h="1371" extrusionOk="0">
                  <a:moveTo>
                    <a:pt x="433" y="0"/>
                  </a:moveTo>
                  <a:cubicBezTo>
                    <a:pt x="282" y="0"/>
                    <a:pt x="133" y="12"/>
                    <a:pt x="1" y="42"/>
                  </a:cubicBezTo>
                  <a:lnTo>
                    <a:pt x="1" y="67"/>
                  </a:lnTo>
                  <a:cubicBezTo>
                    <a:pt x="477" y="67"/>
                    <a:pt x="953" y="192"/>
                    <a:pt x="1379" y="418"/>
                  </a:cubicBezTo>
                  <a:cubicBezTo>
                    <a:pt x="1605" y="518"/>
                    <a:pt x="1805" y="668"/>
                    <a:pt x="1981" y="819"/>
                  </a:cubicBezTo>
                  <a:cubicBezTo>
                    <a:pt x="2181" y="969"/>
                    <a:pt x="2331" y="1170"/>
                    <a:pt x="2482" y="1370"/>
                  </a:cubicBezTo>
                  <a:lnTo>
                    <a:pt x="2482" y="1345"/>
                  </a:lnTo>
                  <a:cubicBezTo>
                    <a:pt x="2457" y="1245"/>
                    <a:pt x="2382" y="1120"/>
                    <a:pt x="2331" y="1019"/>
                  </a:cubicBezTo>
                  <a:cubicBezTo>
                    <a:pt x="2256" y="919"/>
                    <a:pt x="2181" y="819"/>
                    <a:pt x="2081" y="719"/>
                  </a:cubicBezTo>
                  <a:cubicBezTo>
                    <a:pt x="1905" y="518"/>
                    <a:pt x="1705" y="393"/>
                    <a:pt x="1479" y="242"/>
                  </a:cubicBezTo>
                  <a:cubicBezTo>
                    <a:pt x="1254" y="142"/>
                    <a:pt x="1003" y="42"/>
                    <a:pt x="752" y="17"/>
                  </a:cubicBezTo>
                  <a:cubicBezTo>
                    <a:pt x="649" y="6"/>
                    <a:pt x="541"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456;p56">
              <a:extLst>
                <a:ext uri="{FF2B5EF4-FFF2-40B4-BE49-F238E27FC236}">
                  <a16:creationId xmlns:a16="http://schemas.microsoft.com/office/drawing/2014/main" id="{B1B79487-AFB4-AF49-8D06-F4726321D1C5}"/>
                </a:ext>
              </a:extLst>
            </p:cNvPr>
            <p:cNvSpPr/>
            <p:nvPr/>
          </p:nvSpPr>
          <p:spPr>
            <a:xfrm flipH="1">
              <a:off x="3904127" y="1731096"/>
              <a:ext cx="77047" cy="32319"/>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40"/>
                                        </p:tgtEl>
                                        <p:attrNameLst>
                                          <p:attrName>style.visibility</p:attrName>
                                        </p:attrNameLst>
                                      </p:cBhvr>
                                      <p:to>
                                        <p:strVal val="visible"/>
                                      </p:to>
                                    </p:set>
                                    <p:anim calcmode="lin" valueType="num">
                                      <p:cBhvr additive="base">
                                        <p:cTn id="7" dur="500" fill="hold"/>
                                        <p:tgtEl>
                                          <p:spTgt spid="2940"/>
                                        </p:tgtEl>
                                        <p:attrNameLst>
                                          <p:attrName>ppt_x</p:attrName>
                                        </p:attrNameLst>
                                      </p:cBhvr>
                                      <p:tavLst>
                                        <p:tav tm="0">
                                          <p:val>
                                            <p:strVal val="#ppt_x"/>
                                          </p:val>
                                        </p:tav>
                                        <p:tav tm="100000">
                                          <p:val>
                                            <p:strVal val="#ppt_x"/>
                                          </p:val>
                                        </p:tav>
                                      </p:tavLst>
                                    </p:anim>
                                    <p:anim calcmode="lin" valueType="num">
                                      <p:cBhvr additive="base">
                                        <p:cTn id="8" dur="500" fill="hold"/>
                                        <p:tgtEl>
                                          <p:spTgt spid="29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945"/>
                                        </p:tgtEl>
                                        <p:attrNameLst>
                                          <p:attrName>style.visibility</p:attrName>
                                        </p:attrNameLst>
                                      </p:cBhvr>
                                      <p:to>
                                        <p:strVal val="visible"/>
                                      </p:to>
                                    </p:set>
                                    <p:animEffect transition="in" filter="checkerboard(across)">
                                      <p:cBhvr>
                                        <p:cTn id="19" dur="500"/>
                                        <p:tgtEl>
                                          <p:spTgt spid="294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heckerboard(across)">
                                      <p:cBhvr>
                                        <p:cTn id="22" dur="500"/>
                                        <p:tgtEl>
                                          <p:spTgt spid="2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943"/>
                                        </p:tgtEl>
                                        <p:attrNameLst>
                                          <p:attrName>style.visibility</p:attrName>
                                        </p:attrNameLst>
                                      </p:cBhvr>
                                      <p:to>
                                        <p:strVal val="visible"/>
                                      </p:to>
                                    </p:set>
                                    <p:animEffect transition="in" filter="checkerboard(across)">
                                      <p:cBhvr>
                                        <p:cTn id="25" dur="500"/>
                                        <p:tgtEl>
                                          <p:spTgt spid="294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941"/>
                                        </p:tgtEl>
                                        <p:attrNameLst>
                                          <p:attrName>style.visibility</p:attrName>
                                        </p:attrNameLst>
                                      </p:cBhvr>
                                      <p:to>
                                        <p:strVal val="visible"/>
                                      </p:to>
                                    </p:set>
                                    <p:animEffect transition="in" filter="checkerboard(across)">
                                      <p:cBhvr>
                                        <p:cTn id="28" dur="500"/>
                                        <p:tgtEl>
                                          <p:spTgt spid="294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checkerboard(across)">
                                      <p:cBhvr>
                                        <p:cTn id="33" dur="500"/>
                                        <p:tgtEl>
                                          <p:spTgt spid="3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950"/>
                                        </p:tgtEl>
                                        <p:attrNameLst>
                                          <p:attrName>style.visibility</p:attrName>
                                        </p:attrNameLst>
                                      </p:cBhvr>
                                      <p:to>
                                        <p:strVal val="visible"/>
                                      </p:to>
                                    </p:set>
                                    <p:animEffect transition="in" filter="checkerboard(across)">
                                      <p:cBhvr>
                                        <p:cTn id="36" dur="500"/>
                                        <p:tgtEl>
                                          <p:spTgt spid="2950"/>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948"/>
                                        </p:tgtEl>
                                        <p:attrNameLst>
                                          <p:attrName>style.visibility</p:attrName>
                                        </p:attrNameLst>
                                      </p:cBhvr>
                                      <p:to>
                                        <p:strVal val="visible"/>
                                      </p:to>
                                    </p:set>
                                    <p:animEffect transition="in" filter="checkerboard(across)">
                                      <p:cBhvr>
                                        <p:cTn id="39" dur="500"/>
                                        <p:tgtEl>
                                          <p:spTgt spid="294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946"/>
                                        </p:tgtEl>
                                        <p:attrNameLst>
                                          <p:attrName>style.visibility</p:attrName>
                                        </p:attrNameLst>
                                      </p:cBhvr>
                                      <p:to>
                                        <p:strVal val="visible"/>
                                      </p:to>
                                    </p:set>
                                    <p:animEffect transition="in" filter="checkerboard(across)">
                                      <p:cBhvr>
                                        <p:cTn id="42" dur="500"/>
                                        <p:tgtEl>
                                          <p:spTgt spid="294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heckerboard(across)">
                                      <p:cBhvr>
                                        <p:cTn id="47" dur="500"/>
                                        <p:tgtEl>
                                          <p:spTgt spid="30"/>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965"/>
                                        </p:tgtEl>
                                        <p:attrNameLst>
                                          <p:attrName>style.visibility</p:attrName>
                                        </p:attrNameLst>
                                      </p:cBhvr>
                                      <p:to>
                                        <p:strVal val="visible"/>
                                      </p:to>
                                    </p:set>
                                    <p:animEffect transition="in" filter="checkerboard(across)">
                                      <p:cBhvr>
                                        <p:cTn id="50" dur="500"/>
                                        <p:tgtEl>
                                          <p:spTgt spid="2965"/>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2961"/>
                                        </p:tgtEl>
                                        <p:attrNameLst>
                                          <p:attrName>style.visibility</p:attrName>
                                        </p:attrNameLst>
                                      </p:cBhvr>
                                      <p:to>
                                        <p:strVal val="visible"/>
                                      </p:to>
                                    </p:set>
                                    <p:animEffect transition="in" filter="checkerboard(across)">
                                      <p:cBhvr>
                                        <p:cTn id="53" dur="500"/>
                                        <p:tgtEl>
                                          <p:spTgt spid="2961"/>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2963"/>
                                        </p:tgtEl>
                                        <p:attrNameLst>
                                          <p:attrName>style.visibility</p:attrName>
                                        </p:attrNameLst>
                                      </p:cBhvr>
                                      <p:to>
                                        <p:strVal val="visible"/>
                                      </p:to>
                                    </p:set>
                                    <p:animEffect transition="in" filter="checkerboard(across)">
                                      <p:cBhvr>
                                        <p:cTn id="56" dur="500"/>
                                        <p:tgtEl>
                                          <p:spTgt spid="2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0" grpId="0"/>
      <p:bldP spid="2941" grpId="0" animBg="1"/>
      <p:bldP spid="2943" grpId="0"/>
      <p:bldP spid="2945" grpId="0" animBg="1"/>
      <p:bldP spid="2946" grpId="0" animBg="1"/>
      <p:bldP spid="2948" grpId="0"/>
      <p:bldP spid="2950" grpId="0" animBg="1"/>
      <p:bldP spid="2961" grpId="0" animBg="1"/>
      <p:bldP spid="2963" grpId="0"/>
      <p:bldP spid="2965" grpId="0" animBg="1"/>
      <p:bldP spid="29" grpId="0"/>
      <p:bldP spid="30" grpId="0"/>
      <p:bldP spid="31"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2384" name="Google Shape;2384;p36"/>
          <p:cNvSpPr txBox="1">
            <a:spLocks noGrp="1"/>
          </p:cNvSpPr>
          <p:nvPr>
            <p:ph type="title"/>
          </p:nvPr>
        </p:nvSpPr>
        <p:spPr>
          <a:xfrm>
            <a:off x="896981" y="208701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Calibri" panose="020F0502020204030204" pitchFamily="34" charset="0"/>
                <a:cs typeface="Calibri" panose="020F0502020204030204" pitchFamily="34" charset="0"/>
              </a:rPr>
              <a:t>NHIỄU ĐIỀU PHỦ LẤY GIÁ GƯƠNG</a:t>
            </a:r>
            <a:br>
              <a:rPr lang="en" sz="2400" b="1">
                <a:latin typeface="Calibri" panose="020F0502020204030204" pitchFamily="34" charset="0"/>
                <a:cs typeface="Calibri" panose="020F0502020204030204" pitchFamily="34" charset="0"/>
              </a:rPr>
            </a:br>
            <a:r>
              <a:rPr lang="en" sz="2400" b="1">
                <a:latin typeface="Calibri" panose="020F0502020204030204" pitchFamily="34" charset="0"/>
                <a:cs typeface="Calibri" panose="020F0502020204030204" pitchFamily="34" charset="0"/>
              </a:rPr>
              <a:t>NGƯỜI TRONG MỘT NƯỚC PHẢI THƯƠNG NHAU CÙNG…</a:t>
            </a:r>
            <a:endParaRPr sz="2400" b="1">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0"/>
        <p:cNvGrpSpPr/>
        <p:nvPr/>
      </p:nvGrpSpPr>
      <p:grpSpPr>
        <a:xfrm>
          <a:off x="0" y="0"/>
          <a:ext cx="0" cy="0"/>
          <a:chOff x="0" y="0"/>
          <a:chExt cx="0" cy="0"/>
        </a:xfrm>
      </p:grpSpPr>
      <p:sp>
        <p:nvSpPr>
          <p:cNvPr id="3461" name="Google Shape;3461;p57"/>
          <p:cNvSpPr txBox="1">
            <a:spLocks noGrp="1"/>
          </p:cNvSpPr>
          <p:nvPr>
            <p:ph type="title"/>
          </p:nvPr>
        </p:nvSpPr>
        <p:spPr>
          <a:xfrm>
            <a:off x="-215443" y="542131"/>
            <a:ext cx="927952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Calibri" panose="020F0502020204030204" pitchFamily="34" charset="0"/>
                <a:ea typeface="Verdana" panose="020B0604030504040204" pitchFamily="34" charset="0"/>
                <a:cs typeface="Calibri" panose="020F0502020204030204" pitchFamily="34" charset="0"/>
              </a:rPr>
              <a:t>Ý NGHĨA CỦA TÌNH YÊU THƯƠNG CON NGƯỜI</a:t>
            </a:r>
            <a:endParaRPr>
              <a:latin typeface="Calibri" panose="020F0502020204030204" pitchFamily="34" charset="0"/>
              <a:ea typeface="Verdana" panose="020B0604030504040204" pitchFamily="34" charset="0"/>
              <a:cs typeface="Calibri" panose="020F0502020204030204" pitchFamily="34" charset="0"/>
            </a:endParaRPr>
          </a:p>
        </p:txBody>
      </p:sp>
      <p:sp>
        <p:nvSpPr>
          <p:cNvPr id="3462" name="Google Shape;3462;p57"/>
          <p:cNvSpPr txBox="1"/>
          <p:nvPr/>
        </p:nvSpPr>
        <p:spPr>
          <a:xfrm>
            <a:off x="853440" y="1489355"/>
            <a:ext cx="7396480" cy="572700"/>
          </a:xfrm>
          <a:prstGeom prst="rect">
            <a:avLst/>
          </a:prstGeom>
          <a:noFill/>
          <a:ln>
            <a:noFill/>
          </a:ln>
        </p:spPr>
        <p:txBody>
          <a:bodyPr spcFirstLastPara="1" wrap="square" lIns="91425" tIns="91425" rIns="91425" bIns="91425" anchor="ctr" anchorCtr="0">
            <a:noAutofit/>
          </a:bodyPr>
          <a:lstStyle/>
          <a:p>
            <a:pPr lvl="0" algn="just"/>
            <a:r>
              <a:rPr lang="en" sz="2800">
                <a:solidFill>
                  <a:schemeClr val="dk1"/>
                </a:solidFill>
                <a:latin typeface="Calibri" panose="020F0502020204030204" pitchFamily="34" charset="0"/>
                <a:ea typeface="Nunito"/>
                <a:cs typeface="Calibri" panose="020F0502020204030204" pitchFamily="34" charset="0"/>
                <a:sym typeface="Nunito"/>
              </a:rPr>
              <a:t>"</a:t>
            </a:r>
            <a:r>
              <a:rPr lang="en" sz="2800">
                <a:solidFill>
                  <a:schemeClr val="lt2"/>
                </a:solidFill>
                <a:latin typeface="Calibri" panose="020F0502020204030204" pitchFamily="34" charset="0"/>
                <a:ea typeface="Fredoka One"/>
                <a:cs typeface="Calibri" panose="020F0502020204030204" pitchFamily="34" charset="0"/>
                <a:sym typeface="Fredoka One"/>
              </a:rPr>
              <a:t>Người được nhận yêu thương </a:t>
            </a:r>
            <a:r>
              <a:rPr lang="en" sz="2400">
                <a:solidFill>
                  <a:schemeClr val="dk1"/>
                </a:solidFill>
                <a:latin typeface="Calibri" panose="020F0502020204030204" pitchFamily="34" charset="0"/>
                <a:ea typeface="Nunito"/>
                <a:cs typeface="Calibri" panose="020F0502020204030204" pitchFamily="34" charset="0"/>
                <a:sym typeface="Nunito"/>
              </a:rPr>
              <a:t>sẽ cảm thấy </a:t>
            </a:r>
            <a:r>
              <a:rPr lang="en" sz="2800">
                <a:solidFill>
                  <a:schemeClr val="accent3"/>
                </a:solidFill>
                <a:latin typeface="Calibri" panose="020F0502020204030204" pitchFamily="34" charset="0"/>
                <a:ea typeface="Nunito"/>
                <a:cs typeface="Calibri" panose="020F0502020204030204" pitchFamily="34" charset="0"/>
                <a:sym typeface="Fredoka One"/>
              </a:rPr>
              <a:t>ấm áp, hạnh phúc</a:t>
            </a:r>
            <a:r>
              <a:rPr lang="en" sz="2400">
                <a:solidFill>
                  <a:schemeClr val="dk1"/>
                </a:solidFill>
                <a:latin typeface="Calibri" panose="020F0502020204030204" pitchFamily="34" charset="0"/>
                <a:ea typeface="Nunito"/>
                <a:cs typeface="Calibri" panose="020F0502020204030204" pitchFamily="34" charset="0"/>
                <a:sym typeface="Nunito"/>
              </a:rPr>
              <a:t>,"</a:t>
            </a:r>
            <a:endParaRPr sz="2400">
              <a:solidFill>
                <a:schemeClr val="dk1"/>
              </a:solidFill>
              <a:latin typeface="Calibri" panose="020F0502020204030204" pitchFamily="34" charset="0"/>
              <a:ea typeface="Nunito"/>
              <a:cs typeface="Calibri" panose="020F0502020204030204" pitchFamily="34" charset="0"/>
              <a:sym typeface="Nunito"/>
            </a:endParaRPr>
          </a:p>
        </p:txBody>
      </p:sp>
      <p:sp>
        <p:nvSpPr>
          <p:cNvPr id="3463" name="Google Shape;3463;p57"/>
          <p:cNvSpPr txBox="1"/>
          <p:nvPr/>
        </p:nvSpPr>
        <p:spPr>
          <a:xfrm>
            <a:off x="853440" y="2436579"/>
            <a:ext cx="7396480" cy="508487"/>
          </a:xfrm>
          <a:prstGeom prst="rect">
            <a:avLst/>
          </a:prstGeom>
          <a:noFill/>
          <a:ln>
            <a:noFill/>
          </a:ln>
        </p:spPr>
        <p:txBody>
          <a:bodyPr spcFirstLastPara="1" wrap="square" lIns="91425" tIns="91425" rIns="91425" bIns="91425" anchor="ctr" anchorCtr="0">
            <a:noAutofit/>
          </a:bodyPr>
          <a:lstStyle/>
          <a:p>
            <a:pPr lvl="0" algn="just"/>
            <a:r>
              <a:rPr lang="en" sz="2800">
                <a:solidFill>
                  <a:schemeClr val="dk1"/>
                </a:solidFill>
                <a:latin typeface="Calibri" panose="020F0502020204030204" pitchFamily="34" charset="0"/>
                <a:ea typeface="Nunito"/>
                <a:cs typeface="Calibri" panose="020F0502020204030204" pitchFamily="34" charset="0"/>
                <a:sym typeface="Nunito"/>
              </a:rPr>
              <a:t>"</a:t>
            </a:r>
            <a:r>
              <a:rPr lang="en" sz="2800">
                <a:solidFill>
                  <a:schemeClr val="accent4">
                    <a:lumMod val="60000"/>
                    <a:lumOff val="40000"/>
                  </a:schemeClr>
                </a:solidFill>
                <a:latin typeface="Calibri" panose="020F0502020204030204" pitchFamily="34" charset="0"/>
                <a:ea typeface="Fredoka One"/>
                <a:cs typeface="Calibri" panose="020F0502020204030204" pitchFamily="34" charset="0"/>
                <a:sym typeface="Fredoka One"/>
              </a:rPr>
              <a:t>Người thể hiện tình yêu thương đối với người khác </a:t>
            </a:r>
            <a:r>
              <a:rPr lang="en" sz="2400">
                <a:solidFill>
                  <a:schemeClr val="dk1"/>
                </a:solidFill>
                <a:latin typeface="Calibri" panose="020F0502020204030204" pitchFamily="34" charset="0"/>
                <a:ea typeface="Nunito"/>
                <a:cs typeface="Calibri" panose="020F0502020204030204" pitchFamily="34" charset="0"/>
                <a:sym typeface="Nunito"/>
              </a:rPr>
              <a:t>sẽ cảm thấy </a:t>
            </a:r>
            <a:r>
              <a:rPr lang="en" sz="2800">
                <a:solidFill>
                  <a:schemeClr val="accent4"/>
                </a:solidFill>
                <a:latin typeface="Calibri" panose="020F0502020204030204" pitchFamily="34" charset="0"/>
                <a:ea typeface="Fredoka One"/>
                <a:cs typeface="Calibri" panose="020F0502020204030204" pitchFamily="34" charset="0"/>
                <a:sym typeface="Fredoka One"/>
              </a:rPr>
              <a:t>vui vẻ, đồng cảm</a:t>
            </a:r>
            <a:r>
              <a:rPr lang="en" sz="2400">
                <a:solidFill>
                  <a:schemeClr val="dk1"/>
                </a:solidFill>
                <a:latin typeface="Calibri" panose="020F0502020204030204" pitchFamily="34" charset="0"/>
                <a:ea typeface="Nunito"/>
                <a:cs typeface="Calibri" panose="020F0502020204030204" pitchFamily="34" charset="0"/>
                <a:sym typeface="Nunito"/>
              </a:rPr>
              <a:t>,"</a:t>
            </a:r>
            <a:endParaRPr sz="2400">
              <a:solidFill>
                <a:schemeClr val="dk1"/>
              </a:solidFill>
              <a:latin typeface="Calibri" panose="020F0502020204030204" pitchFamily="34" charset="0"/>
              <a:ea typeface="Nunito"/>
              <a:cs typeface="Calibri" panose="020F0502020204030204" pitchFamily="34" charset="0"/>
              <a:sym typeface="Nunito"/>
            </a:endParaRPr>
          </a:p>
        </p:txBody>
      </p:sp>
      <p:sp>
        <p:nvSpPr>
          <p:cNvPr id="3464" name="Google Shape;3464;p57"/>
          <p:cNvSpPr txBox="1"/>
          <p:nvPr/>
        </p:nvSpPr>
        <p:spPr>
          <a:xfrm>
            <a:off x="853440" y="3476817"/>
            <a:ext cx="7396480" cy="382200"/>
          </a:xfrm>
          <a:prstGeom prst="rect">
            <a:avLst/>
          </a:prstGeom>
          <a:noFill/>
          <a:ln>
            <a:noFill/>
          </a:ln>
        </p:spPr>
        <p:txBody>
          <a:bodyPr spcFirstLastPara="1" wrap="square" lIns="91425" tIns="91425" rIns="91425" bIns="91425" anchor="ctr" anchorCtr="0">
            <a:noAutofit/>
          </a:bodyPr>
          <a:lstStyle/>
          <a:p>
            <a:pPr lvl="0" algn="just"/>
            <a:r>
              <a:rPr lang="en" sz="2800">
                <a:solidFill>
                  <a:schemeClr val="dk1"/>
                </a:solidFill>
                <a:latin typeface="Calibri" panose="020F0502020204030204" pitchFamily="34" charset="0"/>
                <a:ea typeface="Nunito"/>
                <a:cs typeface="Calibri" panose="020F0502020204030204" pitchFamily="34" charset="0"/>
                <a:sym typeface="Nunito"/>
              </a:rPr>
              <a:t>"</a:t>
            </a:r>
            <a:r>
              <a:rPr lang="en" sz="2800">
                <a:solidFill>
                  <a:schemeClr val="accent1"/>
                </a:solidFill>
                <a:latin typeface="Calibri" panose="020F0502020204030204" pitchFamily="34" charset="0"/>
                <a:ea typeface="Fredoka One"/>
                <a:cs typeface="Calibri" panose="020F0502020204030204" pitchFamily="34" charset="0"/>
                <a:sym typeface="Fredoka One"/>
              </a:rPr>
              <a:t>Đối với XH</a:t>
            </a:r>
            <a:r>
              <a:rPr lang="en" sz="2400">
                <a:solidFill>
                  <a:schemeClr val="dk1"/>
                </a:solidFill>
                <a:latin typeface="Calibri" panose="020F0502020204030204" pitchFamily="34" charset="0"/>
                <a:ea typeface="Fredoka One"/>
                <a:cs typeface="Calibri" panose="020F0502020204030204" pitchFamily="34" charset="0"/>
                <a:sym typeface="Nunito"/>
              </a:rPr>
              <a:t> </a:t>
            </a:r>
            <a:r>
              <a:rPr lang="en" sz="2400">
                <a:solidFill>
                  <a:schemeClr val="dk1"/>
                </a:solidFill>
                <a:latin typeface="Calibri" panose="020F0502020204030204" pitchFamily="34" charset="0"/>
                <a:ea typeface="Nunito"/>
                <a:cs typeface="Calibri" panose="020F0502020204030204" pitchFamily="34" charset="0"/>
                <a:sym typeface="Nunito"/>
              </a:rPr>
              <a:t>tình yêu thương con người sẽ làm cho xã hội trở nên </a:t>
            </a:r>
            <a:r>
              <a:rPr lang="en" sz="2800">
                <a:solidFill>
                  <a:schemeClr val="accent2"/>
                </a:solidFill>
                <a:latin typeface="Calibri" panose="020F0502020204030204" pitchFamily="34" charset="0"/>
                <a:ea typeface="Nunito"/>
                <a:cs typeface="Calibri" panose="020F0502020204030204" pitchFamily="34" charset="0"/>
                <a:sym typeface="Fredoka One"/>
              </a:rPr>
              <a:t>lành mạnh, tốt đẹp hơn</a:t>
            </a:r>
            <a:r>
              <a:rPr lang="en" sz="2400">
                <a:solidFill>
                  <a:schemeClr val="dk1"/>
                </a:solidFill>
                <a:latin typeface="Calibri" panose="020F0502020204030204" pitchFamily="34" charset="0"/>
                <a:ea typeface="Nunito"/>
                <a:cs typeface="Calibri" panose="020F0502020204030204" pitchFamily="34" charset="0"/>
                <a:sym typeface="Nunito"/>
              </a:rPr>
              <a:t>,"</a:t>
            </a:r>
            <a:endParaRPr sz="2400">
              <a:solidFill>
                <a:schemeClr val="dk1"/>
              </a:solidFill>
              <a:latin typeface="Calibri" panose="020F0502020204030204" pitchFamily="34" charset="0"/>
              <a:ea typeface="Nunito"/>
              <a:cs typeface="Calibri" panose="020F0502020204030204" pitchFamily="34" charset="0"/>
              <a:sym typeface="Nunito"/>
            </a:endParaRPr>
          </a:p>
        </p:txBody>
      </p:sp>
      <p:sp>
        <p:nvSpPr>
          <p:cNvPr id="8" name="Rectangle 7">
            <a:extLst>
              <a:ext uri="{FF2B5EF4-FFF2-40B4-BE49-F238E27FC236}">
                <a16:creationId xmlns:a16="http://schemas.microsoft.com/office/drawing/2014/main" id="{D048F65D-68B4-7449-A55A-9684730D8576}"/>
              </a:ext>
            </a:extLst>
          </p:cNvPr>
          <p:cNvSpPr/>
          <p:nvPr/>
        </p:nvSpPr>
        <p:spPr>
          <a:xfrm>
            <a:off x="353900" y="1205413"/>
            <a:ext cx="540180" cy="584775"/>
          </a:xfrm>
          <a:prstGeom prst="rect">
            <a:avLst/>
          </a:prstGeom>
        </p:spPr>
        <p:txBody>
          <a:bodyPr wrap="square">
            <a:spAutoFit/>
          </a:bodyPr>
          <a:lstStyle/>
          <a:p>
            <a:pPr algn="ctr"/>
            <a:r>
              <a:rPr lang="en-US" sz="32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US" sz="3200" b="1"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0"/>
        <p:cNvGrpSpPr/>
        <p:nvPr/>
      </p:nvGrpSpPr>
      <p:grpSpPr>
        <a:xfrm>
          <a:off x="0" y="0"/>
          <a:ext cx="0" cy="0"/>
          <a:chOff x="0" y="0"/>
          <a:chExt cx="0" cy="0"/>
        </a:xfrm>
      </p:grpSpPr>
      <p:sp>
        <p:nvSpPr>
          <p:cNvPr id="3951" name="Google Shape;3951;p63"/>
          <p:cNvSpPr txBox="1">
            <a:spLocks noGrp="1"/>
          </p:cNvSpPr>
          <p:nvPr>
            <p:ph type="title"/>
          </p:nvPr>
        </p:nvSpPr>
        <p:spPr>
          <a:xfrm>
            <a:off x="2934771" y="1132605"/>
            <a:ext cx="60144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panose="020F0502020204030204" pitchFamily="34" charset="0"/>
                <a:ea typeface="Verdana" panose="020B0604030504040204" pitchFamily="34" charset="0"/>
                <a:cs typeface="Calibri" panose="020F0502020204030204" pitchFamily="34" charset="0"/>
              </a:rPr>
              <a:t>LUYỆN TẬP</a:t>
            </a:r>
            <a:endParaRPr b="1">
              <a:latin typeface="Calibri" panose="020F0502020204030204" pitchFamily="34" charset="0"/>
              <a:ea typeface="Verdana" panose="020B0604030504040204" pitchFamily="34" charset="0"/>
              <a:cs typeface="Calibri" panose="020F0502020204030204" pitchFamily="34" charset="0"/>
            </a:endParaRPr>
          </a:p>
        </p:txBody>
      </p:sp>
      <p:grpSp>
        <p:nvGrpSpPr>
          <p:cNvPr id="3" name="Google Shape;4076;p70">
            <a:extLst>
              <a:ext uri="{FF2B5EF4-FFF2-40B4-BE49-F238E27FC236}">
                <a16:creationId xmlns:a16="http://schemas.microsoft.com/office/drawing/2014/main" id="{BA614946-C998-7D45-9DCE-AFFE4D13AD55}"/>
              </a:ext>
            </a:extLst>
          </p:cNvPr>
          <p:cNvGrpSpPr/>
          <p:nvPr/>
        </p:nvGrpSpPr>
        <p:grpSpPr>
          <a:xfrm>
            <a:off x="2046140" y="2209998"/>
            <a:ext cx="1611059" cy="2572053"/>
            <a:chOff x="2592070" y="1994843"/>
            <a:chExt cx="1481025" cy="2364454"/>
          </a:xfrm>
        </p:grpSpPr>
        <p:sp>
          <p:nvSpPr>
            <p:cNvPr id="4" name="Google Shape;4077;p70">
              <a:extLst>
                <a:ext uri="{FF2B5EF4-FFF2-40B4-BE49-F238E27FC236}">
                  <a16:creationId xmlns:a16="http://schemas.microsoft.com/office/drawing/2014/main" id="{9186F8C3-D8AE-554C-A06D-802143E42535}"/>
                </a:ext>
              </a:extLst>
            </p:cNvPr>
            <p:cNvSpPr/>
            <p:nvPr/>
          </p:nvSpPr>
          <p:spPr>
            <a:xfrm>
              <a:off x="3545151" y="2038639"/>
              <a:ext cx="35144" cy="34278"/>
            </a:xfrm>
            <a:custGeom>
              <a:avLst/>
              <a:gdLst/>
              <a:ahLst/>
              <a:cxnLst/>
              <a:rect l="l" t="t" r="r" b="b"/>
              <a:pathLst>
                <a:path w="853" h="832" extrusionOk="0">
                  <a:moveTo>
                    <a:pt x="633" y="1"/>
                  </a:moveTo>
                  <a:cubicBezTo>
                    <a:pt x="509" y="1"/>
                    <a:pt x="354" y="94"/>
                    <a:pt x="226" y="241"/>
                  </a:cubicBezTo>
                  <a:cubicBezTo>
                    <a:pt x="50" y="441"/>
                    <a:pt x="0" y="692"/>
                    <a:pt x="125" y="792"/>
                  </a:cubicBezTo>
                  <a:cubicBezTo>
                    <a:pt x="152" y="819"/>
                    <a:pt x="190" y="831"/>
                    <a:pt x="234" y="831"/>
                  </a:cubicBezTo>
                  <a:cubicBezTo>
                    <a:pt x="353" y="831"/>
                    <a:pt x="517" y="738"/>
                    <a:pt x="627" y="591"/>
                  </a:cubicBezTo>
                  <a:cubicBezTo>
                    <a:pt x="802" y="391"/>
                    <a:pt x="852" y="140"/>
                    <a:pt x="752" y="40"/>
                  </a:cubicBezTo>
                  <a:cubicBezTo>
                    <a:pt x="718" y="13"/>
                    <a:pt x="678" y="1"/>
                    <a:pt x="633" y="1"/>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78;p70">
              <a:extLst>
                <a:ext uri="{FF2B5EF4-FFF2-40B4-BE49-F238E27FC236}">
                  <a16:creationId xmlns:a16="http://schemas.microsoft.com/office/drawing/2014/main" id="{69CA938F-B779-F247-BF80-7F8A24DE0A0E}"/>
                </a:ext>
              </a:extLst>
            </p:cNvPr>
            <p:cNvSpPr/>
            <p:nvPr/>
          </p:nvSpPr>
          <p:spPr>
            <a:xfrm>
              <a:off x="3563732" y="1994843"/>
              <a:ext cx="12401" cy="55785"/>
            </a:xfrm>
            <a:custGeom>
              <a:avLst/>
              <a:gdLst/>
              <a:ahLst/>
              <a:cxnLst/>
              <a:rect l="l" t="t" r="r" b="b"/>
              <a:pathLst>
                <a:path w="301" h="1354" extrusionOk="0">
                  <a:moveTo>
                    <a:pt x="50" y="0"/>
                  </a:moveTo>
                  <a:lnTo>
                    <a:pt x="0" y="50"/>
                  </a:lnTo>
                  <a:cubicBezTo>
                    <a:pt x="50" y="476"/>
                    <a:pt x="100" y="752"/>
                    <a:pt x="151" y="1103"/>
                  </a:cubicBezTo>
                  <a:lnTo>
                    <a:pt x="176" y="1278"/>
                  </a:lnTo>
                  <a:lnTo>
                    <a:pt x="251" y="1354"/>
                  </a:lnTo>
                  <a:lnTo>
                    <a:pt x="301" y="1278"/>
                  </a:lnTo>
                  <a:lnTo>
                    <a:pt x="276" y="1078"/>
                  </a:lnTo>
                  <a:cubicBezTo>
                    <a:pt x="201" y="727"/>
                    <a:pt x="176" y="451"/>
                    <a:pt x="126" y="50"/>
                  </a:cubicBezTo>
                  <a:lnTo>
                    <a:pt x="50" y="0"/>
                  </a:ln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79;p70">
              <a:extLst>
                <a:ext uri="{FF2B5EF4-FFF2-40B4-BE49-F238E27FC236}">
                  <a16:creationId xmlns:a16="http://schemas.microsoft.com/office/drawing/2014/main" id="{1DC13800-A976-B942-9CA5-E4C1982A1366}"/>
                </a:ext>
              </a:extLst>
            </p:cNvPr>
            <p:cNvSpPr/>
            <p:nvPr/>
          </p:nvSpPr>
          <p:spPr>
            <a:xfrm>
              <a:off x="3795891" y="2467220"/>
              <a:ext cx="38919" cy="24290"/>
            </a:xfrm>
            <a:custGeom>
              <a:avLst/>
              <a:gdLst/>
              <a:ahLst/>
              <a:cxnLst/>
              <a:rect l="l" t="t" r="r" b="b"/>
              <a:pathLst>
                <a:path w="1003" h="626" extrusionOk="0">
                  <a:moveTo>
                    <a:pt x="701" y="0"/>
                  </a:moveTo>
                  <a:cubicBezTo>
                    <a:pt x="611" y="0"/>
                    <a:pt x="506" y="20"/>
                    <a:pt x="401" y="62"/>
                  </a:cubicBezTo>
                  <a:cubicBezTo>
                    <a:pt x="151" y="162"/>
                    <a:pt x="0" y="363"/>
                    <a:pt x="50" y="513"/>
                  </a:cubicBezTo>
                  <a:cubicBezTo>
                    <a:pt x="94" y="586"/>
                    <a:pt x="198" y="625"/>
                    <a:pt x="321" y="625"/>
                  </a:cubicBezTo>
                  <a:cubicBezTo>
                    <a:pt x="409" y="625"/>
                    <a:pt x="508" y="605"/>
                    <a:pt x="602" y="563"/>
                  </a:cubicBezTo>
                  <a:cubicBezTo>
                    <a:pt x="852" y="463"/>
                    <a:pt x="1003" y="263"/>
                    <a:pt x="953" y="112"/>
                  </a:cubicBezTo>
                  <a:cubicBezTo>
                    <a:pt x="923" y="39"/>
                    <a:pt x="826" y="0"/>
                    <a:pt x="701" y="0"/>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80;p70">
              <a:extLst>
                <a:ext uri="{FF2B5EF4-FFF2-40B4-BE49-F238E27FC236}">
                  <a16:creationId xmlns:a16="http://schemas.microsoft.com/office/drawing/2014/main" id="{9495CD54-A681-B74A-B6FB-31EF79C7CAF8}"/>
                </a:ext>
              </a:extLst>
            </p:cNvPr>
            <p:cNvSpPr/>
            <p:nvPr/>
          </p:nvSpPr>
          <p:spPr>
            <a:xfrm>
              <a:off x="3844509" y="2497369"/>
              <a:ext cx="39889" cy="24290"/>
            </a:xfrm>
            <a:custGeom>
              <a:avLst/>
              <a:gdLst/>
              <a:ahLst/>
              <a:cxnLst/>
              <a:rect l="l" t="t" r="r" b="b"/>
              <a:pathLst>
                <a:path w="1028" h="626" extrusionOk="0">
                  <a:moveTo>
                    <a:pt x="701" y="0"/>
                  </a:moveTo>
                  <a:cubicBezTo>
                    <a:pt x="611" y="0"/>
                    <a:pt x="506" y="20"/>
                    <a:pt x="401" y="62"/>
                  </a:cubicBezTo>
                  <a:cubicBezTo>
                    <a:pt x="151" y="162"/>
                    <a:pt x="0" y="363"/>
                    <a:pt x="76" y="513"/>
                  </a:cubicBezTo>
                  <a:cubicBezTo>
                    <a:pt x="105" y="586"/>
                    <a:pt x="202" y="625"/>
                    <a:pt x="328" y="625"/>
                  </a:cubicBezTo>
                  <a:cubicBezTo>
                    <a:pt x="418" y="625"/>
                    <a:pt x="522" y="605"/>
                    <a:pt x="627" y="563"/>
                  </a:cubicBezTo>
                  <a:cubicBezTo>
                    <a:pt x="878" y="463"/>
                    <a:pt x="1028" y="263"/>
                    <a:pt x="953" y="112"/>
                  </a:cubicBezTo>
                  <a:cubicBezTo>
                    <a:pt x="924" y="39"/>
                    <a:pt x="826" y="0"/>
                    <a:pt x="701" y="0"/>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81;p70">
              <a:extLst>
                <a:ext uri="{FF2B5EF4-FFF2-40B4-BE49-F238E27FC236}">
                  <a16:creationId xmlns:a16="http://schemas.microsoft.com/office/drawing/2014/main" id="{B40E8576-BD85-3141-A6F6-AAF18FF5A991}"/>
                </a:ext>
              </a:extLst>
            </p:cNvPr>
            <p:cNvSpPr/>
            <p:nvPr/>
          </p:nvSpPr>
          <p:spPr>
            <a:xfrm>
              <a:off x="3827009" y="2426827"/>
              <a:ext cx="23359" cy="49628"/>
            </a:xfrm>
            <a:custGeom>
              <a:avLst/>
              <a:gdLst/>
              <a:ahLst/>
              <a:cxnLst/>
              <a:rect l="l" t="t" r="r" b="b"/>
              <a:pathLst>
                <a:path w="602" h="1279" extrusionOk="0">
                  <a:moveTo>
                    <a:pt x="577" y="0"/>
                  </a:moveTo>
                  <a:lnTo>
                    <a:pt x="476" y="25"/>
                  </a:lnTo>
                  <a:cubicBezTo>
                    <a:pt x="276" y="401"/>
                    <a:pt x="126" y="802"/>
                    <a:pt x="0" y="1203"/>
                  </a:cubicBezTo>
                  <a:lnTo>
                    <a:pt x="25" y="1279"/>
                  </a:lnTo>
                  <a:lnTo>
                    <a:pt x="50" y="1279"/>
                  </a:lnTo>
                  <a:lnTo>
                    <a:pt x="126" y="1229"/>
                  </a:lnTo>
                  <a:cubicBezTo>
                    <a:pt x="251" y="853"/>
                    <a:pt x="401" y="452"/>
                    <a:pt x="602" y="101"/>
                  </a:cubicBezTo>
                  <a:lnTo>
                    <a:pt x="577" y="0"/>
                  </a:ln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82;p70">
              <a:extLst>
                <a:ext uri="{FF2B5EF4-FFF2-40B4-BE49-F238E27FC236}">
                  <a16:creationId xmlns:a16="http://schemas.microsoft.com/office/drawing/2014/main" id="{B2FE5BD5-44A4-874C-BE2E-319DE86A10F1}"/>
                </a:ext>
              </a:extLst>
            </p:cNvPr>
            <p:cNvSpPr/>
            <p:nvPr/>
          </p:nvSpPr>
          <p:spPr>
            <a:xfrm>
              <a:off x="3874658" y="2458916"/>
              <a:ext cx="19479" cy="50598"/>
            </a:xfrm>
            <a:custGeom>
              <a:avLst/>
              <a:gdLst/>
              <a:ahLst/>
              <a:cxnLst/>
              <a:rect l="l" t="t" r="r" b="b"/>
              <a:pathLst>
                <a:path w="502" h="1304" extrusionOk="0">
                  <a:moveTo>
                    <a:pt x="451" y="0"/>
                  </a:moveTo>
                  <a:lnTo>
                    <a:pt x="376" y="51"/>
                  </a:lnTo>
                  <a:cubicBezTo>
                    <a:pt x="251" y="427"/>
                    <a:pt x="176" y="702"/>
                    <a:pt x="50" y="1053"/>
                  </a:cubicBezTo>
                  <a:lnTo>
                    <a:pt x="0" y="1229"/>
                  </a:lnTo>
                  <a:lnTo>
                    <a:pt x="50" y="1304"/>
                  </a:lnTo>
                  <a:lnTo>
                    <a:pt x="126" y="1254"/>
                  </a:lnTo>
                  <a:lnTo>
                    <a:pt x="176" y="1103"/>
                  </a:lnTo>
                  <a:cubicBezTo>
                    <a:pt x="276" y="727"/>
                    <a:pt x="376" y="477"/>
                    <a:pt x="502" y="76"/>
                  </a:cubicBezTo>
                  <a:lnTo>
                    <a:pt x="451" y="0"/>
                  </a:ln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83;p70">
              <a:extLst>
                <a:ext uri="{FF2B5EF4-FFF2-40B4-BE49-F238E27FC236}">
                  <a16:creationId xmlns:a16="http://schemas.microsoft.com/office/drawing/2014/main" id="{20C075D3-1A9D-C846-95CD-FFB162C1AA03}"/>
                </a:ext>
              </a:extLst>
            </p:cNvPr>
            <p:cNvSpPr/>
            <p:nvPr/>
          </p:nvSpPr>
          <p:spPr>
            <a:xfrm>
              <a:off x="3845479" y="2426827"/>
              <a:ext cx="48658" cy="36009"/>
            </a:xfrm>
            <a:custGeom>
              <a:avLst/>
              <a:gdLst/>
              <a:ahLst/>
              <a:cxnLst/>
              <a:rect l="l" t="t" r="r" b="b"/>
              <a:pathLst>
                <a:path w="1254" h="928" extrusionOk="0">
                  <a:moveTo>
                    <a:pt x="101" y="0"/>
                  </a:moveTo>
                  <a:lnTo>
                    <a:pt x="0" y="25"/>
                  </a:lnTo>
                  <a:lnTo>
                    <a:pt x="26" y="126"/>
                  </a:lnTo>
                  <a:cubicBezTo>
                    <a:pt x="151" y="176"/>
                    <a:pt x="226" y="226"/>
                    <a:pt x="301" y="301"/>
                  </a:cubicBezTo>
                  <a:cubicBezTo>
                    <a:pt x="376" y="351"/>
                    <a:pt x="427" y="401"/>
                    <a:pt x="502" y="426"/>
                  </a:cubicBezTo>
                  <a:cubicBezTo>
                    <a:pt x="552" y="477"/>
                    <a:pt x="1103" y="853"/>
                    <a:pt x="1153" y="903"/>
                  </a:cubicBezTo>
                  <a:lnTo>
                    <a:pt x="1203" y="928"/>
                  </a:lnTo>
                  <a:lnTo>
                    <a:pt x="1254" y="903"/>
                  </a:lnTo>
                  <a:lnTo>
                    <a:pt x="1229" y="802"/>
                  </a:lnTo>
                  <a:cubicBezTo>
                    <a:pt x="1178" y="752"/>
                    <a:pt x="627" y="376"/>
                    <a:pt x="552" y="326"/>
                  </a:cubicBezTo>
                  <a:cubicBezTo>
                    <a:pt x="502" y="301"/>
                    <a:pt x="427" y="251"/>
                    <a:pt x="376" y="201"/>
                  </a:cubicBezTo>
                  <a:cubicBezTo>
                    <a:pt x="301" y="126"/>
                    <a:pt x="201" y="51"/>
                    <a:pt x="101" y="0"/>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84;p70">
              <a:extLst>
                <a:ext uri="{FF2B5EF4-FFF2-40B4-BE49-F238E27FC236}">
                  <a16:creationId xmlns:a16="http://schemas.microsoft.com/office/drawing/2014/main" id="{46ABB64C-F502-CF43-85C3-93E52CB5C443}"/>
                </a:ext>
              </a:extLst>
            </p:cNvPr>
            <p:cNvSpPr/>
            <p:nvPr/>
          </p:nvSpPr>
          <p:spPr>
            <a:xfrm>
              <a:off x="3840629" y="2441417"/>
              <a:ext cx="47688" cy="36009"/>
            </a:xfrm>
            <a:custGeom>
              <a:avLst/>
              <a:gdLst/>
              <a:ahLst/>
              <a:cxnLst/>
              <a:rect l="l" t="t" r="r" b="b"/>
              <a:pathLst>
                <a:path w="1229" h="928" extrusionOk="0">
                  <a:moveTo>
                    <a:pt x="0" y="0"/>
                  </a:moveTo>
                  <a:lnTo>
                    <a:pt x="25" y="101"/>
                  </a:lnTo>
                  <a:cubicBezTo>
                    <a:pt x="426" y="376"/>
                    <a:pt x="752" y="602"/>
                    <a:pt x="1153" y="903"/>
                  </a:cubicBezTo>
                  <a:lnTo>
                    <a:pt x="1178" y="928"/>
                  </a:lnTo>
                  <a:lnTo>
                    <a:pt x="1228" y="903"/>
                  </a:lnTo>
                  <a:lnTo>
                    <a:pt x="1228" y="802"/>
                  </a:lnTo>
                  <a:cubicBezTo>
                    <a:pt x="827" y="502"/>
                    <a:pt x="501" y="276"/>
                    <a:pt x="100" y="0"/>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85;p70">
              <a:extLst>
                <a:ext uri="{FF2B5EF4-FFF2-40B4-BE49-F238E27FC236}">
                  <a16:creationId xmlns:a16="http://schemas.microsoft.com/office/drawing/2014/main" id="{8F5363CA-98AC-0246-8181-81E9807BE324}"/>
                </a:ext>
              </a:extLst>
            </p:cNvPr>
            <p:cNvSpPr/>
            <p:nvPr/>
          </p:nvSpPr>
          <p:spPr>
            <a:xfrm>
              <a:off x="3720034" y="2223235"/>
              <a:ext cx="26308" cy="36707"/>
            </a:xfrm>
            <a:custGeom>
              <a:avLst/>
              <a:gdLst/>
              <a:ahLst/>
              <a:cxnLst/>
              <a:rect l="l" t="t" r="r" b="b"/>
              <a:pathLst>
                <a:path w="678" h="946" extrusionOk="0">
                  <a:moveTo>
                    <a:pt x="430" y="1"/>
                  </a:moveTo>
                  <a:cubicBezTo>
                    <a:pt x="307" y="1"/>
                    <a:pt x="142" y="164"/>
                    <a:pt x="76" y="385"/>
                  </a:cubicBezTo>
                  <a:cubicBezTo>
                    <a:pt x="0" y="661"/>
                    <a:pt x="50" y="887"/>
                    <a:pt x="176" y="937"/>
                  </a:cubicBezTo>
                  <a:cubicBezTo>
                    <a:pt x="193" y="942"/>
                    <a:pt x="211" y="945"/>
                    <a:pt x="229" y="945"/>
                  </a:cubicBezTo>
                  <a:cubicBezTo>
                    <a:pt x="366" y="945"/>
                    <a:pt x="513" y="782"/>
                    <a:pt x="602" y="561"/>
                  </a:cubicBezTo>
                  <a:cubicBezTo>
                    <a:pt x="677" y="310"/>
                    <a:pt x="627" y="59"/>
                    <a:pt x="477" y="9"/>
                  </a:cubicBezTo>
                  <a:cubicBezTo>
                    <a:pt x="462" y="4"/>
                    <a:pt x="447" y="1"/>
                    <a:pt x="430" y="1"/>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86;p70">
              <a:extLst>
                <a:ext uri="{FF2B5EF4-FFF2-40B4-BE49-F238E27FC236}">
                  <a16:creationId xmlns:a16="http://schemas.microsoft.com/office/drawing/2014/main" id="{EA376F6B-215E-5C48-9155-F6E035E9BD36}"/>
                </a:ext>
              </a:extLst>
            </p:cNvPr>
            <p:cNvSpPr/>
            <p:nvPr/>
          </p:nvSpPr>
          <p:spPr>
            <a:xfrm>
              <a:off x="3664587" y="2239765"/>
              <a:ext cx="26308" cy="36707"/>
            </a:xfrm>
            <a:custGeom>
              <a:avLst/>
              <a:gdLst/>
              <a:ahLst/>
              <a:cxnLst/>
              <a:rect l="l" t="t" r="r" b="b"/>
              <a:pathLst>
                <a:path w="678" h="946" extrusionOk="0">
                  <a:moveTo>
                    <a:pt x="449" y="1"/>
                  </a:moveTo>
                  <a:cubicBezTo>
                    <a:pt x="312" y="1"/>
                    <a:pt x="165" y="164"/>
                    <a:pt x="76" y="385"/>
                  </a:cubicBezTo>
                  <a:cubicBezTo>
                    <a:pt x="1" y="636"/>
                    <a:pt x="51" y="887"/>
                    <a:pt x="176" y="937"/>
                  </a:cubicBezTo>
                  <a:cubicBezTo>
                    <a:pt x="194" y="942"/>
                    <a:pt x="211" y="945"/>
                    <a:pt x="229" y="945"/>
                  </a:cubicBezTo>
                  <a:cubicBezTo>
                    <a:pt x="366" y="945"/>
                    <a:pt x="514" y="782"/>
                    <a:pt x="602" y="561"/>
                  </a:cubicBezTo>
                  <a:cubicBezTo>
                    <a:pt x="677" y="310"/>
                    <a:pt x="627" y="59"/>
                    <a:pt x="502" y="9"/>
                  </a:cubicBezTo>
                  <a:cubicBezTo>
                    <a:pt x="485" y="4"/>
                    <a:pt x="467" y="1"/>
                    <a:pt x="449" y="1"/>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87;p70">
              <a:extLst>
                <a:ext uri="{FF2B5EF4-FFF2-40B4-BE49-F238E27FC236}">
                  <a16:creationId xmlns:a16="http://schemas.microsoft.com/office/drawing/2014/main" id="{A846EB87-A4B7-2D47-A851-AC9EECD03CAD}"/>
                </a:ext>
              </a:extLst>
            </p:cNvPr>
            <p:cNvSpPr/>
            <p:nvPr/>
          </p:nvSpPr>
          <p:spPr>
            <a:xfrm>
              <a:off x="3725854" y="2253734"/>
              <a:ext cx="25338" cy="48658"/>
            </a:xfrm>
            <a:custGeom>
              <a:avLst/>
              <a:gdLst/>
              <a:ahLst/>
              <a:cxnLst/>
              <a:rect l="l" t="t" r="r" b="b"/>
              <a:pathLst>
                <a:path w="653" h="1254" extrusionOk="0">
                  <a:moveTo>
                    <a:pt x="26" y="0"/>
                  </a:moveTo>
                  <a:lnTo>
                    <a:pt x="1" y="75"/>
                  </a:lnTo>
                  <a:cubicBezTo>
                    <a:pt x="201" y="426"/>
                    <a:pt x="377" y="802"/>
                    <a:pt x="527" y="1203"/>
                  </a:cubicBezTo>
                  <a:lnTo>
                    <a:pt x="577" y="1253"/>
                  </a:lnTo>
                  <a:lnTo>
                    <a:pt x="602" y="1228"/>
                  </a:lnTo>
                  <a:lnTo>
                    <a:pt x="652" y="1153"/>
                  </a:lnTo>
                  <a:cubicBezTo>
                    <a:pt x="502" y="752"/>
                    <a:pt x="327" y="376"/>
                    <a:pt x="101" y="25"/>
                  </a:cubicBezTo>
                  <a:lnTo>
                    <a:pt x="26" y="0"/>
                  </a:ln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88;p70">
              <a:extLst>
                <a:ext uri="{FF2B5EF4-FFF2-40B4-BE49-F238E27FC236}">
                  <a16:creationId xmlns:a16="http://schemas.microsoft.com/office/drawing/2014/main" id="{EB1806CF-F149-CB43-93F7-FE5F0D0B04F2}"/>
                </a:ext>
              </a:extLst>
            </p:cNvPr>
            <p:cNvSpPr/>
            <p:nvPr/>
          </p:nvSpPr>
          <p:spPr>
            <a:xfrm>
              <a:off x="3669476" y="2267353"/>
              <a:ext cx="28209" cy="45748"/>
            </a:xfrm>
            <a:custGeom>
              <a:avLst/>
              <a:gdLst/>
              <a:ahLst/>
              <a:cxnLst/>
              <a:rect l="l" t="t" r="r" b="b"/>
              <a:pathLst>
                <a:path w="727" h="1179" extrusionOk="0">
                  <a:moveTo>
                    <a:pt x="25" y="0"/>
                  </a:moveTo>
                  <a:lnTo>
                    <a:pt x="0" y="75"/>
                  </a:lnTo>
                  <a:lnTo>
                    <a:pt x="75" y="226"/>
                  </a:lnTo>
                  <a:cubicBezTo>
                    <a:pt x="276" y="552"/>
                    <a:pt x="426" y="777"/>
                    <a:pt x="627" y="1153"/>
                  </a:cubicBezTo>
                  <a:lnTo>
                    <a:pt x="677" y="1178"/>
                  </a:lnTo>
                  <a:lnTo>
                    <a:pt x="702" y="1178"/>
                  </a:lnTo>
                  <a:lnTo>
                    <a:pt x="727" y="1078"/>
                  </a:lnTo>
                  <a:cubicBezTo>
                    <a:pt x="526" y="727"/>
                    <a:pt x="376" y="476"/>
                    <a:pt x="176" y="151"/>
                  </a:cubicBezTo>
                  <a:lnTo>
                    <a:pt x="100" y="0"/>
                  </a:ln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89;p70">
              <a:extLst>
                <a:ext uri="{FF2B5EF4-FFF2-40B4-BE49-F238E27FC236}">
                  <a16:creationId xmlns:a16="http://schemas.microsoft.com/office/drawing/2014/main" id="{36058EF7-6755-7C4E-A10B-B5825A0E704A}"/>
                </a:ext>
              </a:extLst>
            </p:cNvPr>
            <p:cNvSpPr/>
            <p:nvPr/>
          </p:nvSpPr>
          <p:spPr>
            <a:xfrm>
              <a:off x="3693765" y="2297502"/>
              <a:ext cx="57428" cy="16569"/>
            </a:xfrm>
            <a:custGeom>
              <a:avLst/>
              <a:gdLst/>
              <a:ahLst/>
              <a:cxnLst/>
              <a:rect l="l" t="t" r="r" b="b"/>
              <a:pathLst>
                <a:path w="1480" h="427" extrusionOk="0">
                  <a:moveTo>
                    <a:pt x="1404" y="0"/>
                  </a:moveTo>
                  <a:cubicBezTo>
                    <a:pt x="1279" y="50"/>
                    <a:pt x="1179" y="50"/>
                    <a:pt x="1078" y="75"/>
                  </a:cubicBezTo>
                  <a:cubicBezTo>
                    <a:pt x="1003" y="100"/>
                    <a:pt x="928" y="100"/>
                    <a:pt x="853" y="125"/>
                  </a:cubicBezTo>
                  <a:cubicBezTo>
                    <a:pt x="778" y="150"/>
                    <a:pt x="151" y="301"/>
                    <a:pt x="51" y="301"/>
                  </a:cubicBezTo>
                  <a:lnTo>
                    <a:pt x="1" y="376"/>
                  </a:lnTo>
                  <a:lnTo>
                    <a:pt x="76" y="426"/>
                  </a:lnTo>
                  <a:cubicBezTo>
                    <a:pt x="176" y="401"/>
                    <a:pt x="803" y="251"/>
                    <a:pt x="878" y="251"/>
                  </a:cubicBezTo>
                  <a:cubicBezTo>
                    <a:pt x="953" y="226"/>
                    <a:pt x="1028" y="201"/>
                    <a:pt x="1103" y="201"/>
                  </a:cubicBezTo>
                  <a:cubicBezTo>
                    <a:pt x="1204" y="176"/>
                    <a:pt x="1329" y="150"/>
                    <a:pt x="1429" y="100"/>
                  </a:cubicBezTo>
                  <a:lnTo>
                    <a:pt x="1479" y="25"/>
                  </a:lnTo>
                  <a:lnTo>
                    <a:pt x="1404" y="0"/>
                  </a:ln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90;p70">
              <a:extLst>
                <a:ext uri="{FF2B5EF4-FFF2-40B4-BE49-F238E27FC236}">
                  <a16:creationId xmlns:a16="http://schemas.microsoft.com/office/drawing/2014/main" id="{56D17424-07CE-604F-840A-F83497349733}"/>
                </a:ext>
              </a:extLst>
            </p:cNvPr>
            <p:cNvSpPr/>
            <p:nvPr/>
          </p:nvSpPr>
          <p:spPr>
            <a:xfrm>
              <a:off x="3686005" y="2283882"/>
              <a:ext cx="58359" cy="16569"/>
            </a:xfrm>
            <a:custGeom>
              <a:avLst/>
              <a:gdLst/>
              <a:ahLst/>
              <a:cxnLst/>
              <a:rect l="l" t="t" r="r" b="b"/>
              <a:pathLst>
                <a:path w="1504" h="427" extrusionOk="0">
                  <a:moveTo>
                    <a:pt x="1429" y="0"/>
                  </a:moveTo>
                  <a:cubicBezTo>
                    <a:pt x="927" y="126"/>
                    <a:pt x="552" y="201"/>
                    <a:pt x="50" y="301"/>
                  </a:cubicBezTo>
                  <a:lnTo>
                    <a:pt x="0" y="376"/>
                  </a:lnTo>
                  <a:lnTo>
                    <a:pt x="75" y="426"/>
                  </a:lnTo>
                  <a:cubicBezTo>
                    <a:pt x="577" y="326"/>
                    <a:pt x="978" y="251"/>
                    <a:pt x="1454" y="126"/>
                  </a:cubicBezTo>
                  <a:lnTo>
                    <a:pt x="1504" y="50"/>
                  </a:lnTo>
                  <a:lnTo>
                    <a:pt x="1429" y="0"/>
                  </a:ln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91;p70">
              <a:extLst>
                <a:ext uri="{FF2B5EF4-FFF2-40B4-BE49-F238E27FC236}">
                  <a16:creationId xmlns:a16="http://schemas.microsoft.com/office/drawing/2014/main" id="{330A0E8D-EAF3-CC49-91B0-A499F4439D08}"/>
                </a:ext>
              </a:extLst>
            </p:cNvPr>
            <p:cNvSpPr/>
            <p:nvPr/>
          </p:nvSpPr>
          <p:spPr>
            <a:xfrm>
              <a:off x="3954394" y="2515916"/>
              <a:ext cx="83658" cy="170964"/>
            </a:xfrm>
            <a:custGeom>
              <a:avLst/>
              <a:gdLst/>
              <a:ahLst/>
              <a:cxnLst/>
              <a:rect l="l" t="t" r="r" b="b"/>
              <a:pathLst>
                <a:path w="2156" h="4406" extrusionOk="0">
                  <a:moveTo>
                    <a:pt x="171" y="1"/>
                  </a:moveTo>
                  <a:cubicBezTo>
                    <a:pt x="149" y="1"/>
                    <a:pt x="126" y="4"/>
                    <a:pt x="101" y="10"/>
                  </a:cubicBezTo>
                  <a:cubicBezTo>
                    <a:pt x="26" y="35"/>
                    <a:pt x="0" y="136"/>
                    <a:pt x="26" y="211"/>
                  </a:cubicBezTo>
                  <a:lnTo>
                    <a:pt x="1830" y="4296"/>
                  </a:lnTo>
                  <a:cubicBezTo>
                    <a:pt x="1849" y="4373"/>
                    <a:pt x="1912" y="4405"/>
                    <a:pt x="1974" y="4405"/>
                  </a:cubicBezTo>
                  <a:cubicBezTo>
                    <a:pt x="1994" y="4405"/>
                    <a:pt x="2013" y="4402"/>
                    <a:pt x="2031" y="4396"/>
                  </a:cubicBezTo>
                  <a:cubicBezTo>
                    <a:pt x="2106" y="4346"/>
                    <a:pt x="2156" y="4246"/>
                    <a:pt x="2106" y="4171"/>
                  </a:cubicBezTo>
                  <a:lnTo>
                    <a:pt x="326" y="85"/>
                  </a:lnTo>
                  <a:cubicBezTo>
                    <a:pt x="289" y="29"/>
                    <a:pt x="237" y="1"/>
                    <a:pt x="171" y="1"/>
                  </a:cubicBezTo>
                  <a:close/>
                </a:path>
              </a:pathLst>
            </a:custGeom>
            <a:solidFill>
              <a:srgbClr val="5C4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92;p70">
              <a:extLst>
                <a:ext uri="{FF2B5EF4-FFF2-40B4-BE49-F238E27FC236}">
                  <a16:creationId xmlns:a16="http://schemas.microsoft.com/office/drawing/2014/main" id="{629B8714-45BF-A349-BF67-B9D747CBEB54}"/>
                </a:ext>
              </a:extLst>
            </p:cNvPr>
            <p:cNvSpPr/>
            <p:nvPr/>
          </p:nvSpPr>
          <p:spPr>
            <a:xfrm>
              <a:off x="3906746" y="2536364"/>
              <a:ext cx="83658" cy="170925"/>
            </a:xfrm>
            <a:custGeom>
              <a:avLst/>
              <a:gdLst/>
              <a:ahLst/>
              <a:cxnLst/>
              <a:rect l="l" t="t" r="r" b="b"/>
              <a:pathLst>
                <a:path w="2156" h="4405" extrusionOk="0">
                  <a:moveTo>
                    <a:pt x="182" y="0"/>
                  </a:moveTo>
                  <a:cubicBezTo>
                    <a:pt x="163" y="0"/>
                    <a:pt x="143" y="4"/>
                    <a:pt x="126" y="10"/>
                  </a:cubicBezTo>
                  <a:cubicBezTo>
                    <a:pt x="51" y="60"/>
                    <a:pt x="0" y="135"/>
                    <a:pt x="51" y="235"/>
                  </a:cubicBezTo>
                  <a:lnTo>
                    <a:pt x="1830" y="4320"/>
                  </a:lnTo>
                  <a:cubicBezTo>
                    <a:pt x="1849" y="4377"/>
                    <a:pt x="1910" y="4405"/>
                    <a:pt x="1971" y="4405"/>
                  </a:cubicBezTo>
                  <a:cubicBezTo>
                    <a:pt x="1991" y="4405"/>
                    <a:pt x="2012" y="4402"/>
                    <a:pt x="2031" y="4396"/>
                  </a:cubicBezTo>
                  <a:cubicBezTo>
                    <a:pt x="2131" y="4345"/>
                    <a:pt x="2156" y="4270"/>
                    <a:pt x="2131" y="4170"/>
                  </a:cubicBezTo>
                  <a:lnTo>
                    <a:pt x="326" y="110"/>
                  </a:lnTo>
                  <a:cubicBezTo>
                    <a:pt x="307" y="33"/>
                    <a:pt x="244" y="0"/>
                    <a:pt x="182" y="0"/>
                  </a:cubicBezTo>
                  <a:close/>
                </a:path>
              </a:pathLst>
            </a:custGeom>
            <a:solidFill>
              <a:srgbClr val="5C4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93;p70">
              <a:extLst>
                <a:ext uri="{FF2B5EF4-FFF2-40B4-BE49-F238E27FC236}">
                  <a16:creationId xmlns:a16="http://schemas.microsoft.com/office/drawing/2014/main" id="{019B677A-F60C-0244-A98E-7B327838723E}"/>
                </a:ext>
              </a:extLst>
            </p:cNvPr>
            <p:cNvSpPr/>
            <p:nvPr/>
          </p:nvSpPr>
          <p:spPr>
            <a:xfrm>
              <a:off x="3859098" y="2554407"/>
              <a:ext cx="83658" cy="170809"/>
            </a:xfrm>
            <a:custGeom>
              <a:avLst/>
              <a:gdLst/>
              <a:ahLst/>
              <a:cxnLst/>
              <a:rect l="l" t="t" r="r" b="b"/>
              <a:pathLst>
                <a:path w="2156" h="4402" extrusionOk="0">
                  <a:moveTo>
                    <a:pt x="179" y="1"/>
                  </a:moveTo>
                  <a:cubicBezTo>
                    <a:pt x="155" y="1"/>
                    <a:pt x="129" y="7"/>
                    <a:pt x="101" y="21"/>
                  </a:cubicBezTo>
                  <a:cubicBezTo>
                    <a:pt x="25" y="46"/>
                    <a:pt x="0" y="146"/>
                    <a:pt x="25" y="221"/>
                  </a:cubicBezTo>
                  <a:lnTo>
                    <a:pt x="1830" y="4306"/>
                  </a:lnTo>
                  <a:cubicBezTo>
                    <a:pt x="1848" y="4361"/>
                    <a:pt x="1905" y="4402"/>
                    <a:pt x="1964" y="4402"/>
                  </a:cubicBezTo>
                  <a:cubicBezTo>
                    <a:pt x="1986" y="4402"/>
                    <a:pt x="2009" y="4396"/>
                    <a:pt x="2030" y="4382"/>
                  </a:cubicBezTo>
                  <a:cubicBezTo>
                    <a:pt x="2106" y="4357"/>
                    <a:pt x="2156" y="4256"/>
                    <a:pt x="2106" y="4181"/>
                  </a:cubicBezTo>
                  <a:lnTo>
                    <a:pt x="326" y="96"/>
                  </a:lnTo>
                  <a:cubicBezTo>
                    <a:pt x="290" y="42"/>
                    <a:pt x="241" y="1"/>
                    <a:pt x="179" y="1"/>
                  </a:cubicBezTo>
                  <a:close/>
                </a:path>
              </a:pathLst>
            </a:custGeom>
            <a:solidFill>
              <a:srgbClr val="5C4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94;p70">
              <a:extLst>
                <a:ext uri="{FF2B5EF4-FFF2-40B4-BE49-F238E27FC236}">
                  <a16:creationId xmlns:a16="http://schemas.microsoft.com/office/drawing/2014/main" id="{59D1A12D-C8C1-A241-9BAD-E6755FCE00D9}"/>
                </a:ext>
              </a:extLst>
            </p:cNvPr>
            <p:cNvSpPr/>
            <p:nvPr/>
          </p:nvSpPr>
          <p:spPr>
            <a:xfrm>
              <a:off x="3825069" y="2532290"/>
              <a:ext cx="248026" cy="172710"/>
            </a:xfrm>
            <a:custGeom>
              <a:avLst/>
              <a:gdLst/>
              <a:ahLst/>
              <a:cxnLst/>
              <a:rect l="l" t="t" r="r" b="b"/>
              <a:pathLst>
                <a:path w="6392" h="4451" extrusionOk="0">
                  <a:moveTo>
                    <a:pt x="5163" y="0"/>
                  </a:moveTo>
                  <a:cubicBezTo>
                    <a:pt x="5106" y="0"/>
                    <a:pt x="5047" y="13"/>
                    <a:pt x="4988" y="39"/>
                  </a:cubicBezTo>
                  <a:lnTo>
                    <a:pt x="0" y="2345"/>
                  </a:lnTo>
                  <a:lnTo>
                    <a:pt x="827" y="4450"/>
                  </a:lnTo>
                  <a:lnTo>
                    <a:pt x="6065" y="2821"/>
                  </a:lnTo>
                  <a:cubicBezTo>
                    <a:pt x="6291" y="2746"/>
                    <a:pt x="6391" y="2521"/>
                    <a:pt x="6316" y="2295"/>
                  </a:cubicBezTo>
                  <a:lnTo>
                    <a:pt x="5539" y="265"/>
                  </a:lnTo>
                  <a:cubicBezTo>
                    <a:pt x="5465" y="99"/>
                    <a:pt x="5323" y="0"/>
                    <a:pt x="5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095;p70">
              <a:extLst>
                <a:ext uri="{FF2B5EF4-FFF2-40B4-BE49-F238E27FC236}">
                  <a16:creationId xmlns:a16="http://schemas.microsoft.com/office/drawing/2014/main" id="{790C68D6-6105-5D40-86C7-29380CA6DCB9}"/>
                </a:ext>
              </a:extLst>
            </p:cNvPr>
            <p:cNvSpPr/>
            <p:nvPr/>
          </p:nvSpPr>
          <p:spPr>
            <a:xfrm>
              <a:off x="3348673" y="2279996"/>
              <a:ext cx="601051" cy="80787"/>
            </a:xfrm>
            <a:custGeom>
              <a:avLst/>
              <a:gdLst/>
              <a:ahLst/>
              <a:cxnLst/>
              <a:rect l="l" t="t" r="r" b="b"/>
              <a:pathLst>
                <a:path w="15490" h="2082" extrusionOk="0">
                  <a:moveTo>
                    <a:pt x="15364" y="1"/>
                  </a:moveTo>
                  <a:cubicBezTo>
                    <a:pt x="13985" y="1079"/>
                    <a:pt x="12482" y="1430"/>
                    <a:pt x="10903" y="1430"/>
                  </a:cubicBezTo>
                  <a:cubicBezTo>
                    <a:pt x="9449" y="1430"/>
                    <a:pt x="7970" y="1129"/>
                    <a:pt x="6542" y="803"/>
                  </a:cubicBezTo>
                  <a:cubicBezTo>
                    <a:pt x="5740" y="628"/>
                    <a:pt x="4888" y="427"/>
                    <a:pt x="4061" y="427"/>
                  </a:cubicBezTo>
                  <a:cubicBezTo>
                    <a:pt x="3785" y="427"/>
                    <a:pt x="3509" y="452"/>
                    <a:pt x="3233" y="502"/>
                  </a:cubicBezTo>
                  <a:cubicBezTo>
                    <a:pt x="2030" y="703"/>
                    <a:pt x="978" y="1354"/>
                    <a:pt x="0" y="2031"/>
                  </a:cubicBezTo>
                  <a:lnTo>
                    <a:pt x="25" y="2081"/>
                  </a:lnTo>
                  <a:cubicBezTo>
                    <a:pt x="1354" y="1329"/>
                    <a:pt x="2607" y="577"/>
                    <a:pt x="4136" y="577"/>
                  </a:cubicBezTo>
                  <a:lnTo>
                    <a:pt x="4336" y="577"/>
                  </a:lnTo>
                  <a:cubicBezTo>
                    <a:pt x="5940" y="653"/>
                    <a:pt x="7469" y="1229"/>
                    <a:pt x="9048" y="1455"/>
                  </a:cubicBezTo>
                  <a:cubicBezTo>
                    <a:pt x="9650" y="1530"/>
                    <a:pt x="10226" y="1580"/>
                    <a:pt x="10828" y="1580"/>
                  </a:cubicBezTo>
                  <a:cubicBezTo>
                    <a:pt x="12482" y="1580"/>
                    <a:pt x="14136" y="1204"/>
                    <a:pt x="15439" y="101"/>
                  </a:cubicBezTo>
                  <a:cubicBezTo>
                    <a:pt x="15489" y="51"/>
                    <a:pt x="15439" y="1"/>
                    <a:pt x="15389" y="1"/>
                  </a:cubicBezTo>
                  <a:close/>
                </a:path>
              </a:pathLst>
            </a:custGeom>
            <a:solidFill>
              <a:srgbClr val="F3C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096;p70">
              <a:extLst>
                <a:ext uri="{FF2B5EF4-FFF2-40B4-BE49-F238E27FC236}">
                  <a16:creationId xmlns:a16="http://schemas.microsoft.com/office/drawing/2014/main" id="{93CD6380-D7ED-FF44-AE1D-A5FA7DDD1D4B}"/>
                </a:ext>
              </a:extLst>
            </p:cNvPr>
            <p:cNvSpPr/>
            <p:nvPr/>
          </p:nvSpPr>
          <p:spPr>
            <a:xfrm>
              <a:off x="3285465" y="2428803"/>
              <a:ext cx="287876" cy="101197"/>
            </a:xfrm>
            <a:custGeom>
              <a:avLst/>
              <a:gdLst/>
              <a:ahLst/>
              <a:cxnLst/>
              <a:rect l="l" t="t" r="r" b="b"/>
              <a:pathLst>
                <a:path w="7419" h="2608" extrusionOk="0">
                  <a:moveTo>
                    <a:pt x="6993" y="1"/>
                  </a:moveTo>
                  <a:cubicBezTo>
                    <a:pt x="4512" y="1"/>
                    <a:pt x="1830" y="928"/>
                    <a:pt x="0" y="2582"/>
                  </a:cubicBezTo>
                  <a:lnTo>
                    <a:pt x="25" y="2607"/>
                  </a:lnTo>
                  <a:cubicBezTo>
                    <a:pt x="2331" y="1078"/>
                    <a:pt x="4562" y="251"/>
                    <a:pt x="7344" y="126"/>
                  </a:cubicBezTo>
                  <a:cubicBezTo>
                    <a:pt x="7419" y="101"/>
                    <a:pt x="7419" y="26"/>
                    <a:pt x="7344" y="1"/>
                  </a:cubicBezTo>
                  <a:close/>
                </a:path>
              </a:pathLst>
            </a:custGeom>
            <a:solidFill>
              <a:srgbClr val="F3C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097;p70">
              <a:extLst>
                <a:ext uri="{FF2B5EF4-FFF2-40B4-BE49-F238E27FC236}">
                  <a16:creationId xmlns:a16="http://schemas.microsoft.com/office/drawing/2014/main" id="{4D973568-97C6-1840-9DD6-3C9E165AC0F1}"/>
                </a:ext>
              </a:extLst>
            </p:cNvPr>
            <p:cNvSpPr/>
            <p:nvPr/>
          </p:nvSpPr>
          <p:spPr>
            <a:xfrm>
              <a:off x="3457591" y="2166499"/>
              <a:ext cx="33099" cy="31624"/>
            </a:xfrm>
            <a:custGeom>
              <a:avLst/>
              <a:gdLst/>
              <a:ahLst/>
              <a:cxnLst/>
              <a:rect l="l" t="t" r="r" b="b"/>
              <a:pathLst>
                <a:path w="853" h="815" extrusionOk="0">
                  <a:moveTo>
                    <a:pt x="621" y="0"/>
                  </a:moveTo>
                  <a:cubicBezTo>
                    <a:pt x="500" y="0"/>
                    <a:pt x="350" y="84"/>
                    <a:pt x="226" y="244"/>
                  </a:cubicBezTo>
                  <a:cubicBezTo>
                    <a:pt x="51" y="445"/>
                    <a:pt x="0" y="695"/>
                    <a:pt x="126" y="771"/>
                  </a:cubicBezTo>
                  <a:cubicBezTo>
                    <a:pt x="155" y="800"/>
                    <a:pt x="197" y="814"/>
                    <a:pt x="246" y="814"/>
                  </a:cubicBezTo>
                  <a:cubicBezTo>
                    <a:pt x="366" y="814"/>
                    <a:pt x="528" y="730"/>
                    <a:pt x="652" y="570"/>
                  </a:cubicBezTo>
                  <a:cubicBezTo>
                    <a:pt x="802" y="370"/>
                    <a:pt x="853" y="119"/>
                    <a:pt x="752" y="44"/>
                  </a:cubicBezTo>
                  <a:cubicBezTo>
                    <a:pt x="716" y="14"/>
                    <a:pt x="671" y="0"/>
                    <a:pt x="621" y="0"/>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098;p70">
              <a:extLst>
                <a:ext uri="{FF2B5EF4-FFF2-40B4-BE49-F238E27FC236}">
                  <a16:creationId xmlns:a16="http://schemas.microsoft.com/office/drawing/2014/main" id="{EFB49980-F625-014B-AD4B-18522CB96B61}"/>
                </a:ext>
              </a:extLst>
            </p:cNvPr>
            <p:cNvSpPr/>
            <p:nvPr/>
          </p:nvSpPr>
          <p:spPr>
            <a:xfrm>
              <a:off x="3478001" y="2120518"/>
              <a:ext cx="8808" cy="53547"/>
            </a:xfrm>
            <a:custGeom>
              <a:avLst/>
              <a:gdLst/>
              <a:ahLst/>
              <a:cxnLst/>
              <a:rect l="l" t="t" r="r" b="b"/>
              <a:pathLst>
                <a:path w="227" h="1380" extrusionOk="0">
                  <a:moveTo>
                    <a:pt x="76" y="1"/>
                  </a:moveTo>
                  <a:lnTo>
                    <a:pt x="26" y="51"/>
                  </a:lnTo>
                  <a:cubicBezTo>
                    <a:pt x="1" y="477"/>
                    <a:pt x="26" y="903"/>
                    <a:pt x="101" y="1329"/>
                  </a:cubicBezTo>
                  <a:lnTo>
                    <a:pt x="151" y="1379"/>
                  </a:lnTo>
                  <a:lnTo>
                    <a:pt x="176" y="1379"/>
                  </a:lnTo>
                  <a:lnTo>
                    <a:pt x="226" y="1304"/>
                  </a:lnTo>
                  <a:cubicBezTo>
                    <a:pt x="151" y="903"/>
                    <a:pt x="126" y="477"/>
                    <a:pt x="151" y="51"/>
                  </a:cubicBezTo>
                  <a:lnTo>
                    <a:pt x="76" y="1"/>
                  </a:ln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099;p70">
              <a:extLst>
                <a:ext uri="{FF2B5EF4-FFF2-40B4-BE49-F238E27FC236}">
                  <a16:creationId xmlns:a16="http://schemas.microsoft.com/office/drawing/2014/main" id="{93697B9E-495C-124E-9948-043F86654659}"/>
                </a:ext>
              </a:extLst>
            </p:cNvPr>
            <p:cNvSpPr/>
            <p:nvPr/>
          </p:nvSpPr>
          <p:spPr>
            <a:xfrm>
              <a:off x="3478971" y="2120518"/>
              <a:ext cx="57428" cy="12688"/>
            </a:xfrm>
            <a:custGeom>
              <a:avLst/>
              <a:gdLst/>
              <a:ahLst/>
              <a:cxnLst/>
              <a:rect l="l" t="t" r="r" b="b"/>
              <a:pathLst>
                <a:path w="1480" h="327" extrusionOk="0">
                  <a:moveTo>
                    <a:pt x="51" y="1"/>
                  </a:moveTo>
                  <a:lnTo>
                    <a:pt x="1" y="51"/>
                  </a:lnTo>
                  <a:lnTo>
                    <a:pt x="51" y="126"/>
                  </a:lnTo>
                  <a:cubicBezTo>
                    <a:pt x="176" y="126"/>
                    <a:pt x="276" y="151"/>
                    <a:pt x="377" y="176"/>
                  </a:cubicBezTo>
                  <a:cubicBezTo>
                    <a:pt x="452" y="176"/>
                    <a:pt x="527" y="201"/>
                    <a:pt x="602" y="201"/>
                  </a:cubicBezTo>
                  <a:cubicBezTo>
                    <a:pt x="677" y="201"/>
                    <a:pt x="1329" y="301"/>
                    <a:pt x="1404" y="326"/>
                  </a:cubicBezTo>
                  <a:lnTo>
                    <a:pt x="1429" y="326"/>
                  </a:lnTo>
                  <a:lnTo>
                    <a:pt x="1479" y="276"/>
                  </a:lnTo>
                  <a:lnTo>
                    <a:pt x="1429" y="201"/>
                  </a:lnTo>
                  <a:cubicBezTo>
                    <a:pt x="1354" y="176"/>
                    <a:pt x="703" y="101"/>
                    <a:pt x="627" y="76"/>
                  </a:cubicBezTo>
                  <a:cubicBezTo>
                    <a:pt x="552" y="76"/>
                    <a:pt x="477" y="51"/>
                    <a:pt x="402" y="51"/>
                  </a:cubicBezTo>
                  <a:cubicBezTo>
                    <a:pt x="302" y="26"/>
                    <a:pt x="176" y="1"/>
                    <a:pt x="51" y="1"/>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00;p70">
              <a:extLst>
                <a:ext uri="{FF2B5EF4-FFF2-40B4-BE49-F238E27FC236}">
                  <a16:creationId xmlns:a16="http://schemas.microsoft.com/office/drawing/2014/main" id="{CF725FA1-09BA-6D4E-B2ED-F9237AAF8E43}"/>
                </a:ext>
              </a:extLst>
            </p:cNvPr>
            <p:cNvSpPr/>
            <p:nvPr/>
          </p:nvSpPr>
          <p:spPr>
            <a:xfrm>
              <a:off x="3480911" y="2135108"/>
              <a:ext cx="57428" cy="13658"/>
            </a:xfrm>
            <a:custGeom>
              <a:avLst/>
              <a:gdLst/>
              <a:ahLst/>
              <a:cxnLst/>
              <a:rect l="l" t="t" r="r" b="b"/>
              <a:pathLst>
                <a:path w="1480" h="352" extrusionOk="0">
                  <a:moveTo>
                    <a:pt x="51" y="1"/>
                  </a:moveTo>
                  <a:lnTo>
                    <a:pt x="1" y="51"/>
                  </a:lnTo>
                  <a:lnTo>
                    <a:pt x="51" y="126"/>
                  </a:lnTo>
                  <a:cubicBezTo>
                    <a:pt x="527" y="176"/>
                    <a:pt x="928" y="251"/>
                    <a:pt x="1404" y="351"/>
                  </a:cubicBezTo>
                  <a:lnTo>
                    <a:pt x="1429" y="351"/>
                  </a:lnTo>
                  <a:lnTo>
                    <a:pt x="1480" y="301"/>
                  </a:lnTo>
                  <a:lnTo>
                    <a:pt x="1429" y="226"/>
                  </a:lnTo>
                  <a:cubicBezTo>
                    <a:pt x="928" y="126"/>
                    <a:pt x="552" y="76"/>
                    <a:pt x="51" y="1"/>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01;p70">
              <a:extLst>
                <a:ext uri="{FF2B5EF4-FFF2-40B4-BE49-F238E27FC236}">
                  <a16:creationId xmlns:a16="http://schemas.microsoft.com/office/drawing/2014/main" id="{96DE2350-700E-0C40-8C50-CAB76CD0A9F9}"/>
                </a:ext>
              </a:extLst>
            </p:cNvPr>
            <p:cNvSpPr/>
            <p:nvPr/>
          </p:nvSpPr>
          <p:spPr>
            <a:xfrm>
              <a:off x="3223226" y="2566900"/>
              <a:ext cx="556311" cy="353142"/>
            </a:xfrm>
            <a:custGeom>
              <a:avLst/>
              <a:gdLst/>
              <a:ahLst/>
              <a:cxnLst/>
              <a:rect l="l" t="t" r="r" b="b"/>
              <a:pathLst>
                <a:path w="14337" h="9101" extrusionOk="0">
                  <a:moveTo>
                    <a:pt x="1930" y="0"/>
                  </a:moveTo>
                  <a:lnTo>
                    <a:pt x="0" y="1680"/>
                  </a:lnTo>
                  <a:cubicBezTo>
                    <a:pt x="1579" y="3509"/>
                    <a:pt x="3058" y="5464"/>
                    <a:pt x="4411" y="7494"/>
                  </a:cubicBezTo>
                  <a:cubicBezTo>
                    <a:pt x="4687" y="7920"/>
                    <a:pt x="5013" y="8296"/>
                    <a:pt x="5439" y="8572"/>
                  </a:cubicBezTo>
                  <a:cubicBezTo>
                    <a:pt x="5664" y="8747"/>
                    <a:pt x="5990" y="8973"/>
                    <a:pt x="6341" y="9048"/>
                  </a:cubicBezTo>
                  <a:cubicBezTo>
                    <a:pt x="6434" y="9079"/>
                    <a:pt x="6537" y="9101"/>
                    <a:pt x="6637" y="9101"/>
                  </a:cubicBezTo>
                  <a:cubicBezTo>
                    <a:pt x="6699" y="9101"/>
                    <a:pt x="6760" y="9092"/>
                    <a:pt x="6817" y="9073"/>
                  </a:cubicBezTo>
                  <a:cubicBezTo>
                    <a:pt x="6968" y="9023"/>
                    <a:pt x="7118" y="8923"/>
                    <a:pt x="7268" y="8848"/>
                  </a:cubicBezTo>
                  <a:cubicBezTo>
                    <a:pt x="7644" y="8647"/>
                    <a:pt x="8096" y="8522"/>
                    <a:pt x="8497" y="8346"/>
                  </a:cubicBezTo>
                  <a:cubicBezTo>
                    <a:pt x="10276" y="7670"/>
                    <a:pt x="11654" y="6216"/>
                    <a:pt x="13309" y="5314"/>
                  </a:cubicBezTo>
                  <a:cubicBezTo>
                    <a:pt x="13559" y="5188"/>
                    <a:pt x="13785" y="5088"/>
                    <a:pt x="13985" y="4913"/>
                  </a:cubicBezTo>
                  <a:cubicBezTo>
                    <a:pt x="14186" y="4737"/>
                    <a:pt x="14336" y="4487"/>
                    <a:pt x="14336" y="4236"/>
                  </a:cubicBezTo>
                  <a:cubicBezTo>
                    <a:pt x="14336" y="4186"/>
                    <a:pt x="14336" y="4136"/>
                    <a:pt x="14311" y="4111"/>
                  </a:cubicBezTo>
                  <a:cubicBezTo>
                    <a:pt x="14286" y="4061"/>
                    <a:pt x="14211" y="4036"/>
                    <a:pt x="14161" y="4036"/>
                  </a:cubicBezTo>
                  <a:cubicBezTo>
                    <a:pt x="13778" y="3908"/>
                    <a:pt x="13387" y="3813"/>
                    <a:pt x="13002" y="3813"/>
                  </a:cubicBezTo>
                  <a:cubicBezTo>
                    <a:pt x="12706" y="3813"/>
                    <a:pt x="12414" y="3869"/>
                    <a:pt x="12131" y="4011"/>
                  </a:cubicBezTo>
                  <a:cubicBezTo>
                    <a:pt x="11078" y="4537"/>
                    <a:pt x="9975" y="4988"/>
                    <a:pt x="8873" y="5389"/>
                  </a:cubicBezTo>
                  <a:cubicBezTo>
                    <a:pt x="8296" y="5589"/>
                    <a:pt x="7745" y="5740"/>
                    <a:pt x="7168" y="5915"/>
                  </a:cubicBezTo>
                  <a:cubicBezTo>
                    <a:pt x="6948" y="5975"/>
                    <a:pt x="6805" y="6011"/>
                    <a:pt x="6697" y="6011"/>
                  </a:cubicBezTo>
                  <a:cubicBezTo>
                    <a:pt x="6485" y="6011"/>
                    <a:pt x="6406" y="5871"/>
                    <a:pt x="6141" y="5489"/>
                  </a:cubicBezTo>
                  <a:cubicBezTo>
                    <a:pt x="4862" y="3584"/>
                    <a:pt x="3459" y="1730"/>
                    <a:pt x="1930" y="0"/>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02;p70">
              <a:extLst>
                <a:ext uri="{FF2B5EF4-FFF2-40B4-BE49-F238E27FC236}">
                  <a16:creationId xmlns:a16="http://schemas.microsoft.com/office/drawing/2014/main" id="{E56FC58E-E724-5444-93BA-E0778674753B}"/>
                </a:ext>
              </a:extLst>
            </p:cNvPr>
            <p:cNvSpPr/>
            <p:nvPr/>
          </p:nvSpPr>
          <p:spPr>
            <a:xfrm>
              <a:off x="2843935" y="3127555"/>
              <a:ext cx="601051" cy="1213432"/>
            </a:xfrm>
            <a:custGeom>
              <a:avLst/>
              <a:gdLst/>
              <a:ahLst/>
              <a:cxnLst/>
              <a:rect l="l" t="t" r="r" b="b"/>
              <a:pathLst>
                <a:path w="15490" h="31272" extrusionOk="0">
                  <a:moveTo>
                    <a:pt x="8448" y="1"/>
                  </a:moveTo>
                  <a:cubicBezTo>
                    <a:pt x="7126" y="1"/>
                    <a:pt x="5798" y="308"/>
                    <a:pt x="4587" y="865"/>
                  </a:cubicBezTo>
                  <a:lnTo>
                    <a:pt x="4562" y="890"/>
                  </a:lnTo>
                  <a:cubicBezTo>
                    <a:pt x="3295" y="1111"/>
                    <a:pt x="2769" y="1180"/>
                    <a:pt x="2588" y="1180"/>
                  </a:cubicBezTo>
                  <a:cubicBezTo>
                    <a:pt x="2280" y="1180"/>
                    <a:pt x="2963" y="981"/>
                    <a:pt x="2718" y="981"/>
                  </a:cubicBezTo>
                  <a:cubicBezTo>
                    <a:pt x="2616" y="981"/>
                    <a:pt x="2350" y="1016"/>
                    <a:pt x="1780" y="1115"/>
                  </a:cubicBezTo>
                  <a:cubicBezTo>
                    <a:pt x="1053" y="1241"/>
                    <a:pt x="402" y="1717"/>
                    <a:pt x="126" y="2419"/>
                  </a:cubicBezTo>
                  <a:cubicBezTo>
                    <a:pt x="51" y="2619"/>
                    <a:pt x="1" y="2845"/>
                    <a:pt x="1" y="3070"/>
                  </a:cubicBezTo>
                  <a:cubicBezTo>
                    <a:pt x="101" y="9637"/>
                    <a:pt x="753" y="31040"/>
                    <a:pt x="1078" y="31191"/>
                  </a:cubicBezTo>
                  <a:cubicBezTo>
                    <a:pt x="1197" y="31247"/>
                    <a:pt x="1322" y="31272"/>
                    <a:pt x="1450" y="31272"/>
                  </a:cubicBezTo>
                  <a:cubicBezTo>
                    <a:pt x="1836" y="31272"/>
                    <a:pt x="2237" y="31041"/>
                    <a:pt x="2482" y="30740"/>
                  </a:cubicBezTo>
                  <a:cubicBezTo>
                    <a:pt x="2808" y="30314"/>
                    <a:pt x="2933" y="29762"/>
                    <a:pt x="3033" y="29236"/>
                  </a:cubicBezTo>
                  <a:cubicBezTo>
                    <a:pt x="3961" y="24574"/>
                    <a:pt x="4562" y="19837"/>
                    <a:pt x="5264" y="15126"/>
                  </a:cubicBezTo>
                  <a:cubicBezTo>
                    <a:pt x="5565" y="13171"/>
                    <a:pt x="5865" y="11241"/>
                    <a:pt x="6141" y="9286"/>
                  </a:cubicBezTo>
                  <a:cubicBezTo>
                    <a:pt x="6241" y="8709"/>
                    <a:pt x="6292" y="8108"/>
                    <a:pt x="6417" y="7532"/>
                  </a:cubicBezTo>
                  <a:cubicBezTo>
                    <a:pt x="6495" y="7176"/>
                    <a:pt x="6570" y="7036"/>
                    <a:pt x="6650" y="7036"/>
                  </a:cubicBezTo>
                  <a:cubicBezTo>
                    <a:pt x="6799" y="7036"/>
                    <a:pt x="6964" y="7533"/>
                    <a:pt x="7194" y="8008"/>
                  </a:cubicBezTo>
                  <a:cubicBezTo>
                    <a:pt x="8146" y="10038"/>
                    <a:pt x="9124" y="12068"/>
                    <a:pt x="10076" y="14098"/>
                  </a:cubicBezTo>
                  <a:cubicBezTo>
                    <a:pt x="10201" y="14374"/>
                    <a:pt x="10377" y="14649"/>
                    <a:pt x="10452" y="14900"/>
                  </a:cubicBezTo>
                  <a:cubicBezTo>
                    <a:pt x="10552" y="15201"/>
                    <a:pt x="10477" y="15527"/>
                    <a:pt x="10477" y="15827"/>
                  </a:cubicBezTo>
                  <a:cubicBezTo>
                    <a:pt x="10452" y="16554"/>
                    <a:pt x="10402" y="17281"/>
                    <a:pt x="10377" y="18008"/>
                  </a:cubicBezTo>
                  <a:cubicBezTo>
                    <a:pt x="10302" y="20289"/>
                    <a:pt x="10226" y="22594"/>
                    <a:pt x="10226" y="24900"/>
                  </a:cubicBezTo>
                  <a:cubicBezTo>
                    <a:pt x="10226" y="26028"/>
                    <a:pt x="10226" y="27156"/>
                    <a:pt x="10226" y="28284"/>
                  </a:cubicBezTo>
                  <a:cubicBezTo>
                    <a:pt x="10226" y="28484"/>
                    <a:pt x="10176" y="28810"/>
                    <a:pt x="10251" y="29010"/>
                  </a:cubicBezTo>
                  <a:cubicBezTo>
                    <a:pt x="10302" y="29136"/>
                    <a:pt x="10753" y="29587"/>
                    <a:pt x="10853" y="29587"/>
                  </a:cubicBezTo>
                  <a:cubicBezTo>
                    <a:pt x="10953" y="29687"/>
                    <a:pt x="11079" y="29762"/>
                    <a:pt x="11229" y="29787"/>
                  </a:cubicBezTo>
                  <a:cubicBezTo>
                    <a:pt x="11354" y="29787"/>
                    <a:pt x="11454" y="29737"/>
                    <a:pt x="11580" y="29662"/>
                  </a:cubicBezTo>
                  <a:cubicBezTo>
                    <a:pt x="12256" y="29236"/>
                    <a:pt x="12482" y="28484"/>
                    <a:pt x="12632" y="27757"/>
                  </a:cubicBezTo>
                  <a:cubicBezTo>
                    <a:pt x="12858" y="26830"/>
                    <a:pt x="13084" y="25903"/>
                    <a:pt x="13309" y="24975"/>
                  </a:cubicBezTo>
                  <a:cubicBezTo>
                    <a:pt x="13610" y="23747"/>
                    <a:pt x="15465" y="15577"/>
                    <a:pt x="15465" y="14975"/>
                  </a:cubicBezTo>
                  <a:cubicBezTo>
                    <a:pt x="15490" y="14048"/>
                    <a:pt x="15038" y="10890"/>
                    <a:pt x="15013" y="10464"/>
                  </a:cubicBezTo>
                  <a:cubicBezTo>
                    <a:pt x="14713" y="7381"/>
                    <a:pt x="14487" y="4248"/>
                    <a:pt x="13886" y="1216"/>
                  </a:cubicBezTo>
                  <a:cubicBezTo>
                    <a:pt x="13868" y="1147"/>
                    <a:pt x="13839" y="1119"/>
                    <a:pt x="13802" y="1119"/>
                  </a:cubicBezTo>
                  <a:cubicBezTo>
                    <a:pt x="13655" y="1119"/>
                    <a:pt x="13378" y="1542"/>
                    <a:pt x="13180" y="1542"/>
                  </a:cubicBezTo>
                  <a:cubicBezTo>
                    <a:pt x="13134" y="1542"/>
                    <a:pt x="13093" y="1520"/>
                    <a:pt x="13059" y="1466"/>
                  </a:cubicBezTo>
                  <a:cubicBezTo>
                    <a:pt x="12582" y="815"/>
                    <a:pt x="11655" y="664"/>
                    <a:pt x="10853" y="564"/>
                  </a:cubicBezTo>
                  <a:cubicBezTo>
                    <a:pt x="10811" y="560"/>
                    <a:pt x="10779" y="559"/>
                    <a:pt x="10755" y="559"/>
                  </a:cubicBezTo>
                  <a:cubicBezTo>
                    <a:pt x="10491" y="559"/>
                    <a:pt x="11195" y="759"/>
                    <a:pt x="10868" y="759"/>
                  </a:cubicBezTo>
                  <a:cubicBezTo>
                    <a:pt x="10813" y="759"/>
                    <a:pt x="10727" y="753"/>
                    <a:pt x="10602" y="740"/>
                  </a:cubicBezTo>
                  <a:cubicBezTo>
                    <a:pt x="10552" y="614"/>
                    <a:pt x="10502" y="514"/>
                    <a:pt x="10427" y="414"/>
                  </a:cubicBezTo>
                  <a:cubicBezTo>
                    <a:pt x="10251" y="213"/>
                    <a:pt x="9926" y="138"/>
                    <a:pt x="9650" y="88"/>
                  </a:cubicBezTo>
                  <a:cubicBezTo>
                    <a:pt x="9252" y="29"/>
                    <a:pt x="8850" y="1"/>
                    <a:pt x="8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03;p70">
              <a:extLst>
                <a:ext uri="{FF2B5EF4-FFF2-40B4-BE49-F238E27FC236}">
                  <a16:creationId xmlns:a16="http://schemas.microsoft.com/office/drawing/2014/main" id="{C7D17A97-35F6-5344-8994-CA5543C8ACF3}"/>
                </a:ext>
              </a:extLst>
            </p:cNvPr>
            <p:cNvSpPr/>
            <p:nvPr/>
          </p:nvSpPr>
          <p:spPr>
            <a:xfrm>
              <a:off x="2933413" y="2074809"/>
              <a:ext cx="252876" cy="311312"/>
            </a:xfrm>
            <a:custGeom>
              <a:avLst/>
              <a:gdLst/>
              <a:ahLst/>
              <a:cxnLst/>
              <a:rect l="l" t="t" r="r" b="b"/>
              <a:pathLst>
                <a:path w="6517" h="8023" extrusionOk="0">
                  <a:moveTo>
                    <a:pt x="2851" y="1"/>
                  </a:moveTo>
                  <a:cubicBezTo>
                    <a:pt x="1727" y="1"/>
                    <a:pt x="723" y="599"/>
                    <a:pt x="276" y="1755"/>
                  </a:cubicBezTo>
                  <a:cubicBezTo>
                    <a:pt x="26" y="2332"/>
                    <a:pt x="1" y="2983"/>
                    <a:pt x="1" y="3610"/>
                  </a:cubicBezTo>
                  <a:cubicBezTo>
                    <a:pt x="1" y="4863"/>
                    <a:pt x="126" y="6291"/>
                    <a:pt x="1103" y="7144"/>
                  </a:cubicBezTo>
                  <a:cubicBezTo>
                    <a:pt x="1655" y="7645"/>
                    <a:pt x="2356" y="7996"/>
                    <a:pt x="3133" y="8021"/>
                  </a:cubicBezTo>
                  <a:cubicBezTo>
                    <a:pt x="3171" y="8022"/>
                    <a:pt x="3209" y="8023"/>
                    <a:pt x="3247" y="8023"/>
                  </a:cubicBezTo>
                  <a:cubicBezTo>
                    <a:pt x="3911" y="8023"/>
                    <a:pt x="4764" y="7818"/>
                    <a:pt x="5214" y="7344"/>
                  </a:cubicBezTo>
                  <a:cubicBezTo>
                    <a:pt x="5539" y="7018"/>
                    <a:pt x="5890" y="6692"/>
                    <a:pt x="6091" y="6291"/>
                  </a:cubicBezTo>
                  <a:cubicBezTo>
                    <a:pt x="6517" y="5489"/>
                    <a:pt x="6517" y="4562"/>
                    <a:pt x="6442" y="3685"/>
                  </a:cubicBezTo>
                  <a:cubicBezTo>
                    <a:pt x="6417" y="3259"/>
                    <a:pt x="6392" y="2707"/>
                    <a:pt x="6266" y="2231"/>
                  </a:cubicBezTo>
                  <a:cubicBezTo>
                    <a:pt x="6166" y="1755"/>
                    <a:pt x="5966" y="1329"/>
                    <a:pt x="5615" y="1053"/>
                  </a:cubicBezTo>
                  <a:cubicBezTo>
                    <a:pt x="5013" y="627"/>
                    <a:pt x="4387" y="276"/>
                    <a:pt x="3660" y="101"/>
                  </a:cubicBezTo>
                  <a:cubicBezTo>
                    <a:pt x="3387" y="34"/>
                    <a:pt x="3116" y="1"/>
                    <a:pt x="2851" y="1"/>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04;p70">
              <a:extLst>
                <a:ext uri="{FF2B5EF4-FFF2-40B4-BE49-F238E27FC236}">
                  <a16:creationId xmlns:a16="http://schemas.microsoft.com/office/drawing/2014/main" id="{58700A8B-3999-2949-A0BD-D1775898393B}"/>
                </a:ext>
              </a:extLst>
            </p:cNvPr>
            <p:cNvSpPr/>
            <p:nvPr/>
          </p:nvSpPr>
          <p:spPr>
            <a:xfrm>
              <a:off x="3004421" y="2282557"/>
              <a:ext cx="116718" cy="216828"/>
            </a:xfrm>
            <a:custGeom>
              <a:avLst/>
              <a:gdLst/>
              <a:ahLst/>
              <a:cxnLst/>
              <a:rect l="l" t="t" r="r" b="b"/>
              <a:pathLst>
                <a:path w="3008" h="5588" extrusionOk="0">
                  <a:moveTo>
                    <a:pt x="1221" y="1"/>
                  </a:moveTo>
                  <a:cubicBezTo>
                    <a:pt x="672" y="1"/>
                    <a:pt x="151" y="352"/>
                    <a:pt x="201" y="1063"/>
                  </a:cubicBezTo>
                  <a:cubicBezTo>
                    <a:pt x="251" y="1689"/>
                    <a:pt x="451" y="2391"/>
                    <a:pt x="401" y="3043"/>
                  </a:cubicBezTo>
                  <a:cubicBezTo>
                    <a:pt x="351" y="3694"/>
                    <a:pt x="50" y="4296"/>
                    <a:pt x="25" y="4948"/>
                  </a:cubicBezTo>
                  <a:cubicBezTo>
                    <a:pt x="0" y="5148"/>
                    <a:pt x="25" y="5374"/>
                    <a:pt x="201" y="5474"/>
                  </a:cubicBezTo>
                  <a:cubicBezTo>
                    <a:pt x="301" y="5549"/>
                    <a:pt x="401" y="5549"/>
                    <a:pt x="526" y="5549"/>
                  </a:cubicBezTo>
                  <a:cubicBezTo>
                    <a:pt x="702" y="5549"/>
                    <a:pt x="902" y="5574"/>
                    <a:pt x="1078" y="5574"/>
                  </a:cubicBezTo>
                  <a:cubicBezTo>
                    <a:pt x="1195" y="5582"/>
                    <a:pt x="1312" y="5588"/>
                    <a:pt x="1427" y="5588"/>
                  </a:cubicBezTo>
                  <a:cubicBezTo>
                    <a:pt x="1657" y="5588"/>
                    <a:pt x="1880" y="5566"/>
                    <a:pt x="2080" y="5499"/>
                  </a:cubicBezTo>
                  <a:cubicBezTo>
                    <a:pt x="2657" y="5298"/>
                    <a:pt x="3008" y="4572"/>
                    <a:pt x="2857" y="4020"/>
                  </a:cubicBezTo>
                  <a:cubicBezTo>
                    <a:pt x="2632" y="3043"/>
                    <a:pt x="2481" y="2065"/>
                    <a:pt x="2406" y="1063"/>
                  </a:cubicBezTo>
                  <a:cubicBezTo>
                    <a:pt x="2356" y="358"/>
                    <a:pt x="1774" y="1"/>
                    <a:pt x="1221" y="1"/>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05;p70">
              <a:extLst>
                <a:ext uri="{FF2B5EF4-FFF2-40B4-BE49-F238E27FC236}">
                  <a16:creationId xmlns:a16="http://schemas.microsoft.com/office/drawing/2014/main" id="{AF7CB67C-F464-AF4F-BDFE-B744D55A50E9}"/>
                </a:ext>
              </a:extLst>
            </p:cNvPr>
            <p:cNvSpPr/>
            <p:nvPr/>
          </p:nvSpPr>
          <p:spPr>
            <a:xfrm>
              <a:off x="2715577" y="2407423"/>
              <a:ext cx="674969" cy="846515"/>
            </a:xfrm>
            <a:custGeom>
              <a:avLst/>
              <a:gdLst/>
              <a:ahLst/>
              <a:cxnLst/>
              <a:rect l="l" t="t" r="r" b="b"/>
              <a:pathLst>
                <a:path w="17395" h="21816" extrusionOk="0">
                  <a:moveTo>
                    <a:pt x="10151" y="0"/>
                  </a:moveTo>
                  <a:lnTo>
                    <a:pt x="10151" y="0"/>
                  </a:lnTo>
                  <a:cubicBezTo>
                    <a:pt x="10226" y="351"/>
                    <a:pt x="9925" y="1178"/>
                    <a:pt x="9023" y="1278"/>
                  </a:cubicBezTo>
                  <a:cubicBezTo>
                    <a:pt x="8983" y="1283"/>
                    <a:pt x="8943" y="1285"/>
                    <a:pt x="8904" y="1285"/>
                  </a:cubicBezTo>
                  <a:cubicBezTo>
                    <a:pt x="8237" y="1285"/>
                    <a:pt x="7748" y="697"/>
                    <a:pt x="7795" y="176"/>
                  </a:cubicBezTo>
                  <a:cubicBezTo>
                    <a:pt x="7604" y="146"/>
                    <a:pt x="7414" y="131"/>
                    <a:pt x="7228" y="131"/>
                  </a:cubicBezTo>
                  <a:cubicBezTo>
                    <a:pt x="4920" y="131"/>
                    <a:pt x="2974" y="2312"/>
                    <a:pt x="1630" y="3935"/>
                  </a:cubicBezTo>
                  <a:cubicBezTo>
                    <a:pt x="1354" y="4261"/>
                    <a:pt x="1103" y="4587"/>
                    <a:pt x="828" y="4912"/>
                  </a:cubicBezTo>
                  <a:cubicBezTo>
                    <a:pt x="602" y="5188"/>
                    <a:pt x="1" y="5614"/>
                    <a:pt x="76" y="6015"/>
                  </a:cubicBezTo>
                  <a:cubicBezTo>
                    <a:pt x="101" y="6141"/>
                    <a:pt x="176" y="6241"/>
                    <a:pt x="276" y="6316"/>
                  </a:cubicBezTo>
                  <a:cubicBezTo>
                    <a:pt x="903" y="7118"/>
                    <a:pt x="1554" y="7895"/>
                    <a:pt x="2206" y="8697"/>
                  </a:cubicBezTo>
                  <a:cubicBezTo>
                    <a:pt x="2331" y="8847"/>
                    <a:pt x="2457" y="9023"/>
                    <a:pt x="2657" y="9123"/>
                  </a:cubicBezTo>
                  <a:cubicBezTo>
                    <a:pt x="2787" y="9216"/>
                    <a:pt x="2945" y="9268"/>
                    <a:pt x="3100" y="9268"/>
                  </a:cubicBezTo>
                  <a:cubicBezTo>
                    <a:pt x="3153" y="9268"/>
                    <a:pt x="3207" y="9261"/>
                    <a:pt x="3259" y="9248"/>
                  </a:cubicBezTo>
                  <a:cubicBezTo>
                    <a:pt x="3559" y="9123"/>
                    <a:pt x="3760" y="8772"/>
                    <a:pt x="3985" y="8572"/>
                  </a:cubicBezTo>
                  <a:lnTo>
                    <a:pt x="3985" y="8572"/>
                  </a:lnTo>
                  <a:cubicBezTo>
                    <a:pt x="3885" y="10000"/>
                    <a:pt x="3710" y="11429"/>
                    <a:pt x="3635" y="12857"/>
                  </a:cubicBezTo>
                  <a:cubicBezTo>
                    <a:pt x="3509" y="14913"/>
                    <a:pt x="3409" y="16968"/>
                    <a:pt x="3284" y="18998"/>
                  </a:cubicBezTo>
                  <a:cubicBezTo>
                    <a:pt x="3284" y="19148"/>
                    <a:pt x="3259" y="19299"/>
                    <a:pt x="3259" y="19424"/>
                  </a:cubicBezTo>
                  <a:cubicBezTo>
                    <a:pt x="3259" y="19674"/>
                    <a:pt x="3259" y="20276"/>
                    <a:pt x="3259" y="20702"/>
                  </a:cubicBezTo>
                  <a:cubicBezTo>
                    <a:pt x="3259" y="21003"/>
                    <a:pt x="3459" y="21253"/>
                    <a:pt x="3760" y="21278"/>
                  </a:cubicBezTo>
                  <a:cubicBezTo>
                    <a:pt x="4782" y="21453"/>
                    <a:pt x="7299" y="21816"/>
                    <a:pt x="9986" y="21816"/>
                  </a:cubicBezTo>
                  <a:cubicBezTo>
                    <a:pt x="12304" y="21816"/>
                    <a:pt x="14748" y="21546"/>
                    <a:pt x="16467" y="20652"/>
                  </a:cubicBezTo>
                  <a:cubicBezTo>
                    <a:pt x="16517" y="20627"/>
                    <a:pt x="16592" y="20627"/>
                    <a:pt x="16642" y="20602"/>
                  </a:cubicBezTo>
                  <a:cubicBezTo>
                    <a:pt x="16843" y="20502"/>
                    <a:pt x="17068" y="20401"/>
                    <a:pt x="17194" y="20226"/>
                  </a:cubicBezTo>
                  <a:cubicBezTo>
                    <a:pt x="17294" y="20050"/>
                    <a:pt x="17294" y="19850"/>
                    <a:pt x="17294" y="19649"/>
                  </a:cubicBezTo>
                  <a:cubicBezTo>
                    <a:pt x="17269" y="17118"/>
                    <a:pt x="17068" y="14587"/>
                    <a:pt x="16717" y="12106"/>
                  </a:cubicBezTo>
                  <a:cubicBezTo>
                    <a:pt x="16492" y="10451"/>
                    <a:pt x="16191" y="8797"/>
                    <a:pt x="15690" y="7218"/>
                  </a:cubicBezTo>
                  <a:lnTo>
                    <a:pt x="16918" y="5564"/>
                  </a:lnTo>
                  <a:cubicBezTo>
                    <a:pt x="17018" y="5439"/>
                    <a:pt x="17219" y="5088"/>
                    <a:pt x="17344" y="4887"/>
                  </a:cubicBezTo>
                  <a:cubicBezTo>
                    <a:pt x="17394" y="4787"/>
                    <a:pt x="17394" y="4662"/>
                    <a:pt x="17319" y="4562"/>
                  </a:cubicBezTo>
                  <a:cubicBezTo>
                    <a:pt x="17143" y="4286"/>
                    <a:pt x="16742" y="3735"/>
                    <a:pt x="16367" y="3459"/>
                  </a:cubicBezTo>
                  <a:cubicBezTo>
                    <a:pt x="15514" y="2782"/>
                    <a:pt x="12657" y="151"/>
                    <a:pt x="10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06;p70">
              <a:extLst>
                <a:ext uri="{FF2B5EF4-FFF2-40B4-BE49-F238E27FC236}">
                  <a16:creationId xmlns:a16="http://schemas.microsoft.com/office/drawing/2014/main" id="{04684865-BE4A-7948-8316-AA7CFF557741}"/>
                </a:ext>
              </a:extLst>
            </p:cNvPr>
            <p:cNvSpPr/>
            <p:nvPr/>
          </p:nvSpPr>
          <p:spPr>
            <a:xfrm>
              <a:off x="3167778" y="2596080"/>
              <a:ext cx="758589" cy="364705"/>
            </a:xfrm>
            <a:custGeom>
              <a:avLst/>
              <a:gdLst/>
              <a:ahLst/>
              <a:cxnLst/>
              <a:rect l="l" t="t" r="r" b="b"/>
              <a:pathLst>
                <a:path w="19550" h="9399" extrusionOk="0">
                  <a:moveTo>
                    <a:pt x="18748" y="0"/>
                  </a:moveTo>
                  <a:lnTo>
                    <a:pt x="1" y="7294"/>
                  </a:lnTo>
                  <a:lnTo>
                    <a:pt x="828" y="9399"/>
                  </a:lnTo>
                  <a:lnTo>
                    <a:pt x="19550" y="2081"/>
                  </a:lnTo>
                  <a:lnTo>
                    <a:pt x="18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07;p70">
              <a:extLst>
                <a:ext uri="{FF2B5EF4-FFF2-40B4-BE49-F238E27FC236}">
                  <a16:creationId xmlns:a16="http://schemas.microsoft.com/office/drawing/2014/main" id="{5E884620-B609-6F4F-8392-7A06D105CA2D}"/>
                </a:ext>
              </a:extLst>
            </p:cNvPr>
            <p:cNvSpPr/>
            <p:nvPr/>
          </p:nvSpPr>
          <p:spPr>
            <a:xfrm>
              <a:off x="2627069" y="2720713"/>
              <a:ext cx="753739" cy="621577"/>
            </a:xfrm>
            <a:custGeom>
              <a:avLst/>
              <a:gdLst/>
              <a:ahLst/>
              <a:cxnLst/>
              <a:rect l="l" t="t" r="r" b="b"/>
              <a:pathLst>
                <a:path w="19425" h="16019" extrusionOk="0">
                  <a:moveTo>
                    <a:pt x="14900" y="1"/>
                  </a:moveTo>
                  <a:cubicBezTo>
                    <a:pt x="14424" y="1"/>
                    <a:pt x="13938" y="139"/>
                    <a:pt x="13460" y="422"/>
                  </a:cubicBezTo>
                  <a:cubicBezTo>
                    <a:pt x="12106" y="1275"/>
                    <a:pt x="10627" y="1575"/>
                    <a:pt x="9023" y="1801"/>
                  </a:cubicBezTo>
                  <a:cubicBezTo>
                    <a:pt x="7319" y="2052"/>
                    <a:pt x="5565" y="2177"/>
                    <a:pt x="3936" y="2803"/>
                  </a:cubicBezTo>
                  <a:cubicBezTo>
                    <a:pt x="2307" y="3405"/>
                    <a:pt x="803" y="4583"/>
                    <a:pt x="276" y="6237"/>
                  </a:cubicBezTo>
                  <a:cubicBezTo>
                    <a:pt x="26" y="6989"/>
                    <a:pt x="1" y="7791"/>
                    <a:pt x="76" y="8593"/>
                  </a:cubicBezTo>
                  <a:cubicBezTo>
                    <a:pt x="276" y="10899"/>
                    <a:pt x="1354" y="13129"/>
                    <a:pt x="3134" y="14633"/>
                  </a:cubicBezTo>
                  <a:cubicBezTo>
                    <a:pt x="4057" y="15425"/>
                    <a:pt x="5279" y="16018"/>
                    <a:pt x="6479" y="16018"/>
                  </a:cubicBezTo>
                  <a:cubicBezTo>
                    <a:pt x="6874" y="16018"/>
                    <a:pt x="7266" y="15954"/>
                    <a:pt x="7645" y="15811"/>
                  </a:cubicBezTo>
                  <a:cubicBezTo>
                    <a:pt x="8948" y="15310"/>
                    <a:pt x="9800" y="14057"/>
                    <a:pt x="10803" y="13054"/>
                  </a:cubicBezTo>
                  <a:cubicBezTo>
                    <a:pt x="11855" y="12001"/>
                    <a:pt x="13159" y="11225"/>
                    <a:pt x="14587" y="10798"/>
                  </a:cubicBezTo>
                  <a:cubicBezTo>
                    <a:pt x="15916" y="10397"/>
                    <a:pt x="17444" y="10247"/>
                    <a:pt x="18347" y="9219"/>
                  </a:cubicBezTo>
                  <a:cubicBezTo>
                    <a:pt x="19424" y="7966"/>
                    <a:pt x="19124" y="6087"/>
                    <a:pt x="18698" y="4508"/>
                  </a:cubicBezTo>
                  <a:cubicBezTo>
                    <a:pt x="18347" y="3255"/>
                    <a:pt x="17921" y="1951"/>
                    <a:pt x="16993" y="999"/>
                  </a:cubicBezTo>
                  <a:cubicBezTo>
                    <a:pt x="16366" y="341"/>
                    <a:pt x="15645" y="1"/>
                    <a:pt x="149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08;p70">
              <a:extLst>
                <a:ext uri="{FF2B5EF4-FFF2-40B4-BE49-F238E27FC236}">
                  <a16:creationId xmlns:a16="http://schemas.microsoft.com/office/drawing/2014/main" id="{C3E9BD48-4C98-A54A-8A0A-917E55D808A6}"/>
                </a:ext>
              </a:extLst>
            </p:cNvPr>
            <p:cNvSpPr/>
            <p:nvPr/>
          </p:nvSpPr>
          <p:spPr>
            <a:xfrm>
              <a:off x="2892554" y="2942274"/>
              <a:ext cx="85637" cy="161496"/>
            </a:xfrm>
            <a:custGeom>
              <a:avLst/>
              <a:gdLst/>
              <a:ahLst/>
              <a:cxnLst/>
              <a:rect l="l" t="t" r="r" b="b"/>
              <a:pathLst>
                <a:path w="2207" h="4162" extrusionOk="0">
                  <a:moveTo>
                    <a:pt x="853" y="1"/>
                  </a:moveTo>
                  <a:lnTo>
                    <a:pt x="1" y="301"/>
                  </a:lnTo>
                  <a:lnTo>
                    <a:pt x="1354" y="4161"/>
                  </a:lnTo>
                  <a:lnTo>
                    <a:pt x="2206" y="3860"/>
                  </a:lnTo>
                  <a:lnTo>
                    <a:pt x="853" y="1"/>
                  </a:lnTo>
                  <a:close/>
                </a:path>
              </a:pathLst>
            </a:custGeom>
            <a:solidFill>
              <a:srgbClr val="412D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09;p70">
              <a:extLst>
                <a:ext uri="{FF2B5EF4-FFF2-40B4-BE49-F238E27FC236}">
                  <a16:creationId xmlns:a16="http://schemas.microsoft.com/office/drawing/2014/main" id="{9A483256-9BC2-A744-BC3A-AC0E25D66028}"/>
                </a:ext>
              </a:extLst>
            </p:cNvPr>
            <p:cNvSpPr/>
            <p:nvPr/>
          </p:nvSpPr>
          <p:spPr>
            <a:xfrm>
              <a:off x="2996621" y="2858655"/>
              <a:ext cx="201346" cy="201346"/>
            </a:xfrm>
            <a:custGeom>
              <a:avLst/>
              <a:gdLst/>
              <a:ahLst/>
              <a:cxnLst/>
              <a:rect l="l" t="t" r="r" b="b"/>
              <a:pathLst>
                <a:path w="5189" h="5189" extrusionOk="0">
                  <a:moveTo>
                    <a:pt x="2582" y="0"/>
                  </a:moveTo>
                  <a:cubicBezTo>
                    <a:pt x="1154" y="0"/>
                    <a:pt x="1" y="1153"/>
                    <a:pt x="1" y="2607"/>
                  </a:cubicBezTo>
                  <a:cubicBezTo>
                    <a:pt x="1" y="4035"/>
                    <a:pt x="1154" y="5188"/>
                    <a:pt x="2582" y="5188"/>
                  </a:cubicBezTo>
                  <a:cubicBezTo>
                    <a:pt x="4011" y="5188"/>
                    <a:pt x="5189" y="4035"/>
                    <a:pt x="5189" y="2607"/>
                  </a:cubicBezTo>
                  <a:cubicBezTo>
                    <a:pt x="5189" y="1153"/>
                    <a:pt x="4011" y="0"/>
                    <a:pt x="2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10;p70">
              <a:extLst>
                <a:ext uri="{FF2B5EF4-FFF2-40B4-BE49-F238E27FC236}">
                  <a16:creationId xmlns:a16="http://schemas.microsoft.com/office/drawing/2014/main" id="{838C90E0-1DB4-AE45-900E-4CF5FE101DED}"/>
                </a:ext>
              </a:extLst>
            </p:cNvPr>
            <p:cNvSpPr/>
            <p:nvPr/>
          </p:nvSpPr>
          <p:spPr>
            <a:xfrm>
              <a:off x="2992741" y="2567870"/>
              <a:ext cx="1045456" cy="394893"/>
            </a:xfrm>
            <a:custGeom>
              <a:avLst/>
              <a:gdLst/>
              <a:ahLst/>
              <a:cxnLst/>
              <a:rect l="l" t="t" r="r" b="b"/>
              <a:pathLst>
                <a:path w="26943" h="10177" extrusionOk="0">
                  <a:moveTo>
                    <a:pt x="26843" y="1"/>
                  </a:moveTo>
                  <a:lnTo>
                    <a:pt x="51" y="10026"/>
                  </a:lnTo>
                  <a:cubicBezTo>
                    <a:pt x="25" y="10026"/>
                    <a:pt x="0" y="10076"/>
                    <a:pt x="25" y="10126"/>
                  </a:cubicBezTo>
                  <a:cubicBezTo>
                    <a:pt x="25" y="10151"/>
                    <a:pt x="76" y="10176"/>
                    <a:pt x="126" y="10176"/>
                  </a:cubicBezTo>
                  <a:lnTo>
                    <a:pt x="26893" y="151"/>
                  </a:lnTo>
                  <a:cubicBezTo>
                    <a:pt x="26943" y="151"/>
                    <a:pt x="26943" y="101"/>
                    <a:pt x="26943" y="51"/>
                  </a:cubicBezTo>
                  <a:cubicBezTo>
                    <a:pt x="26918" y="1"/>
                    <a:pt x="26868" y="1"/>
                    <a:pt x="26843" y="1"/>
                  </a:cubicBezTo>
                  <a:close/>
                </a:path>
              </a:pathLst>
            </a:custGeom>
            <a:solidFill>
              <a:srgbClr val="25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11;p70">
              <a:extLst>
                <a:ext uri="{FF2B5EF4-FFF2-40B4-BE49-F238E27FC236}">
                  <a16:creationId xmlns:a16="http://schemas.microsoft.com/office/drawing/2014/main" id="{25E26005-BC5C-7C45-BD28-96B12098D9CF}"/>
                </a:ext>
              </a:extLst>
            </p:cNvPr>
            <p:cNvSpPr/>
            <p:nvPr/>
          </p:nvSpPr>
          <p:spPr>
            <a:xfrm>
              <a:off x="2996621" y="2589871"/>
              <a:ext cx="1045495" cy="394660"/>
            </a:xfrm>
            <a:custGeom>
              <a:avLst/>
              <a:gdLst/>
              <a:ahLst/>
              <a:cxnLst/>
              <a:rect l="l" t="t" r="r" b="b"/>
              <a:pathLst>
                <a:path w="26944" h="10171" extrusionOk="0">
                  <a:moveTo>
                    <a:pt x="26867" y="0"/>
                  </a:moveTo>
                  <a:cubicBezTo>
                    <a:pt x="26858" y="0"/>
                    <a:pt x="26850" y="3"/>
                    <a:pt x="26843" y="10"/>
                  </a:cubicBezTo>
                  <a:lnTo>
                    <a:pt x="51" y="10010"/>
                  </a:lnTo>
                  <a:cubicBezTo>
                    <a:pt x="26" y="10035"/>
                    <a:pt x="1" y="10085"/>
                    <a:pt x="26" y="10135"/>
                  </a:cubicBezTo>
                  <a:cubicBezTo>
                    <a:pt x="26" y="10153"/>
                    <a:pt x="51" y="10171"/>
                    <a:pt x="83" y="10171"/>
                  </a:cubicBezTo>
                  <a:cubicBezTo>
                    <a:pt x="97" y="10171"/>
                    <a:pt x="111" y="10168"/>
                    <a:pt x="126" y="10160"/>
                  </a:cubicBezTo>
                  <a:lnTo>
                    <a:pt x="26893" y="160"/>
                  </a:lnTo>
                  <a:cubicBezTo>
                    <a:pt x="26918" y="135"/>
                    <a:pt x="26943" y="110"/>
                    <a:pt x="26943" y="60"/>
                  </a:cubicBezTo>
                  <a:cubicBezTo>
                    <a:pt x="26925" y="23"/>
                    <a:pt x="26893" y="0"/>
                    <a:pt x="26867" y="0"/>
                  </a:cubicBezTo>
                  <a:close/>
                </a:path>
              </a:pathLst>
            </a:custGeom>
            <a:solidFill>
              <a:srgbClr val="25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12;p70">
              <a:extLst>
                <a:ext uri="{FF2B5EF4-FFF2-40B4-BE49-F238E27FC236}">
                  <a16:creationId xmlns:a16="http://schemas.microsoft.com/office/drawing/2014/main" id="{793615F9-BB0F-BA48-B222-8A505AFE8F69}"/>
                </a:ext>
              </a:extLst>
            </p:cNvPr>
            <p:cNvSpPr/>
            <p:nvPr/>
          </p:nvSpPr>
          <p:spPr>
            <a:xfrm>
              <a:off x="2999531" y="2606401"/>
              <a:ext cx="1045495" cy="394660"/>
            </a:xfrm>
            <a:custGeom>
              <a:avLst/>
              <a:gdLst/>
              <a:ahLst/>
              <a:cxnLst/>
              <a:rect l="l" t="t" r="r" b="b"/>
              <a:pathLst>
                <a:path w="26944" h="10171" extrusionOk="0">
                  <a:moveTo>
                    <a:pt x="26868" y="0"/>
                  </a:moveTo>
                  <a:cubicBezTo>
                    <a:pt x="26858" y="0"/>
                    <a:pt x="26850" y="3"/>
                    <a:pt x="26843" y="10"/>
                  </a:cubicBezTo>
                  <a:lnTo>
                    <a:pt x="51" y="10010"/>
                  </a:lnTo>
                  <a:cubicBezTo>
                    <a:pt x="26" y="10035"/>
                    <a:pt x="1" y="10085"/>
                    <a:pt x="1" y="10110"/>
                  </a:cubicBezTo>
                  <a:cubicBezTo>
                    <a:pt x="19" y="10147"/>
                    <a:pt x="51" y="10170"/>
                    <a:pt x="86" y="10170"/>
                  </a:cubicBezTo>
                  <a:cubicBezTo>
                    <a:pt x="99" y="10170"/>
                    <a:pt x="113" y="10167"/>
                    <a:pt x="126" y="10160"/>
                  </a:cubicBezTo>
                  <a:lnTo>
                    <a:pt x="26893" y="160"/>
                  </a:lnTo>
                  <a:cubicBezTo>
                    <a:pt x="26918" y="135"/>
                    <a:pt x="26943" y="85"/>
                    <a:pt x="26943" y="60"/>
                  </a:cubicBezTo>
                  <a:cubicBezTo>
                    <a:pt x="26925" y="23"/>
                    <a:pt x="26893" y="0"/>
                    <a:pt x="26868" y="0"/>
                  </a:cubicBezTo>
                  <a:close/>
                </a:path>
              </a:pathLst>
            </a:custGeom>
            <a:solidFill>
              <a:srgbClr val="25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13;p70">
              <a:extLst>
                <a:ext uri="{FF2B5EF4-FFF2-40B4-BE49-F238E27FC236}">
                  <a16:creationId xmlns:a16="http://schemas.microsoft.com/office/drawing/2014/main" id="{E769FD50-BF82-5746-8C9F-3B93CD277F40}"/>
                </a:ext>
              </a:extLst>
            </p:cNvPr>
            <p:cNvSpPr/>
            <p:nvPr/>
          </p:nvSpPr>
          <p:spPr>
            <a:xfrm>
              <a:off x="3004421" y="2622931"/>
              <a:ext cx="1045456" cy="394660"/>
            </a:xfrm>
            <a:custGeom>
              <a:avLst/>
              <a:gdLst/>
              <a:ahLst/>
              <a:cxnLst/>
              <a:rect l="l" t="t" r="r" b="b"/>
              <a:pathLst>
                <a:path w="26943" h="10171" extrusionOk="0">
                  <a:moveTo>
                    <a:pt x="26867" y="0"/>
                  </a:moveTo>
                  <a:cubicBezTo>
                    <a:pt x="26858" y="0"/>
                    <a:pt x="26849" y="3"/>
                    <a:pt x="26842" y="10"/>
                  </a:cubicBezTo>
                  <a:lnTo>
                    <a:pt x="50" y="10010"/>
                  </a:lnTo>
                  <a:cubicBezTo>
                    <a:pt x="25" y="10035"/>
                    <a:pt x="0" y="10085"/>
                    <a:pt x="0" y="10110"/>
                  </a:cubicBezTo>
                  <a:cubicBezTo>
                    <a:pt x="18" y="10147"/>
                    <a:pt x="50" y="10170"/>
                    <a:pt x="86" y="10170"/>
                  </a:cubicBezTo>
                  <a:cubicBezTo>
                    <a:pt x="99" y="10170"/>
                    <a:pt x="112" y="10167"/>
                    <a:pt x="125" y="10161"/>
                  </a:cubicBezTo>
                  <a:lnTo>
                    <a:pt x="26893" y="160"/>
                  </a:lnTo>
                  <a:cubicBezTo>
                    <a:pt x="26918" y="135"/>
                    <a:pt x="26943" y="85"/>
                    <a:pt x="26943" y="60"/>
                  </a:cubicBezTo>
                  <a:cubicBezTo>
                    <a:pt x="26924" y="24"/>
                    <a:pt x="26893" y="0"/>
                    <a:pt x="26867" y="0"/>
                  </a:cubicBezTo>
                  <a:close/>
                </a:path>
              </a:pathLst>
            </a:custGeom>
            <a:solidFill>
              <a:srgbClr val="25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14;p70">
              <a:extLst>
                <a:ext uri="{FF2B5EF4-FFF2-40B4-BE49-F238E27FC236}">
                  <a16:creationId xmlns:a16="http://schemas.microsoft.com/office/drawing/2014/main" id="{3EE11B4B-19E1-3649-A6FA-F45AB98A7F19}"/>
                </a:ext>
              </a:extLst>
            </p:cNvPr>
            <p:cNvSpPr/>
            <p:nvPr/>
          </p:nvSpPr>
          <p:spPr>
            <a:xfrm>
              <a:off x="2592070" y="2648579"/>
              <a:ext cx="469743" cy="377432"/>
            </a:xfrm>
            <a:custGeom>
              <a:avLst/>
              <a:gdLst/>
              <a:ahLst/>
              <a:cxnLst/>
              <a:rect l="l" t="t" r="r" b="b"/>
              <a:pathLst>
                <a:path w="12106" h="9727" extrusionOk="0">
                  <a:moveTo>
                    <a:pt x="3359" y="1"/>
                  </a:moveTo>
                  <a:lnTo>
                    <a:pt x="226" y="4687"/>
                  </a:lnTo>
                  <a:cubicBezTo>
                    <a:pt x="26" y="5013"/>
                    <a:pt x="1" y="5414"/>
                    <a:pt x="176" y="5765"/>
                  </a:cubicBezTo>
                  <a:lnTo>
                    <a:pt x="226" y="5865"/>
                  </a:lnTo>
                  <a:cubicBezTo>
                    <a:pt x="502" y="6417"/>
                    <a:pt x="928" y="6893"/>
                    <a:pt x="1379" y="7269"/>
                  </a:cubicBezTo>
                  <a:cubicBezTo>
                    <a:pt x="1655" y="7495"/>
                    <a:pt x="1980" y="7695"/>
                    <a:pt x="2281" y="7870"/>
                  </a:cubicBezTo>
                  <a:cubicBezTo>
                    <a:pt x="2582" y="8071"/>
                    <a:pt x="2833" y="8271"/>
                    <a:pt x="3158" y="8422"/>
                  </a:cubicBezTo>
                  <a:cubicBezTo>
                    <a:pt x="4431" y="9019"/>
                    <a:pt x="5851" y="9261"/>
                    <a:pt x="7271" y="9261"/>
                  </a:cubicBezTo>
                  <a:cubicBezTo>
                    <a:pt x="7698" y="9261"/>
                    <a:pt x="8124" y="9239"/>
                    <a:pt x="8547" y="9199"/>
                  </a:cubicBezTo>
                  <a:cubicBezTo>
                    <a:pt x="8564" y="9197"/>
                    <a:pt x="8581" y="9196"/>
                    <a:pt x="8598" y="9196"/>
                  </a:cubicBezTo>
                  <a:cubicBezTo>
                    <a:pt x="8803" y="9196"/>
                    <a:pt x="8988" y="9330"/>
                    <a:pt x="9174" y="9399"/>
                  </a:cubicBezTo>
                  <a:cubicBezTo>
                    <a:pt x="9474" y="9500"/>
                    <a:pt x="9775" y="9600"/>
                    <a:pt x="10076" y="9650"/>
                  </a:cubicBezTo>
                  <a:cubicBezTo>
                    <a:pt x="10314" y="9692"/>
                    <a:pt x="10553" y="9726"/>
                    <a:pt x="10787" y="9726"/>
                  </a:cubicBezTo>
                  <a:cubicBezTo>
                    <a:pt x="10971" y="9726"/>
                    <a:pt x="11152" y="9705"/>
                    <a:pt x="11329" y="9650"/>
                  </a:cubicBezTo>
                  <a:cubicBezTo>
                    <a:pt x="11780" y="9500"/>
                    <a:pt x="12006" y="9199"/>
                    <a:pt x="12081" y="8798"/>
                  </a:cubicBezTo>
                  <a:cubicBezTo>
                    <a:pt x="12081" y="8723"/>
                    <a:pt x="12106" y="8622"/>
                    <a:pt x="12106" y="8522"/>
                  </a:cubicBezTo>
                  <a:cubicBezTo>
                    <a:pt x="12106" y="7996"/>
                    <a:pt x="11780" y="7545"/>
                    <a:pt x="11279" y="7419"/>
                  </a:cubicBezTo>
                  <a:cubicBezTo>
                    <a:pt x="10975" y="7359"/>
                    <a:pt x="10681" y="7325"/>
                    <a:pt x="10385" y="7325"/>
                  </a:cubicBezTo>
                  <a:cubicBezTo>
                    <a:pt x="10192" y="7325"/>
                    <a:pt x="9998" y="7340"/>
                    <a:pt x="9800" y="7369"/>
                  </a:cubicBezTo>
                  <a:cubicBezTo>
                    <a:pt x="9499" y="7394"/>
                    <a:pt x="9174" y="7469"/>
                    <a:pt x="8873" y="7495"/>
                  </a:cubicBezTo>
                  <a:cubicBezTo>
                    <a:pt x="8819" y="7496"/>
                    <a:pt x="8766" y="7497"/>
                    <a:pt x="8712" y="7497"/>
                  </a:cubicBezTo>
                  <a:cubicBezTo>
                    <a:pt x="8039" y="7497"/>
                    <a:pt x="7366" y="7356"/>
                    <a:pt x="6692" y="7194"/>
                  </a:cubicBezTo>
                  <a:cubicBezTo>
                    <a:pt x="6016" y="7043"/>
                    <a:pt x="5339" y="6768"/>
                    <a:pt x="4712" y="6417"/>
                  </a:cubicBezTo>
                  <a:cubicBezTo>
                    <a:pt x="4336" y="6216"/>
                    <a:pt x="3810" y="5966"/>
                    <a:pt x="3559" y="5615"/>
                  </a:cubicBezTo>
                  <a:cubicBezTo>
                    <a:pt x="3284" y="5264"/>
                    <a:pt x="3259" y="4738"/>
                    <a:pt x="3509" y="4387"/>
                  </a:cubicBezTo>
                  <a:lnTo>
                    <a:pt x="5113" y="2131"/>
                  </a:lnTo>
                  <a:cubicBezTo>
                    <a:pt x="4712" y="1555"/>
                    <a:pt x="3986" y="602"/>
                    <a:pt x="3359" y="1"/>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15;p70">
              <a:extLst>
                <a:ext uri="{FF2B5EF4-FFF2-40B4-BE49-F238E27FC236}">
                  <a16:creationId xmlns:a16="http://schemas.microsoft.com/office/drawing/2014/main" id="{2DED61CD-286E-7149-BC71-2B72FB48D286}"/>
                </a:ext>
              </a:extLst>
            </p:cNvPr>
            <p:cNvSpPr/>
            <p:nvPr/>
          </p:nvSpPr>
          <p:spPr>
            <a:xfrm>
              <a:off x="3109419" y="2407229"/>
              <a:ext cx="283064" cy="392138"/>
            </a:xfrm>
            <a:custGeom>
              <a:avLst/>
              <a:gdLst/>
              <a:ahLst/>
              <a:cxnLst/>
              <a:rect l="l" t="t" r="r" b="b"/>
              <a:pathLst>
                <a:path w="7295" h="10106" extrusionOk="0">
                  <a:moveTo>
                    <a:pt x="67" y="0"/>
                  </a:moveTo>
                  <a:cubicBezTo>
                    <a:pt x="37" y="0"/>
                    <a:pt x="14" y="2"/>
                    <a:pt x="1" y="5"/>
                  </a:cubicBezTo>
                  <a:cubicBezTo>
                    <a:pt x="1" y="55"/>
                    <a:pt x="1680" y="1735"/>
                    <a:pt x="2006" y="2110"/>
                  </a:cubicBezTo>
                  <a:cubicBezTo>
                    <a:pt x="2733" y="2912"/>
                    <a:pt x="3409" y="3740"/>
                    <a:pt x="4036" y="4642"/>
                  </a:cubicBezTo>
                  <a:cubicBezTo>
                    <a:pt x="4638" y="5519"/>
                    <a:pt x="5214" y="6446"/>
                    <a:pt x="5690" y="7399"/>
                  </a:cubicBezTo>
                  <a:cubicBezTo>
                    <a:pt x="6166" y="8351"/>
                    <a:pt x="6492" y="9103"/>
                    <a:pt x="6818" y="10105"/>
                  </a:cubicBezTo>
                  <a:cubicBezTo>
                    <a:pt x="7069" y="10005"/>
                    <a:pt x="7194" y="9955"/>
                    <a:pt x="7294" y="9905"/>
                  </a:cubicBezTo>
                  <a:cubicBezTo>
                    <a:pt x="7069" y="9203"/>
                    <a:pt x="6743" y="8451"/>
                    <a:pt x="6442" y="7775"/>
                  </a:cubicBezTo>
                  <a:cubicBezTo>
                    <a:pt x="5991" y="6797"/>
                    <a:pt x="5465" y="5845"/>
                    <a:pt x="4888" y="4943"/>
                  </a:cubicBezTo>
                  <a:cubicBezTo>
                    <a:pt x="4312" y="4015"/>
                    <a:pt x="3660" y="3138"/>
                    <a:pt x="2958" y="2286"/>
                  </a:cubicBezTo>
                  <a:cubicBezTo>
                    <a:pt x="2607" y="1885"/>
                    <a:pt x="2232" y="1484"/>
                    <a:pt x="1856" y="1083"/>
                  </a:cubicBezTo>
                  <a:cubicBezTo>
                    <a:pt x="1680" y="907"/>
                    <a:pt x="1505" y="707"/>
                    <a:pt x="1304" y="531"/>
                  </a:cubicBezTo>
                  <a:cubicBezTo>
                    <a:pt x="1204" y="431"/>
                    <a:pt x="1104" y="356"/>
                    <a:pt x="1003" y="256"/>
                  </a:cubicBezTo>
                  <a:cubicBezTo>
                    <a:pt x="928" y="156"/>
                    <a:pt x="978" y="181"/>
                    <a:pt x="853" y="130"/>
                  </a:cubicBezTo>
                  <a:cubicBezTo>
                    <a:pt x="745" y="65"/>
                    <a:pt x="260"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16;p70">
              <a:extLst>
                <a:ext uri="{FF2B5EF4-FFF2-40B4-BE49-F238E27FC236}">
                  <a16:creationId xmlns:a16="http://schemas.microsoft.com/office/drawing/2014/main" id="{A2E3E77A-5A29-D34A-AA46-5F1CDF692DC4}"/>
                </a:ext>
              </a:extLst>
            </p:cNvPr>
            <p:cNvSpPr/>
            <p:nvPr/>
          </p:nvSpPr>
          <p:spPr>
            <a:xfrm>
              <a:off x="2925652" y="2032010"/>
              <a:ext cx="276196" cy="283064"/>
            </a:xfrm>
            <a:custGeom>
              <a:avLst/>
              <a:gdLst/>
              <a:ahLst/>
              <a:cxnLst/>
              <a:rect l="l" t="t" r="r" b="b"/>
              <a:pathLst>
                <a:path w="7118" h="7295" extrusionOk="0">
                  <a:moveTo>
                    <a:pt x="3013" y="1"/>
                  </a:moveTo>
                  <a:cubicBezTo>
                    <a:pt x="2654" y="1"/>
                    <a:pt x="2298" y="41"/>
                    <a:pt x="1955" y="126"/>
                  </a:cubicBezTo>
                  <a:cubicBezTo>
                    <a:pt x="1303" y="327"/>
                    <a:pt x="702" y="678"/>
                    <a:pt x="276" y="1229"/>
                  </a:cubicBezTo>
                  <a:cubicBezTo>
                    <a:pt x="0" y="1580"/>
                    <a:pt x="75" y="1730"/>
                    <a:pt x="301" y="2081"/>
                  </a:cubicBezTo>
                  <a:cubicBezTo>
                    <a:pt x="476" y="2357"/>
                    <a:pt x="677" y="2607"/>
                    <a:pt x="927" y="2833"/>
                  </a:cubicBezTo>
                  <a:cubicBezTo>
                    <a:pt x="1629" y="3510"/>
                    <a:pt x="2632" y="3936"/>
                    <a:pt x="3709" y="4036"/>
                  </a:cubicBezTo>
                  <a:cubicBezTo>
                    <a:pt x="4286" y="4086"/>
                    <a:pt x="4887" y="4036"/>
                    <a:pt x="5414" y="4262"/>
                  </a:cubicBezTo>
                  <a:cubicBezTo>
                    <a:pt x="5865" y="4462"/>
                    <a:pt x="6191" y="4863"/>
                    <a:pt x="6341" y="5289"/>
                  </a:cubicBezTo>
                  <a:cubicBezTo>
                    <a:pt x="6516" y="5690"/>
                    <a:pt x="6291" y="6868"/>
                    <a:pt x="6391" y="7294"/>
                  </a:cubicBezTo>
                  <a:cubicBezTo>
                    <a:pt x="6642" y="6968"/>
                    <a:pt x="6867" y="5665"/>
                    <a:pt x="6942" y="5264"/>
                  </a:cubicBezTo>
                  <a:cubicBezTo>
                    <a:pt x="7043" y="4713"/>
                    <a:pt x="7118" y="4136"/>
                    <a:pt x="7093" y="3560"/>
                  </a:cubicBezTo>
                  <a:cubicBezTo>
                    <a:pt x="7043" y="2582"/>
                    <a:pt x="6692" y="1580"/>
                    <a:pt x="5940" y="953"/>
                  </a:cubicBezTo>
                  <a:cubicBezTo>
                    <a:pt x="5514" y="577"/>
                    <a:pt x="4988" y="352"/>
                    <a:pt x="4436" y="201"/>
                  </a:cubicBezTo>
                  <a:cubicBezTo>
                    <a:pt x="3977" y="72"/>
                    <a:pt x="3493" y="1"/>
                    <a:pt x="3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17;p70">
              <a:extLst>
                <a:ext uri="{FF2B5EF4-FFF2-40B4-BE49-F238E27FC236}">
                  <a16:creationId xmlns:a16="http://schemas.microsoft.com/office/drawing/2014/main" id="{46FD3B3F-284B-484A-9735-2AFA94B26A4F}"/>
                </a:ext>
              </a:extLst>
            </p:cNvPr>
            <p:cNvSpPr/>
            <p:nvPr/>
          </p:nvSpPr>
          <p:spPr>
            <a:xfrm>
              <a:off x="2904233" y="2083113"/>
              <a:ext cx="123547" cy="229284"/>
            </a:xfrm>
            <a:custGeom>
              <a:avLst/>
              <a:gdLst/>
              <a:ahLst/>
              <a:cxnLst/>
              <a:rect l="l" t="t" r="r" b="b"/>
              <a:pathLst>
                <a:path w="3184" h="5909" extrusionOk="0">
                  <a:moveTo>
                    <a:pt x="1576" y="0"/>
                  </a:moveTo>
                  <a:cubicBezTo>
                    <a:pt x="1433" y="0"/>
                    <a:pt x="1290" y="20"/>
                    <a:pt x="1154" y="62"/>
                  </a:cubicBezTo>
                  <a:cubicBezTo>
                    <a:pt x="1" y="388"/>
                    <a:pt x="26" y="1616"/>
                    <a:pt x="126" y="2594"/>
                  </a:cubicBezTo>
                  <a:cubicBezTo>
                    <a:pt x="226" y="3696"/>
                    <a:pt x="427" y="4849"/>
                    <a:pt x="1003" y="5827"/>
                  </a:cubicBezTo>
                  <a:cubicBezTo>
                    <a:pt x="1024" y="5868"/>
                    <a:pt x="1061" y="5909"/>
                    <a:pt x="1115" y="5909"/>
                  </a:cubicBezTo>
                  <a:cubicBezTo>
                    <a:pt x="1127" y="5909"/>
                    <a:pt x="1140" y="5907"/>
                    <a:pt x="1154" y="5902"/>
                  </a:cubicBezTo>
                  <a:cubicBezTo>
                    <a:pt x="1179" y="5877"/>
                    <a:pt x="1028" y="4624"/>
                    <a:pt x="1028" y="4499"/>
                  </a:cubicBezTo>
                  <a:cubicBezTo>
                    <a:pt x="1003" y="4097"/>
                    <a:pt x="903" y="3646"/>
                    <a:pt x="1003" y="3245"/>
                  </a:cubicBezTo>
                  <a:cubicBezTo>
                    <a:pt x="1129" y="2794"/>
                    <a:pt x="1479" y="2744"/>
                    <a:pt x="1880" y="2619"/>
                  </a:cubicBezTo>
                  <a:cubicBezTo>
                    <a:pt x="2382" y="2468"/>
                    <a:pt x="3083" y="2193"/>
                    <a:pt x="3083" y="1792"/>
                  </a:cubicBezTo>
                  <a:cubicBezTo>
                    <a:pt x="3083" y="1591"/>
                    <a:pt x="3184" y="1441"/>
                    <a:pt x="3184" y="1265"/>
                  </a:cubicBezTo>
                  <a:cubicBezTo>
                    <a:pt x="3159" y="1065"/>
                    <a:pt x="3083" y="889"/>
                    <a:pt x="2958" y="739"/>
                  </a:cubicBezTo>
                  <a:cubicBezTo>
                    <a:pt x="2661" y="284"/>
                    <a:pt x="2114" y="0"/>
                    <a:pt x="1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18;p70">
              <a:extLst>
                <a:ext uri="{FF2B5EF4-FFF2-40B4-BE49-F238E27FC236}">
                  <a16:creationId xmlns:a16="http://schemas.microsoft.com/office/drawing/2014/main" id="{9AFC4E4F-8363-EA40-A011-4BD52F69D6F2}"/>
                </a:ext>
              </a:extLst>
            </p:cNvPr>
            <p:cNvSpPr/>
            <p:nvPr/>
          </p:nvSpPr>
          <p:spPr>
            <a:xfrm>
              <a:off x="2902293" y="2225362"/>
              <a:ext cx="50598" cy="66430"/>
            </a:xfrm>
            <a:custGeom>
              <a:avLst/>
              <a:gdLst/>
              <a:ahLst/>
              <a:cxnLst/>
              <a:rect l="l" t="t" r="r" b="b"/>
              <a:pathLst>
                <a:path w="1304" h="1712" extrusionOk="0">
                  <a:moveTo>
                    <a:pt x="593" y="0"/>
                  </a:moveTo>
                  <a:cubicBezTo>
                    <a:pt x="571" y="0"/>
                    <a:pt x="549" y="2"/>
                    <a:pt x="527" y="5"/>
                  </a:cubicBezTo>
                  <a:cubicBezTo>
                    <a:pt x="226" y="56"/>
                    <a:pt x="1" y="457"/>
                    <a:pt x="76" y="933"/>
                  </a:cubicBezTo>
                  <a:cubicBezTo>
                    <a:pt x="148" y="1392"/>
                    <a:pt x="454" y="1711"/>
                    <a:pt x="767" y="1711"/>
                  </a:cubicBezTo>
                  <a:cubicBezTo>
                    <a:pt x="779" y="1711"/>
                    <a:pt x="791" y="1711"/>
                    <a:pt x="803" y="1710"/>
                  </a:cubicBezTo>
                  <a:cubicBezTo>
                    <a:pt x="1103" y="1660"/>
                    <a:pt x="1304" y="1234"/>
                    <a:pt x="1254" y="757"/>
                  </a:cubicBezTo>
                  <a:cubicBezTo>
                    <a:pt x="1184" y="314"/>
                    <a:pt x="896" y="0"/>
                    <a:pt x="593" y="0"/>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19;p70">
              <a:extLst>
                <a:ext uri="{FF2B5EF4-FFF2-40B4-BE49-F238E27FC236}">
                  <a16:creationId xmlns:a16="http://schemas.microsoft.com/office/drawing/2014/main" id="{0D137029-AD72-754A-BF5D-0F23779E5616}"/>
                </a:ext>
              </a:extLst>
            </p:cNvPr>
            <p:cNvSpPr/>
            <p:nvPr/>
          </p:nvSpPr>
          <p:spPr>
            <a:xfrm>
              <a:off x="3161957" y="2225129"/>
              <a:ext cx="52539" cy="66042"/>
            </a:xfrm>
            <a:custGeom>
              <a:avLst/>
              <a:gdLst/>
              <a:ahLst/>
              <a:cxnLst/>
              <a:rect l="l" t="t" r="r" b="b"/>
              <a:pathLst>
                <a:path w="1354" h="1702" extrusionOk="0">
                  <a:moveTo>
                    <a:pt x="789" y="1"/>
                  </a:moveTo>
                  <a:cubicBezTo>
                    <a:pt x="511" y="1"/>
                    <a:pt x="216" y="306"/>
                    <a:pt x="126" y="713"/>
                  </a:cubicBezTo>
                  <a:cubicBezTo>
                    <a:pt x="0" y="1189"/>
                    <a:pt x="176" y="1615"/>
                    <a:pt x="477" y="1691"/>
                  </a:cubicBezTo>
                  <a:cubicBezTo>
                    <a:pt x="508" y="1698"/>
                    <a:pt x="540" y="1701"/>
                    <a:pt x="572" y="1701"/>
                  </a:cubicBezTo>
                  <a:cubicBezTo>
                    <a:pt x="868" y="1701"/>
                    <a:pt x="1163" y="1396"/>
                    <a:pt x="1253" y="989"/>
                  </a:cubicBezTo>
                  <a:cubicBezTo>
                    <a:pt x="1354" y="538"/>
                    <a:pt x="1203" y="87"/>
                    <a:pt x="878" y="11"/>
                  </a:cubicBezTo>
                  <a:cubicBezTo>
                    <a:pt x="848" y="4"/>
                    <a:pt x="819" y="1"/>
                    <a:pt x="789" y="1"/>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20;p70">
              <a:extLst>
                <a:ext uri="{FF2B5EF4-FFF2-40B4-BE49-F238E27FC236}">
                  <a16:creationId xmlns:a16="http://schemas.microsoft.com/office/drawing/2014/main" id="{C3396E64-80F4-8141-8E38-21E29B6BA345}"/>
                </a:ext>
              </a:extLst>
            </p:cNvPr>
            <p:cNvSpPr/>
            <p:nvPr/>
          </p:nvSpPr>
          <p:spPr>
            <a:xfrm>
              <a:off x="2761286" y="4227912"/>
              <a:ext cx="209107" cy="131385"/>
            </a:xfrm>
            <a:custGeom>
              <a:avLst/>
              <a:gdLst/>
              <a:ahLst/>
              <a:cxnLst/>
              <a:rect l="l" t="t" r="r" b="b"/>
              <a:pathLst>
                <a:path w="5389" h="3386" extrusionOk="0">
                  <a:moveTo>
                    <a:pt x="5289" y="276"/>
                  </a:moveTo>
                  <a:cubicBezTo>
                    <a:pt x="5288" y="276"/>
                    <a:pt x="5288" y="276"/>
                    <a:pt x="5287" y="277"/>
                  </a:cubicBezTo>
                  <a:lnTo>
                    <a:pt x="5287" y="277"/>
                  </a:lnTo>
                  <a:cubicBezTo>
                    <a:pt x="5288" y="277"/>
                    <a:pt x="5288" y="276"/>
                    <a:pt x="5289" y="276"/>
                  </a:cubicBezTo>
                  <a:close/>
                  <a:moveTo>
                    <a:pt x="3108" y="1"/>
                  </a:moveTo>
                  <a:lnTo>
                    <a:pt x="3058" y="26"/>
                  </a:lnTo>
                  <a:cubicBezTo>
                    <a:pt x="3008" y="151"/>
                    <a:pt x="2933" y="251"/>
                    <a:pt x="2833" y="327"/>
                  </a:cubicBezTo>
                  <a:cubicBezTo>
                    <a:pt x="2732" y="427"/>
                    <a:pt x="2657" y="502"/>
                    <a:pt x="2557" y="602"/>
                  </a:cubicBezTo>
                  <a:cubicBezTo>
                    <a:pt x="2356" y="753"/>
                    <a:pt x="2131" y="903"/>
                    <a:pt x="1930" y="1028"/>
                  </a:cubicBezTo>
                  <a:cubicBezTo>
                    <a:pt x="1404" y="1354"/>
                    <a:pt x="853" y="1630"/>
                    <a:pt x="376" y="2006"/>
                  </a:cubicBezTo>
                  <a:cubicBezTo>
                    <a:pt x="201" y="2131"/>
                    <a:pt x="0" y="2332"/>
                    <a:pt x="51" y="2557"/>
                  </a:cubicBezTo>
                  <a:cubicBezTo>
                    <a:pt x="76" y="2808"/>
                    <a:pt x="351" y="2933"/>
                    <a:pt x="602" y="3008"/>
                  </a:cubicBezTo>
                  <a:cubicBezTo>
                    <a:pt x="1476" y="3263"/>
                    <a:pt x="2403" y="3386"/>
                    <a:pt x="3325" y="3386"/>
                  </a:cubicBezTo>
                  <a:cubicBezTo>
                    <a:pt x="3672" y="3386"/>
                    <a:pt x="4018" y="3368"/>
                    <a:pt x="4361" y="3334"/>
                  </a:cubicBezTo>
                  <a:cubicBezTo>
                    <a:pt x="4512" y="3309"/>
                    <a:pt x="4637" y="3259"/>
                    <a:pt x="4787" y="3184"/>
                  </a:cubicBezTo>
                  <a:cubicBezTo>
                    <a:pt x="4938" y="3134"/>
                    <a:pt x="5113" y="3058"/>
                    <a:pt x="5239" y="2933"/>
                  </a:cubicBezTo>
                  <a:cubicBezTo>
                    <a:pt x="5364" y="2758"/>
                    <a:pt x="5389" y="2557"/>
                    <a:pt x="5389" y="2357"/>
                  </a:cubicBezTo>
                  <a:cubicBezTo>
                    <a:pt x="5389" y="2031"/>
                    <a:pt x="5339" y="1705"/>
                    <a:pt x="5314" y="1354"/>
                  </a:cubicBezTo>
                  <a:cubicBezTo>
                    <a:pt x="5289" y="1255"/>
                    <a:pt x="5239" y="293"/>
                    <a:pt x="5287" y="277"/>
                  </a:cubicBezTo>
                  <a:lnTo>
                    <a:pt x="5287" y="277"/>
                  </a:lnTo>
                  <a:cubicBezTo>
                    <a:pt x="5137" y="302"/>
                    <a:pt x="4981" y="314"/>
                    <a:pt x="4825" y="314"/>
                  </a:cubicBezTo>
                  <a:cubicBezTo>
                    <a:pt x="4668" y="314"/>
                    <a:pt x="4512" y="301"/>
                    <a:pt x="4361" y="276"/>
                  </a:cubicBezTo>
                  <a:cubicBezTo>
                    <a:pt x="4236" y="276"/>
                    <a:pt x="4086" y="251"/>
                    <a:pt x="3960" y="251"/>
                  </a:cubicBezTo>
                  <a:cubicBezTo>
                    <a:pt x="3810" y="226"/>
                    <a:pt x="3660" y="176"/>
                    <a:pt x="3509" y="151"/>
                  </a:cubicBezTo>
                  <a:cubicBezTo>
                    <a:pt x="3434" y="151"/>
                    <a:pt x="3359" y="151"/>
                    <a:pt x="3309" y="126"/>
                  </a:cubicBezTo>
                  <a:cubicBezTo>
                    <a:pt x="3234" y="101"/>
                    <a:pt x="3158" y="76"/>
                    <a:pt x="3133" y="26"/>
                  </a:cubicBezTo>
                  <a:lnTo>
                    <a:pt x="31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21;p70">
              <a:extLst>
                <a:ext uri="{FF2B5EF4-FFF2-40B4-BE49-F238E27FC236}">
                  <a16:creationId xmlns:a16="http://schemas.microsoft.com/office/drawing/2014/main" id="{F46546E9-1D4A-314E-A32E-9790239D6402}"/>
                </a:ext>
              </a:extLst>
            </p:cNvPr>
            <p:cNvSpPr/>
            <p:nvPr/>
          </p:nvSpPr>
          <p:spPr>
            <a:xfrm>
              <a:off x="3220316" y="4210412"/>
              <a:ext cx="216906" cy="143104"/>
            </a:xfrm>
            <a:custGeom>
              <a:avLst/>
              <a:gdLst/>
              <a:ahLst/>
              <a:cxnLst/>
              <a:rect l="l" t="t" r="r" b="b"/>
              <a:pathLst>
                <a:path w="5590" h="3688" extrusionOk="0">
                  <a:moveTo>
                    <a:pt x="577" y="1"/>
                  </a:moveTo>
                  <a:cubicBezTo>
                    <a:pt x="627" y="26"/>
                    <a:pt x="376" y="978"/>
                    <a:pt x="351" y="1053"/>
                  </a:cubicBezTo>
                  <a:cubicBezTo>
                    <a:pt x="251" y="1379"/>
                    <a:pt x="125" y="1705"/>
                    <a:pt x="50" y="2031"/>
                  </a:cubicBezTo>
                  <a:cubicBezTo>
                    <a:pt x="25" y="2231"/>
                    <a:pt x="0" y="2432"/>
                    <a:pt x="100" y="2607"/>
                  </a:cubicBezTo>
                  <a:cubicBezTo>
                    <a:pt x="201" y="2757"/>
                    <a:pt x="351" y="2858"/>
                    <a:pt x="501" y="2958"/>
                  </a:cubicBezTo>
                  <a:cubicBezTo>
                    <a:pt x="652" y="3058"/>
                    <a:pt x="777" y="3133"/>
                    <a:pt x="927" y="3184"/>
                  </a:cubicBezTo>
                  <a:cubicBezTo>
                    <a:pt x="1949" y="3510"/>
                    <a:pt x="3037" y="3687"/>
                    <a:pt x="4110" y="3687"/>
                  </a:cubicBezTo>
                  <a:cubicBezTo>
                    <a:pt x="4353" y="3687"/>
                    <a:pt x="4596" y="3678"/>
                    <a:pt x="4837" y="3660"/>
                  </a:cubicBezTo>
                  <a:cubicBezTo>
                    <a:pt x="5113" y="3635"/>
                    <a:pt x="5414" y="3560"/>
                    <a:pt x="5514" y="3334"/>
                  </a:cubicBezTo>
                  <a:cubicBezTo>
                    <a:pt x="5589" y="3108"/>
                    <a:pt x="5439" y="2883"/>
                    <a:pt x="5263" y="2707"/>
                  </a:cubicBezTo>
                  <a:cubicBezTo>
                    <a:pt x="5088" y="2507"/>
                    <a:pt x="4887" y="2331"/>
                    <a:pt x="4687" y="2156"/>
                  </a:cubicBezTo>
                  <a:cubicBezTo>
                    <a:pt x="4336" y="1855"/>
                    <a:pt x="3985" y="1580"/>
                    <a:pt x="3659" y="1254"/>
                  </a:cubicBezTo>
                  <a:cubicBezTo>
                    <a:pt x="3509" y="1103"/>
                    <a:pt x="3359" y="928"/>
                    <a:pt x="3208" y="752"/>
                  </a:cubicBezTo>
                  <a:cubicBezTo>
                    <a:pt x="3158" y="677"/>
                    <a:pt x="3083" y="602"/>
                    <a:pt x="3008" y="527"/>
                  </a:cubicBezTo>
                  <a:lnTo>
                    <a:pt x="2832" y="226"/>
                  </a:lnTo>
                  <a:cubicBezTo>
                    <a:pt x="2656" y="256"/>
                    <a:pt x="2488" y="268"/>
                    <a:pt x="2319" y="268"/>
                  </a:cubicBezTo>
                  <a:cubicBezTo>
                    <a:pt x="2200" y="268"/>
                    <a:pt x="2080" y="262"/>
                    <a:pt x="1955" y="251"/>
                  </a:cubicBezTo>
                  <a:cubicBezTo>
                    <a:pt x="1805" y="251"/>
                    <a:pt x="1654" y="226"/>
                    <a:pt x="1529" y="201"/>
                  </a:cubicBezTo>
                  <a:cubicBezTo>
                    <a:pt x="1203" y="176"/>
                    <a:pt x="877" y="101"/>
                    <a:pt x="5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22;p70">
              <a:extLst>
                <a:ext uri="{FF2B5EF4-FFF2-40B4-BE49-F238E27FC236}">
                  <a16:creationId xmlns:a16="http://schemas.microsoft.com/office/drawing/2014/main" id="{70768328-39E0-FA44-9D9B-AE2E033D95C7}"/>
                </a:ext>
              </a:extLst>
            </p:cNvPr>
            <p:cNvSpPr/>
            <p:nvPr/>
          </p:nvSpPr>
          <p:spPr>
            <a:xfrm rot="817664" flipH="1">
              <a:off x="2990484" y="2230364"/>
              <a:ext cx="41862" cy="21647"/>
            </a:xfrm>
            <a:custGeom>
              <a:avLst/>
              <a:gdLst/>
              <a:ahLst/>
              <a:cxnLst/>
              <a:rect l="l" t="t" r="r" b="b"/>
              <a:pathLst>
                <a:path w="2332" h="1206" extrusionOk="0">
                  <a:moveTo>
                    <a:pt x="1171" y="0"/>
                  </a:moveTo>
                  <a:cubicBezTo>
                    <a:pt x="890" y="0"/>
                    <a:pt x="616" y="166"/>
                    <a:pt x="452" y="354"/>
                  </a:cubicBezTo>
                  <a:cubicBezTo>
                    <a:pt x="326" y="454"/>
                    <a:pt x="276" y="579"/>
                    <a:pt x="176" y="704"/>
                  </a:cubicBezTo>
                  <a:cubicBezTo>
                    <a:pt x="126" y="830"/>
                    <a:pt x="76" y="955"/>
                    <a:pt x="0" y="1080"/>
                  </a:cubicBezTo>
                  <a:cubicBezTo>
                    <a:pt x="176" y="855"/>
                    <a:pt x="326" y="629"/>
                    <a:pt x="552" y="454"/>
                  </a:cubicBezTo>
                  <a:cubicBezTo>
                    <a:pt x="712" y="293"/>
                    <a:pt x="935" y="175"/>
                    <a:pt x="1164" y="175"/>
                  </a:cubicBezTo>
                  <a:cubicBezTo>
                    <a:pt x="1186" y="175"/>
                    <a:pt x="1207" y="176"/>
                    <a:pt x="1229" y="178"/>
                  </a:cubicBezTo>
                  <a:cubicBezTo>
                    <a:pt x="1479" y="203"/>
                    <a:pt x="1705" y="354"/>
                    <a:pt x="1905" y="529"/>
                  </a:cubicBezTo>
                  <a:cubicBezTo>
                    <a:pt x="2081" y="704"/>
                    <a:pt x="2256" y="930"/>
                    <a:pt x="2306" y="1206"/>
                  </a:cubicBezTo>
                  <a:cubicBezTo>
                    <a:pt x="2331" y="930"/>
                    <a:pt x="2181" y="654"/>
                    <a:pt x="2006" y="429"/>
                  </a:cubicBezTo>
                  <a:cubicBezTo>
                    <a:pt x="1805" y="203"/>
                    <a:pt x="1554" y="28"/>
                    <a:pt x="1229" y="3"/>
                  </a:cubicBezTo>
                  <a:cubicBezTo>
                    <a:pt x="1209" y="1"/>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23;p70">
              <a:extLst>
                <a:ext uri="{FF2B5EF4-FFF2-40B4-BE49-F238E27FC236}">
                  <a16:creationId xmlns:a16="http://schemas.microsoft.com/office/drawing/2014/main" id="{3AEFB699-7603-304B-BA45-0F30E3768B3F}"/>
                </a:ext>
              </a:extLst>
            </p:cNvPr>
            <p:cNvSpPr/>
            <p:nvPr/>
          </p:nvSpPr>
          <p:spPr>
            <a:xfrm rot="817664" flipH="1">
              <a:off x="3086531" y="2234450"/>
              <a:ext cx="41862" cy="21198"/>
            </a:xfrm>
            <a:custGeom>
              <a:avLst/>
              <a:gdLst/>
              <a:ahLst/>
              <a:cxnLst/>
              <a:rect l="l" t="t" r="r" b="b"/>
              <a:pathLst>
                <a:path w="2332" h="1181" extrusionOk="0">
                  <a:moveTo>
                    <a:pt x="1330" y="0"/>
                  </a:moveTo>
                  <a:cubicBezTo>
                    <a:pt x="1313" y="0"/>
                    <a:pt x="1296" y="1"/>
                    <a:pt x="1279" y="3"/>
                  </a:cubicBezTo>
                  <a:cubicBezTo>
                    <a:pt x="953" y="3"/>
                    <a:pt x="677" y="153"/>
                    <a:pt x="477" y="379"/>
                  </a:cubicBezTo>
                  <a:cubicBezTo>
                    <a:pt x="376" y="479"/>
                    <a:pt x="301" y="604"/>
                    <a:pt x="226" y="704"/>
                  </a:cubicBezTo>
                  <a:cubicBezTo>
                    <a:pt x="151" y="830"/>
                    <a:pt x="76" y="930"/>
                    <a:pt x="0" y="1055"/>
                  </a:cubicBezTo>
                  <a:cubicBezTo>
                    <a:pt x="201" y="855"/>
                    <a:pt x="376" y="654"/>
                    <a:pt x="577" y="479"/>
                  </a:cubicBezTo>
                  <a:cubicBezTo>
                    <a:pt x="777" y="303"/>
                    <a:pt x="1028" y="178"/>
                    <a:pt x="1279" y="178"/>
                  </a:cubicBezTo>
                  <a:cubicBezTo>
                    <a:pt x="1297" y="176"/>
                    <a:pt x="1315" y="175"/>
                    <a:pt x="1333" y="175"/>
                  </a:cubicBezTo>
                  <a:cubicBezTo>
                    <a:pt x="1562" y="175"/>
                    <a:pt x="1768" y="318"/>
                    <a:pt x="1930" y="504"/>
                  </a:cubicBezTo>
                  <a:cubicBezTo>
                    <a:pt x="2106" y="679"/>
                    <a:pt x="2256" y="930"/>
                    <a:pt x="2306" y="1181"/>
                  </a:cubicBezTo>
                  <a:cubicBezTo>
                    <a:pt x="2331" y="905"/>
                    <a:pt x="2206" y="629"/>
                    <a:pt x="2030" y="404"/>
                  </a:cubicBezTo>
                  <a:cubicBezTo>
                    <a:pt x="1865" y="191"/>
                    <a:pt x="1610" y="0"/>
                    <a:pt x="1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24;p70">
              <a:extLst>
                <a:ext uri="{FF2B5EF4-FFF2-40B4-BE49-F238E27FC236}">
                  <a16:creationId xmlns:a16="http://schemas.microsoft.com/office/drawing/2014/main" id="{A8D25FB7-1D5E-3944-AAEA-8226D82B9C21}"/>
                </a:ext>
              </a:extLst>
            </p:cNvPr>
            <p:cNvSpPr/>
            <p:nvPr/>
          </p:nvSpPr>
          <p:spPr>
            <a:xfrm rot="817664" flipH="1">
              <a:off x="3075844" y="2352553"/>
              <a:ext cx="27017" cy="12618"/>
            </a:xfrm>
            <a:custGeom>
              <a:avLst/>
              <a:gdLst/>
              <a:ahLst/>
              <a:cxnLst/>
              <a:rect l="l" t="t" r="r" b="b"/>
              <a:pathLst>
                <a:path w="1505" h="703" extrusionOk="0">
                  <a:moveTo>
                    <a:pt x="0" y="0"/>
                  </a:moveTo>
                  <a:lnTo>
                    <a:pt x="0" y="0"/>
                  </a:lnTo>
                  <a:cubicBezTo>
                    <a:pt x="25" y="151"/>
                    <a:pt x="126" y="276"/>
                    <a:pt x="226" y="376"/>
                  </a:cubicBezTo>
                  <a:cubicBezTo>
                    <a:pt x="351" y="477"/>
                    <a:pt x="477" y="552"/>
                    <a:pt x="627" y="602"/>
                  </a:cubicBezTo>
                  <a:cubicBezTo>
                    <a:pt x="777" y="652"/>
                    <a:pt x="928" y="677"/>
                    <a:pt x="1053" y="702"/>
                  </a:cubicBezTo>
                  <a:cubicBezTo>
                    <a:pt x="1203" y="702"/>
                    <a:pt x="1354" y="702"/>
                    <a:pt x="1504" y="677"/>
                  </a:cubicBezTo>
                  <a:cubicBezTo>
                    <a:pt x="1354" y="627"/>
                    <a:pt x="1229" y="602"/>
                    <a:pt x="1078" y="552"/>
                  </a:cubicBezTo>
                  <a:cubicBezTo>
                    <a:pt x="953" y="527"/>
                    <a:pt x="802" y="502"/>
                    <a:pt x="677" y="452"/>
                  </a:cubicBezTo>
                  <a:cubicBezTo>
                    <a:pt x="552" y="401"/>
                    <a:pt x="426" y="351"/>
                    <a:pt x="326" y="276"/>
                  </a:cubicBezTo>
                  <a:cubicBezTo>
                    <a:pt x="201" y="201"/>
                    <a:pt x="76" y="1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25;p70">
              <a:extLst>
                <a:ext uri="{FF2B5EF4-FFF2-40B4-BE49-F238E27FC236}">
                  <a16:creationId xmlns:a16="http://schemas.microsoft.com/office/drawing/2014/main" id="{61847799-E343-EA4C-8FE9-4FD7EF971D82}"/>
                </a:ext>
              </a:extLst>
            </p:cNvPr>
            <p:cNvSpPr/>
            <p:nvPr/>
          </p:nvSpPr>
          <p:spPr>
            <a:xfrm rot="817664" flipH="1">
              <a:off x="3048032" y="2286027"/>
              <a:ext cx="36459" cy="11452"/>
            </a:xfrm>
            <a:custGeom>
              <a:avLst/>
              <a:gdLst/>
              <a:ahLst/>
              <a:cxnLst/>
              <a:rect l="l" t="t" r="r" b="b"/>
              <a:pathLst>
                <a:path w="2031" h="638" extrusionOk="0">
                  <a:moveTo>
                    <a:pt x="1" y="0"/>
                  </a:moveTo>
                  <a:lnTo>
                    <a:pt x="1" y="0"/>
                  </a:lnTo>
                  <a:cubicBezTo>
                    <a:pt x="51" y="75"/>
                    <a:pt x="126" y="151"/>
                    <a:pt x="201" y="226"/>
                  </a:cubicBezTo>
                  <a:cubicBezTo>
                    <a:pt x="276" y="276"/>
                    <a:pt x="352" y="351"/>
                    <a:pt x="427" y="401"/>
                  </a:cubicBezTo>
                  <a:cubicBezTo>
                    <a:pt x="577" y="502"/>
                    <a:pt x="778" y="577"/>
                    <a:pt x="978" y="627"/>
                  </a:cubicBezTo>
                  <a:cubicBezTo>
                    <a:pt x="1031" y="634"/>
                    <a:pt x="1086" y="637"/>
                    <a:pt x="1141" y="637"/>
                  </a:cubicBezTo>
                  <a:cubicBezTo>
                    <a:pt x="1477" y="637"/>
                    <a:pt x="1837" y="506"/>
                    <a:pt x="2031" y="226"/>
                  </a:cubicBezTo>
                  <a:lnTo>
                    <a:pt x="2031" y="226"/>
                  </a:lnTo>
                  <a:cubicBezTo>
                    <a:pt x="1778" y="381"/>
                    <a:pt x="1511" y="476"/>
                    <a:pt x="1240" y="476"/>
                  </a:cubicBezTo>
                  <a:cubicBezTo>
                    <a:pt x="1161" y="476"/>
                    <a:pt x="1082" y="468"/>
                    <a:pt x="1003" y="451"/>
                  </a:cubicBezTo>
                  <a:cubicBezTo>
                    <a:pt x="828" y="426"/>
                    <a:pt x="652" y="351"/>
                    <a:pt x="477" y="276"/>
                  </a:cubicBezTo>
                  <a:cubicBezTo>
                    <a:pt x="326" y="201"/>
                    <a:pt x="176" y="10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26;p70">
              <a:extLst>
                <a:ext uri="{FF2B5EF4-FFF2-40B4-BE49-F238E27FC236}">
                  <a16:creationId xmlns:a16="http://schemas.microsoft.com/office/drawing/2014/main" id="{C085208B-A515-C848-83A1-4C6429829673}"/>
                </a:ext>
              </a:extLst>
            </p:cNvPr>
            <p:cNvSpPr/>
            <p:nvPr/>
          </p:nvSpPr>
          <p:spPr>
            <a:xfrm rot="817664" flipH="1">
              <a:off x="2971735" y="2198529"/>
              <a:ext cx="44555" cy="26511"/>
            </a:xfrm>
            <a:custGeom>
              <a:avLst/>
              <a:gdLst/>
              <a:ahLst/>
              <a:cxnLst/>
              <a:rect l="l" t="t" r="r" b="b"/>
              <a:pathLst>
                <a:path w="2482" h="1477" extrusionOk="0">
                  <a:moveTo>
                    <a:pt x="342" y="1"/>
                  </a:moveTo>
                  <a:cubicBezTo>
                    <a:pt x="227" y="1"/>
                    <a:pt x="114" y="14"/>
                    <a:pt x="1" y="48"/>
                  </a:cubicBezTo>
                  <a:lnTo>
                    <a:pt x="1" y="73"/>
                  </a:lnTo>
                  <a:cubicBezTo>
                    <a:pt x="502" y="73"/>
                    <a:pt x="978" y="223"/>
                    <a:pt x="1404" y="474"/>
                  </a:cubicBezTo>
                  <a:cubicBezTo>
                    <a:pt x="1605" y="599"/>
                    <a:pt x="1830" y="725"/>
                    <a:pt x="2006" y="900"/>
                  </a:cubicBezTo>
                  <a:cubicBezTo>
                    <a:pt x="2181" y="1076"/>
                    <a:pt x="2331" y="1276"/>
                    <a:pt x="2482" y="1477"/>
                  </a:cubicBezTo>
                  <a:lnTo>
                    <a:pt x="2482" y="1452"/>
                  </a:lnTo>
                  <a:cubicBezTo>
                    <a:pt x="2432" y="1326"/>
                    <a:pt x="2382" y="1226"/>
                    <a:pt x="2331" y="1101"/>
                  </a:cubicBezTo>
                  <a:cubicBezTo>
                    <a:pt x="2256" y="1000"/>
                    <a:pt x="2181" y="900"/>
                    <a:pt x="2106" y="800"/>
                  </a:cubicBezTo>
                  <a:cubicBezTo>
                    <a:pt x="1930" y="599"/>
                    <a:pt x="1705" y="449"/>
                    <a:pt x="1504" y="299"/>
                  </a:cubicBezTo>
                  <a:cubicBezTo>
                    <a:pt x="1254" y="198"/>
                    <a:pt x="1028" y="98"/>
                    <a:pt x="778" y="48"/>
                  </a:cubicBezTo>
                  <a:cubicBezTo>
                    <a:pt x="626" y="21"/>
                    <a:pt x="483"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27;p70">
              <a:extLst>
                <a:ext uri="{FF2B5EF4-FFF2-40B4-BE49-F238E27FC236}">
                  <a16:creationId xmlns:a16="http://schemas.microsoft.com/office/drawing/2014/main" id="{A5DB3189-B7E9-8C47-BDFE-5758A1B4BAB6}"/>
                </a:ext>
              </a:extLst>
            </p:cNvPr>
            <p:cNvSpPr/>
            <p:nvPr/>
          </p:nvSpPr>
          <p:spPr>
            <a:xfrm rot="817664" flipH="1">
              <a:off x="3098895" y="2214026"/>
              <a:ext cx="48612" cy="18165"/>
            </a:xfrm>
            <a:custGeom>
              <a:avLst/>
              <a:gdLst/>
              <a:ahLst/>
              <a:cxnLst/>
              <a:rect l="l" t="t" r="r" b="b"/>
              <a:pathLst>
                <a:path w="2708" h="1012" extrusionOk="0">
                  <a:moveTo>
                    <a:pt x="2257" y="1"/>
                  </a:moveTo>
                  <a:cubicBezTo>
                    <a:pt x="1908" y="1"/>
                    <a:pt x="1562" y="62"/>
                    <a:pt x="1229" y="185"/>
                  </a:cubicBezTo>
                  <a:cubicBezTo>
                    <a:pt x="1003" y="260"/>
                    <a:pt x="777" y="385"/>
                    <a:pt x="577" y="511"/>
                  </a:cubicBezTo>
                  <a:cubicBezTo>
                    <a:pt x="351" y="661"/>
                    <a:pt x="176" y="836"/>
                    <a:pt x="1" y="1012"/>
                  </a:cubicBezTo>
                  <a:lnTo>
                    <a:pt x="26" y="1012"/>
                  </a:lnTo>
                  <a:cubicBezTo>
                    <a:pt x="251" y="887"/>
                    <a:pt x="427" y="761"/>
                    <a:pt x="652" y="636"/>
                  </a:cubicBezTo>
                  <a:cubicBezTo>
                    <a:pt x="853" y="536"/>
                    <a:pt x="1078" y="435"/>
                    <a:pt x="1304" y="360"/>
                  </a:cubicBezTo>
                  <a:cubicBezTo>
                    <a:pt x="1504" y="260"/>
                    <a:pt x="1730" y="210"/>
                    <a:pt x="1980" y="160"/>
                  </a:cubicBezTo>
                  <a:cubicBezTo>
                    <a:pt x="2206" y="110"/>
                    <a:pt x="2432" y="85"/>
                    <a:pt x="2682" y="59"/>
                  </a:cubicBezTo>
                  <a:lnTo>
                    <a:pt x="2707" y="34"/>
                  </a:lnTo>
                  <a:cubicBezTo>
                    <a:pt x="2557" y="12"/>
                    <a:pt x="2407"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28;p70">
              <a:extLst>
                <a:ext uri="{FF2B5EF4-FFF2-40B4-BE49-F238E27FC236}">
                  <a16:creationId xmlns:a16="http://schemas.microsoft.com/office/drawing/2014/main" id="{E2C660AD-505C-CD48-915C-37DFE44C6B95}"/>
                </a:ext>
              </a:extLst>
            </p:cNvPr>
            <p:cNvSpPr/>
            <p:nvPr/>
          </p:nvSpPr>
          <p:spPr>
            <a:xfrm rot="817664">
              <a:off x="3079794" y="2332090"/>
              <a:ext cx="20114" cy="20112"/>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129;p70">
            <a:extLst>
              <a:ext uri="{FF2B5EF4-FFF2-40B4-BE49-F238E27FC236}">
                <a16:creationId xmlns:a16="http://schemas.microsoft.com/office/drawing/2014/main" id="{7542138C-BFD3-8246-9866-61DA767B8B3B}"/>
              </a:ext>
            </a:extLst>
          </p:cNvPr>
          <p:cNvGrpSpPr/>
          <p:nvPr/>
        </p:nvGrpSpPr>
        <p:grpSpPr>
          <a:xfrm>
            <a:off x="3104024" y="3329422"/>
            <a:ext cx="781795" cy="1425994"/>
            <a:chOff x="3564569" y="3023914"/>
            <a:chExt cx="718694" cy="1310898"/>
          </a:xfrm>
        </p:grpSpPr>
        <p:sp>
          <p:nvSpPr>
            <p:cNvPr id="57" name="Google Shape;4130;p70">
              <a:extLst>
                <a:ext uri="{FF2B5EF4-FFF2-40B4-BE49-F238E27FC236}">
                  <a16:creationId xmlns:a16="http://schemas.microsoft.com/office/drawing/2014/main" id="{BAE8799A-B57E-FB4B-82C6-94B0D221AE35}"/>
                </a:ext>
              </a:extLst>
            </p:cNvPr>
            <p:cNvSpPr/>
            <p:nvPr/>
          </p:nvSpPr>
          <p:spPr>
            <a:xfrm>
              <a:off x="3564569" y="3050222"/>
              <a:ext cx="336531" cy="583546"/>
            </a:xfrm>
            <a:custGeom>
              <a:avLst/>
              <a:gdLst/>
              <a:ahLst/>
              <a:cxnLst/>
              <a:rect l="l" t="t" r="r" b="b"/>
              <a:pathLst>
                <a:path w="8673" h="15039" extrusionOk="0">
                  <a:moveTo>
                    <a:pt x="4161" y="1"/>
                  </a:moveTo>
                  <a:cubicBezTo>
                    <a:pt x="0" y="6467"/>
                    <a:pt x="3534" y="11429"/>
                    <a:pt x="7394" y="15038"/>
                  </a:cubicBezTo>
                  <a:lnTo>
                    <a:pt x="8672" y="13409"/>
                  </a:lnTo>
                  <a:cubicBezTo>
                    <a:pt x="5264" y="10226"/>
                    <a:pt x="2030" y="6291"/>
                    <a:pt x="5639" y="552"/>
                  </a:cubicBezTo>
                  <a:lnTo>
                    <a:pt x="4161" y="1"/>
                  </a:ln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31;p70">
              <a:extLst>
                <a:ext uri="{FF2B5EF4-FFF2-40B4-BE49-F238E27FC236}">
                  <a16:creationId xmlns:a16="http://schemas.microsoft.com/office/drawing/2014/main" id="{1B9B38BF-9C70-324F-800C-DD1FD6348EEB}"/>
                </a:ext>
              </a:extLst>
            </p:cNvPr>
            <p:cNvSpPr/>
            <p:nvPr/>
          </p:nvSpPr>
          <p:spPr>
            <a:xfrm>
              <a:off x="3689046" y="3023914"/>
              <a:ext cx="106046" cy="111013"/>
            </a:xfrm>
            <a:custGeom>
              <a:avLst/>
              <a:gdLst/>
              <a:ahLst/>
              <a:cxnLst/>
              <a:rect l="l" t="t" r="r" b="b"/>
              <a:pathLst>
                <a:path w="2733" h="2861" extrusionOk="0">
                  <a:moveTo>
                    <a:pt x="1471" y="0"/>
                  </a:moveTo>
                  <a:cubicBezTo>
                    <a:pt x="898" y="0"/>
                    <a:pt x="352" y="471"/>
                    <a:pt x="176" y="1155"/>
                  </a:cubicBezTo>
                  <a:cubicBezTo>
                    <a:pt x="0" y="1932"/>
                    <a:pt x="376" y="2684"/>
                    <a:pt x="1028" y="2834"/>
                  </a:cubicBezTo>
                  <a:cubicBezTo>
                    <a:pt x="1106" y="2852"/>
                    <a:pt x="1184" y="2861"/>
                    <a:pt x="1262" y="2861"/>
                  </a:cubicBezTo>
                  <a:cubicBezTo>
                    <a:pt x="1834" y="2861"/>
                    <a:pt x="2377" y="2390"/>
                    <a:pt x="2532" y="1706"/>
                  </a:cubicBezTo>
                  <a:cubicBezTo>
                    <a:pt x="2732" y="929"/>
                    <a:pt x="2356" y="177"/>
                    <a:pt x="1705" y="27"/>
                  </a:cubicBezTo>
                  <a:cubicBezTo>
                    <a:pt x="1627" y="9"/>
                    <a:pt x="1549" y="0"/>
                    <a:pt x="1471" y="0"/>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32;p70">
              <a:extLst>
                <a:ext uri="{FF2B5EF4-FFF2-40B4-BE49-F238E27FC236}">
                  <a16:creationId xmlns:a16="http://schemas.microsoft.com/office/drawing/2014/main" id="{742869ED-F733-9641-8BD3-DBCD9F92C113}"/>
                </a:ext>
              </a:extLst>
            </p:cNvPr>
            <p:cNvSpPr/>
            <p:nvPr/>
          </p:nvSpPr>
          <p:spPr>
            <a:xfrm>
              <a:off x="3775575" y="3199029"/>
              <a:ext cx="484367" cy="370561"/>
            </a:xfrm>
            <a:custGeom>
              <a:avLst/>
              <a:gdLst/>
              <a:ahLst/>
              <a:cxnLst/>
              <a:rect l="l" t="t" r="r" b="b"/>
              <a:pathLst>
                <a:path w="12483" h="9550" extrusionOk="0">
                  <a:moveTo>
                    <a:pt x="11054" y="0"/>
                  </a:moveTo>
                  <a:cubicBezTo>
                    <a:pt x="9851" y="6667"/>
                    <a:pt x="4813" y="7419"/>
                    <a:pt x="126" y="7469"/>
                  </a:cubicBezTo>
                  <a:lnTo>
                    <a:pt x="1" y="9549"/>
                  </a:lnTo>
                  <a:cubicBezTo>
                    <a:pt x="5264" y="9474"/>
                    <a:pt x="11229" y="8146"/>
                    <a:pt x="12482" y="577"/>
                  </a:cubicBezTo>
                  <a:lnTo>
                    <a:pt x="11054" y="0"/>
                  </a:ln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33;p70">
              <a:extLst>
                <a:ext uri="{FF2B5EF4-FFF2-40B4-BE49-F238E27FC236}">
                  <a16:creationId xmlns:a16="http://schemas.microsoft.com/office/drawing/2014/main" id="{E496CA37-B63C-7C4A-A6DE-B8324952828B}"/>
                </a:ext>
              </a:extLst>
            </p:cNvPr>
            <p:cNvSpPr/>
            <p:nvPr/>
          </p:nvSpPr>
          <p:spPr>
            <a:xfrm>
              <a:off x="4178186" y="3164961"/>
              <a:ext cx="105076" cy="110974"/>
            </a:xfrm>
            <a:custGeom>
              <a:avLst/>
              <a:gdLst/>
              <a:ahLst/>
              <a:cxnLst/>
              <a:rect l="l" t="t" r="r" b="b"/>
              <a:pathLst>
                <a:path w="2708" h="2860" extrusionOk="0">
                  <a:moveTo>
                    <a:pt x="1430" y="0"/>
                  </a:moveTo>
                  <a:cubicBezTo>
                    <a:pt x="860" y="0"/>
                    <a:pt x="332" y="492"/>
                    <a:pt x="176" y="1179"/>
                  </a:cubicBezTo>
                  <a:cubicBezTo>
                    <a:pt x="1" y="1956"/>
                    <a:pt x="402" y="2708"/>
                    <a:pt x="1054" y="2833"/>
                  </a:cubicBezTo>
                  <a:cubicBezTo>
                    <a:pt x="1131" y="2851"/>
                    <a:pt x="1209" y="2860"/>
                    <a:pt x="1286" y="2860"/>
                  </a:cubicBezTo>
                  <a:cubicBezTo>
                    <a:pt x="1854" y="2860"/>
                    <a:pt x="2378" y="2387"/>
                    <a:pt x="2532" y="1680"/>
                  </a:cubicBezTo>
                  <a:cubicBezTo>
                    <a:pt x="2708" y="903"/>
                    <a:pt x="2307" y="177"/>
                    <a:pt x="1655" y="26"/>
                  </a:cubicBezTo>
                  <a:cubicBezTo>
                    <a:pt x="1580" y="9"/>
                    <a:pt x="1505" y="0"/>
                    <a:pt x="1430" y="0"/>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34;p70">
              <a:extLst>
                <a:ext uri="{FF2B5EF4-FFF2-40B4-BE49-F238E27FC236}">
                  <a16:creationId xmlns:a16="http://schemas.microsoft.com/office/drawing/2014/main" id="{825BFEA6-A396-A54C-ACB1-E872E76B2F7A}"/>
                </a:ext>
              </a:extLst>
            </p:cNvPr>
            <p:cNvSpPr/>
            <p:nvPr/>
          </p:nvSpPr>
          <p:spPr>
            <a:xfrm>
              <a:off x="3703636" y="3752312"/>
              <a:ext cx="177869" cy="503691"/>
            </a:xfrm>
            <a:custGeom>
              <a:avLst/>
              <a:gdLst/>
              <a:ahLst/>
              <a:cxnLst/>
              <a:rect l="l" t="t" r="r" b="b"/>
              <a:pathLst>
                <a:path w="4584" h="12981" extrusionOk="0">
                  <a:moveTo>
                    <a:pt x="2774" y="0"/>
                  </a:moveTo>
                  <a:cubicBezTo>
                    <a:pt x="2516" y="0"/>
                    <a:pt x="2271" y="133"/>
                    <a:pt x="2131" y="453"/>
                  </a:cubicBezTo>
                  <a:cubicBezTo>
                    <a:pt x="1654" y="1556"/>
                    <a:pt x="1554" y="779"/>
                    <a:pt x="1153" y="1882"/>
                  </a:cubicBezTo>
                  <a:cubicBezTo>
                    <a:pt x="802" y="2834"/>
                    <a:pt x="0" y="5716"/>
                    <a:pt x="75" y="6744"/>
                  </a:cubicBezTo>
                  <a:cubicBezTo>
                    <a:pt x="151" y="7822"/>
                    <a:pt x="2482" y="11230"/>
                    <a:pt x="2908" y="12383"/>
                  </a:cubicBezTo>
                  <a:cubicBezTo>
                    <a:pt x="3056" y="12800"/>
                    <a:pt x="3370" y="12981"/>
                    <a:pt x="3674" y="12981"/>
                  </a:cubicBezTo>
                  <a:cubicBezTo>
                    <a:pt x="4139" y="12981"/>
                    <a:pt x="4583" y="12558"/>
                    <a:pt x="4386" y="11907"/>
                  </a:cubicBezTo>
                  <a:cubicBezTo>
                    <a:pt x="3509" y="8949"/>
                    <a:pt x="2256" y="7822"/>
                    <a:pt x="2281" y="6995"/>
                  </a:cubicBezTo>
                  <a:cubicBezTo>
                    <a:pt x="2632" y="5892"/>
                    <a:pt x="3409" y="4589"/>
                    <a:pt x="3710" y="3736"/>
                  </a:cubicBezTo>
                  <a:cubicBezTo>
                    <a:pt x="4086" y="2759"/>
                    <a:pt x="3233" y="2308"/>
                    <a:pt x="3659" y="1355"/>
                  </a:cubicBezTo>
                  <a:cubicBezTo>
                    <a:pt x="3970" y="648"/>
                    <a:pt x="3342" y="0"/>
                    <a:pt x="2774" y="0"/>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35;p70">
              <a:extLst>
                <a:ext uri="{FF2B5EF4-FFF2-40B4-BE49-F238E27FC236}">
                  <a16:creationId xmlns:a16="http://schemas.microsoft.com/office/drawing/2014/main" id="{CD537AF9-5AE8-4049-B293-C62C1F571DD5}"/>
                </a:ext>
              </a:extLst>
            </p:cNvPr>
            <p:cNvSpPr/>
            <p:nvPr/>
          </p:nvSpPr>
          <p:spPr>
            <a:xfrm>
              <a:off x="3746434" y="3132910"/>
              <a:ext cx="138097" cy="247015"/>
            </a:xfrm>
            <a:custGeom>
              <a:avLst/>
              <a:gdLst/>
              <a:ahLst/>
              <a:cxnLst/>
              <a:rect l="l" t="t" r="r" b="b"/>
              <a:pathLst>
                <a:path w="3559" h="6366" extrusionOk="0">
                  <a:moveTo>
                    <a:pt x="3308" y="0"/>
                  </a:moveTo>
                  <a:cubicBezTo>
                    <a:pt x="1454" y="1203"/>
                    <a:pt x="226" y="3258"/>
                    <a:pt x="25" y="5439"/>
                  </a:cubicBezTo>
                  <a:cubicBezTo>
                    <a:pt x="0" y="5489"/>
                    <a:pt x="0" y="5564"/>
                    <a:pt x="50" y="5614"/>
                  </a:cubicBezTo>
                  <a:cubicBezTo>
                    <a:pt x="75" y="5664"/>
                    <a:pt x="125" y="5689"/>
                    <a:pt x="176" y="5714"/>
                  </a:cubicBezTo>
                  <a:cubicBezTo>
                    <a:pt x="602" y="5890"/>
                    <a:pt x="1053" y="5990"/>
                    <a:pt x="1504" y="6090"/>
                  </a:cubicBezTo>
                  <a:cubicBezTo>
                    <a:pt x="1729" y="6140"/>
                    <a:pt x="1980" y="6165"/>
                    <a:pt x="2206" y="6216"/>
                  </a:cubicBezTo>
                  <a:cubicBezTo>
                    <a:pt x="2281" y="6216"/>
                    <a:pt x="2356" y="6241"/>
                    <a:pt x="2431" y="6266"/>
                  </a:cubicBezTo>
                  <a:cubicBezTo>
                    <a:pt x="2607" y="6291"/>
                    <a:pt x="2757" y="6341"/>
                    <a:pt x="2932" y="6366"/>
                  </a:cubicBezTo>
                  <a:lnTo>
                    <a:pt x="3033" y="6366"/>
                  </a:lnTo>
                  <a:cubicBezTo>
                    <a:pt x="3083" y="6366"/>
                    <a:pt x="3108" y="6266"/>
                    <a:pt x="3108" y="6191"/>
                  </a:cubicBezTo>
                  <a:cubicBezTo>
                    <a:pt x="3158" y="5764"/>
                    <a:pt x="3183" y="5363"/>
                    <a:pt x="3208" y="4937"/>
                  </a:cubicBezTo>
                  <a:cubicBezTo>
                    <a:pt x="3208" y="4712"/>
                    <a:pt x="3208" y="4511"/>
                    <a:pt x="3208" y="4286"/>
                  </a:cubicBezTo>
                  <a:cubicBezTo>
                    <a:pt x="3208" y="4085"/>
                    <a:pt x="3233" y="3960"/>
                    <a:pt x="3258" y="3759"/>
                  </a:cubicBezTo>
                  <a:cubicBezTo>
                    <a:pt x="3409" y="2932"/>
                    <a:pt x="3534" y="2080"/>
                    <a:pt x="3559" y="1228"/>
                  </a:cubicBezTo>
                  <a:cubicBezTo>
                    <a:pt x="3559" y="1053"/>
                    <a:pt x="3559" y="852"/>
                    <a:pt x="3559" y="677"/>
                  </a:cubicBezTo>
                  <a:cubicBezTo>
                    <a:pt x="3559" y="451"/>
                    <a:pt x="3509" y="25"/>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36;p70">
              <a:extLst>
                <a:ext uri="{FF2B5EF4-FFF2-40B4-BE49-F238E27FC236}">
                  <a16:creationId xmlns:a16="http://schemas.microsoft.com/office/drawing/2014/main" id="{325249E5-B40C-E643-8DD8-B80327AB1E4F}"/>
                </a:ext>
              </a:extLst>
            </p:cNvPr>
            <p:cNvSpPr/>
            <p:nvPr/>
          </p:nvSpPr>
          <p:spPr>
            <a:xfrm>
              <a:off x="3949680" y="3134850"/>
              <a:ext cx="160486" cy="296643"/>
            </a:xfrm>
            <a:custGeom>
              <a:avLst/>
              <a:gdLst/>
              <a:ahLst/>
              <a:cxnLst/>
              <a:rect l="l" t="t" r="r" b="b"/>
              <a:pathLst>
                <a:path w="4136" h="7645" extrusionOk="0">
                  <a:moveTo>
                    <a:pt x="2356" y="0"/>
                  </a:moveTo>
                  <a:cubicBezTo>
                    <a:pt x="2256" y="0"/>
                    <a:pt x="2256" y="226"/>
                    <a:pt x="2306" y="501"/>
                  </a:cubicBezTo>
                  <a:cubicBezTo>
                    <a:pt x="2356" y="902"/>
                    <a:pt x="2431" y="1404"/>
                    <a:pt x="2381" y="1579"/>
                  </a:cubicBezTo>
                  <a:lnTo>
                    <a:pt x="2381" y="1604"/>
                  </a:lnTo>
                  <a:cubicBezTo>
                    <a:pt x="2181" y="1955"/>
                    <a:pt x="2030" y="2281"/>
                    <a:pt x="1880" y="2632"/>
                  </a:cubicBezTo>
                  <a:cubicBezTo>
                    <a:pt x="1629" y="3233"/>
                    <a:pt x="1429" y="3885"/>
                    <a:pt x="1203" y="4511"/>
                  </a:cubicBezTo>
                  <a:cubicBezTo>
                    <a:pt x="1103" y="4837"/>
                    <a:pt x="1028" y="5163"/>
                    <a:pt x="852" y="5464"/>
                  </a:cubicBezTo>
                  <a:cubicBezTo>
                    <a:pt x="702" y="5765"/>
                    <a:pt x="552" y="6065"/>
                    <a:pt x="326" y="6341"/>
                  </a:cubicBezTo>
                  <a:cubicBezTo>
                    <a:pt x="201" y="6441"/>
                    <a:pt x="100" y="6567"/>
                    <a:pt x="25" y="6717"/>
                  </a:cubicBezTo>
                  <a:lnTo>
                    <a:pt x="0" y="6792"/>
                  </a:lnTo>
                  <a:lnTo>
                    <a:pt x="75" y="6842"/>
                  </a:lnTo>
                  <a:cubicBezTo>
                    <a:pt x="552" y="7043"/>
                    <a:pt x="1078" y="7168"/>
                    <a:pt x="1579" y="7318"/>
                  </a:cubicBezTo>
                  <a:cubicBezTo>
                    <a:pt x="2055" y="7469"/>
                    <a:pt x="2557" y="7619"/>
                    <a:pt x="3058" y="7644"/>
                  </a:cubicBezTo>
                  <a:cubicBezTo>
                    <a:pt x="3108" y="7644"/>
                    <a:pt x="3183" y="7644"/>
                    <a:pt x="3233" y="7619"/>
                  </a:cubicBezTo>
                  <a:cubicBezTo>
                    <a:pt x="3283" y="7594"/>
                    <a:pt x="3308" y="7519"/>
                    <a:pt x="3334" y="7469"/>
                  </a:cubicBezTo>
                  <a:cubicBezTo>
                    <a:pt x="3910" y="6015"/>
                    <a:pt x="4136" y="4136"/>
                    <a:pt x="3509" y="2256"/>
                  </a:cubicBezTo>
                  <a:cubicBezTo>
                    <a:pt x="3334" y="1704"/>
                    <a:pt x="3083" y="1153"/>
                    <a:pt x="2757" y="602"/>
                  </a:cubicBezTo>
                  <a:cubicBezTo>
                    <a:pt x="2632" y="401"/>
                    <a:pt x="2506" y="226"/>
                    <a:pt x="2356" y="25"/>
                  </a:cubicBezTo>
                  <a:lnTo>
                    <a:pt x="2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37;p70">
              <a:extLst>
                <a:ext uri="{FF2B5EF4-FFF2-40B4-BE49-F238E27FC236}">
                  <a16:creationId xmlns:a16="http://schemas.microsoft.com/office/drawing/2014/main" id="{E21756CC-A48B-6A44-8FDD-AD5F1E59574E}"/>
                </a:ext>
              </a:extLst>
            </p:cNvPr>
            <p:cNvSpPr/>
            <p:nvPr/>
          </p:nvSpPr>
          <p:spPr>
            <a:xfrm>
              <a:off x="3753225" y="4199703"/>
              <a:ext cx="149815" cy="133751"/>
            </a:xfrm>
            <a:custGeom>
              <a:avLst/>
              <a:gdLst/>
              <a:ahLst/>
              <a:cxnLst/>
              <a:rect l="l" t="t" r="r" b="b"/>
              <a:pathLst>
                <a:path w="3861" h="3447" extrusionOk="0">
                  <a:moveTo>
                    <a:pt x="3008" y="1"/>
                  </a:moveTo>
                  <a:lnTo>
                    <a:pt x="3008" y="1"/>
                  </a:lnTo>
                  <a:cubicBezTo>
                    <a:pt x="2814" y="146"/>
                    <a:pt x="2385" y="503"/>
                    <a:pt x="1562" y="503"/>
                  </a:cubicBezTo>
                  <a:cubicBezTo>
                    <a:pt x="1535" y="503"/>
                    <a:pt x="1507" y="503"/>
                    <a:pt x="1479" y="502"/>
                  </a:cubicBezTo>
                  <a:cubicBezTo>
                    <a:pt x="1379" y="627"/>
                    <a:pt x="1379" y="653"/>
                    <a:pt x="1329" y="803"/>
                  </a:cubicBezTo>
                  <a:cubicBezTo>
                    <a:pt x="1103" y="1530"/>
                    <a:pt x="502" y="2106"/>
                    <a:pt x="151" y="2808"/>
                  </a:cubicBezTo>
                  <a:cubicBezTo>
                    <a:pt x="76" y="2958"/>
                    <a:pt x="1" y="3159"/>
                    <a:pt x="101" y="3284"/>
                  </a:cubicBezTo>
                  <a:cubicBezTo>
                    <a:pt x="174" y="3411"/>
                    <a:pt x="312" y="3446"/>
                    <a:pt x="460" y="3446"/>
                  </a:cubicBezTo>
                  <a:cubicBezTo>
                    <a:pt x="515" y="3446"/>
                    <a:pt x="572" y="3441"/>
                    <a:pt x="627" y="3435"/>
                  </a:cubicBezTo>
                  <a:cubicBezTo>
                    <a:pt x="1579" y="3284"/>
                    <a:pt x="2507" y="2933"/>
                    <a:pt x="3334" y="2432"/>
                  </a:cubicBezTo>
                  <a:cubicBezTo>
                    <a:pt x="3434" y="2382"/>
                    <a:pt x="3534" y="2307"/>
                    <a:pt x="3610" y="2206"/>
                  </a:cubicBezTo>
                  <a:cubicBezTo>
                    <a:pt x="3685" y="2106"/>
                    <a:pt x="3785" y="2006"/>
                    <a:pt x="3835" y="1881"/>
                  </a:cubicBezTo>
                  <a:cubicBezTo>
                    <a:pt x="3860" y="1730"/>
                    <a:pt x="3810" y="1580"/>
                    <a:pt x="3760" y="1429"/>
                  </a:cubicBezTo>
                  <a:cubicBezTo>
                    <a:pt x="3660" y="1204"/>
                    <a:pt x="3509" y="1003"/>
                    <a:pt x="3384" y="778"/>
                  </a:cubicBezTo>
                  <a:cubicBezTo>
                    <a:pt x="3334" y="703"/>
                    <a:pt x="2983" y="26"/>
                    <a:pt x="3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38;p70">
              <a:extLst>
                <a:ext uri="{FF2B5EF4-FFF2-40B4-BE49-F238E27FC236}">
                  <a16:creationId xmlns:a16="http://schemas.microsoft.com/office/drawing/2014/main" id="{F379AC85-276F-0845-A645-0DEF0A6051F4}"/>
                </a:ext>
              </a:extLst>
            </p:cNvPr>
            <p:cNvSpPr/>
            <p:nvPr/>
          </p:nvSpPr>
          <p:spPr>
            <a:xfrm>
              <a:off x="3884492" y="3756270"/>
              <a:ext cx="232347" cy="486773"/>
            </a:xfrm>
            <a:custGeom>
              <a:avLst/>
              <a:gdLst/>
              <a:ahLst/>
              <a:cxnLst/>
              <a:rect l="l" t="t" r="r" b="b"/>
              <a:pathLst>
                <a:path w="5988" h="12545" extrusionOk="0">
                  <a:moveTo>
                    <a:pt x="1711" y="1"/>
                  </a:moveTo>
                  <a:cubicBezTo>
                    <a:pt x="1388" y="1"/>
                    <a:pt x="1090" y="181"/>
                    <a:pt x="1003" y="602"/>
                  </a:cubicBezTo>
                  <a:cubicBezTo>
                    <a:pt x="753" y="1780"/>
                    <a:pt x="502" y="1028"/>
                    <a:pt x="352" y="2231"/>
                  </a:cubicBezTo>
                  <a:cubicBezTo>
                    <a:pt x="201" y="3233"/>
                    <a:pt x="1" y="6191"/>
                    <a:pt x="302" y="7193"/>
                  </a:cubicBezTo>
                  <a:cubicBezTo>
                    <a:pt x="602" y="8221"/>
                    <a:pt x="3610" y="11078"/>
                    <a:pt x="4262" y="12106"/>
                  </a:cubicBezTo>
                  <a:cubicBezTo>
                    <a:pt x="4457" y="12415"/>
                    <a:pt x="4727" y="12545"/>
                    <a:pt x="4984" y="12545"/>
                  </a:cubicBezTo>
                  <a:cubicBezTo>
                    <a:pt x="5515" y="12545"/>
                    <a:pt x="5987" y="11988"/>
                    <a:pt x="5615" y="11329"/>
                  </a:cubicBezTo>
                  <a:cubicBezTo>
                    <a:pt x="4136" y="8622"/>
                    <a:pt x="2658" y="7795"/>
                    <a:pt x="2532" y="6968"/>
                  </a:cubicBezTo>
                  <a:cubicBezTo>
                    <a:pt x="2633" y="5815"/>
                    <a:pt x="3109" y="4361"/>
                    <a:pt x="3234" y="3484"/>
                  </a:cubicBezTo>
                  <a:cubicBezTo>
                    <a:pt x="3384" y="2456"/>
                    <a:pt x="2457" y="2181"/>
                    <a:pt x="2683" y="1153"/>
                  </a:cubicBezTo>
                  <a:cubicBezTo>
                    <a:pt x="2822" y="472"/>
                    <a:pt x="2234" y="1"/>
                    <a:pt x="1711" y="1"/>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39;p70">
              <a:extLst>
                <a:ext uri="{FF2B5EF4-FFF2-40B4-BE49-F238E27FC236}">
                  <a16:creationId xmlns:a16="http://schemas.microsoft.com/office/drawing/2014/main" id="{744E2A6A-FAE8-9D4D-82B8-456DFDE4486F}"/>
                </a:ext>
              </a:extLst>
            </p:cNvPr>
            <p:cNvSpPr/>
            <p:nvPr/>
          </p:nvSpPr>
          <p:spPr>
            <a:xfrm>
              <a:off x="4007030" y="4183173"/>
              <a:ext cx="135226" cy="151639"/>
            </a:xfrm>
            <a:custGeom>
              <a:avLst/>
              <a:gdLst/>
              <a:ahLst/>
              <a:cxnLst/>
              <a:rect l="l" t="t" r="r" b="b"/>
              <a:pathLst>
                <a:path w="3485" h="3908" extrusionOk="0">
                  <a:moveTo>
                    <a:pt x="2282" y="1"/>
                  </a:moveTo>
                  <a:cubicBezTo>
                    <a:pt x="2106" y="151"/>
                    <a:pt x="1755" y="627"/>
                    <a:pt x="878" y="778"/>
                  </a:cubicBezTo>
                  <a:cubicBezTo>
                    <a:pt x="828" y="928"/>
                    <a:pt x="828" y="953"/>
                    <a:pt x="803" y="1104"/>
                  </a:cubicBezTo>
                  <a:cubicBezTo>
                    <a:pt x="728" y="1881"/>
                    <a:pt x="277" y="2557"/>
                    <a:pt x="76" y="3309"/>
                  </a:cubicBezTo>
                  <a:cubicBezTo>
                    <a:pt x="26" y="3485"/>
                    <a:pt x="1" y="3685"/>
                    <a:pt x="126" y="3810"/>
                  </a:cubicBezTo>
                  <a:cubicBezTo>
                    <a:pt x="185" y="3881"/>
                    <a:pt x="267" y="3908"/>
                    <a:pt x="358" y="3908"/>
                  </a:cubicBezTo>
                  <a:cubicBezTo>
                    <a:pt x="459" y="3908"/>
                    <a:pt x="572" y="3875"/>
                    <a:pt x="678" y="3835"/>
                  </a:cubicBezTo>
                  <a:cubicBezTo>
                    <a:pt x="1580" y="3485"/>
                    <a:pt x="2407" y="2958"/>
                    <a:pt x="3109" y="2282"/>
                  </a:cubicBezTo>
                  <a:cubicBezTo>
                    <a:pt x="3209" y="2206"/>
                    <a:pt x="3259" y="2106"/>
                    <a:pt x="3309" y="2006"/>
                  </a:cubicBezTo>
                  <a:cubicBezTo>
                    <a:pt x="3384" y="1906"/>
                    <a:pt x="3460" y="1780"/>
                    <a:pt x="3460" y="1630"/>
                  </a:cubicBezTo>
                  <a:cubicBezTo>
                    <a:pt x="3485" y="1480"/>
                    <a:pt x="3409" y="1354"/>
                    <a:pt x="3309" y="1229"/>
                  </a:cubicBezTo>
                  <a:cubicBezTo>
                    <a:pt x="3159" y="1028"/>
                    <a:pt x="2958" y="853"/>
                    <a:pt x="2783" y="652"/>
                  </a:cubicBezTo>
                  <a:cubicBezTo>
                    <a:pt x="2733" y="602"/>
                    <a:pt x="2257" y="26"/>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40;p70">
              <a:extLst>
                <a:ext uri="{FF2B5EF4-FFF2-40B4-BE49-F238E27FC236}">
                  <a16:creationId xmlns:a16="http://schemas.microsoft.com/office/drawing/2014/main" id="{78064A87-DE2A-9346-917F-42789A570CE4}"/>
                </a:ext>
              </a:extLst>
            </p:cNvPr>
            <p:cNvSpPr/>
            <p:nvPr/>
          </p:nvSpPr>
          <p:spPr>
            <a:xfrm>
              <a:off x="3806694" y="3154290"/>
              <a:ext cx="253883" cy="251322"/>
            </a:xfrm>
            <a:custGeom>
              <a:avLst/>
              <a:gdLst/>
              <a:ahLst/>
              <a:cxnLst/>
              <a:rect l="l" t="t" r="r" b="b"/>
              <a:pathLst>
                <a:path w="6543" h="6477" extrusionOk="0">
                  <a:moveTo>
                    <a:pt x="3850" y="0"/>
                  </a:moveTo>
                  <a:cubicBezTo>
                    <a:pt x="2657" y="0"/>
                    <a:pt x="1361" y="853"/>
                    <a:pt x="903" y="2306"/>
                  </a:cubicBezTo>
                  <a:cubicBezTo>
                    <a:pt x="1" y="5289"/>
                    <a:pt x="1003" y="5815"/>
                    <a:pt x="2106" y="6216"/>
                  </a:cubicBezTo>
                  <a:cubicBezTo>
                    <a:pt x="2590" y="6380"/>
                    <a:pt x="3013" y="6477"/>
                    <a:pt x="3390" y="6477"/>
                  </a:cubicBezTo>
                  <a:cubicBezTo>
                    <a:pt x="4341" y="6477"/>
                    <a:pt x="4998" y="5859"/>
                    <a:pt x="5590" y="4136"/>
                  </a:cubicBezTo>
                  <a:cubicBezTo>
                    <a:pt x="6542" y="1379"/>
                    <a:pt x="6066" y="752"/>
                    <a:pt x="4738" y="176"/>
                  </a:cubicBezTo>
                  <a:cubicBezTo>
                    <a:pt x="4460" y="57"/>
                    <a:pt x="4158" y="0"/>
                    <a:pt x="3850" y="0"/>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41;p70">
              <a:extLst>
                <a:ext uri="{FF2B5EF4-FFF2-40B4-BE49-F238E27FC236}">
                  <a16:creationId xmlns:a16="http://schemas.microsoft.com/office/drawing/2014/main" id="{E81BF502-012E-EB43-83FA-A9AAF2302FB1}"/>
                </a:ext>
              </a:extLst>
            </p:cNvPr>
            <p:cNvSpPr/>
            <p:nvPr/>
          </p:nvSpPr>
          <p:spPr>
            <a:xfrm>
              <a:off x="3832963" y="3313263"/>
              <a:ext cx="118735" cy="239060"/>
            </a:xfrm>
            <a:custGeom>
              <a:avLst/>
              <a:gdLst/>
              <a:ahLst/>
              <a:cxnLst/>
              <a:rect l="l" t="t" r="r" b="b"/>
              <a:pathLst>
                <a:path w="3060" h="6161" extrusionOk="0">
                  <a:moveTo>
                    <a:pt x="2261" y="1"/>
                  </a:moveTo>
                  <a:cubicBezTo>
                    <a:pt x="1914" y="1"/>
                    <a:pt x="1517" y="303"/>
                    <a:pt x="1329" y="966"/>
                  </a:cubicBezTo>
                  <a:cubicBezTo>
                    <a:pt x="1003" y="2044"/>
                    <a:pt x="627" y="3071"/>
                    <a:pt x="226" y="4099"/>
                  </a:cubicBezTo>
                  <a:cubicBezTo>
                    <a:pt x="1" y="4675"/>
                    <a:pt x="26" y="5528"/>
                    <a:pt x="352" y="5828"/>
                  </a:cubicBezTo>
                  <a:cubicBezTo>
                    <a:pt x="552" y="6004"/>
                    <a:pt x="778" y="6054"/>
                    <a:pt x="1028" y="6079"/>
                  </a:cubicBezTo>
                  <a:cubicBezTo>
                    <a:pt x="1154" y="6104"/>
                    <a:pt x="1279" y="6129"/>
                    <a:pt x="1404" y="6154"/>
                  </a:cubicBezTo>
                  <a:cubicBezTo>
                    <a:pt x="1442" y="6154"/>
                    <a:pt x="1479" y="6160"/>
                    <a:pt x="1517" y="6160"/>
                  </a:cubicBezTo>
                  <a:cubicBezTo>
                    <a:pt x="1555" y="6160"/>
                    <a:pt x="1592" y="6154"/>
                    <a:pt x="1630" y="6129"/>
                  </a:cubicBezTo>
                  <a:cubicBezTo>
                    <a:pt x="1780" y="6029"/>
                    <a:pt x="1855" y="5803"/>
                    <a:pt x="1905" y="5578"/>
                  </a:cubicBezTo>
                  <a:cubicBezTo>
                    <a:pt x="2056" y="4851"/>
                    <a:pt x="2031" y="4149"/>
                    <a:pt x="2156" y="3447"/>
                  </a:cubicBezTo>
                  <a:cubicBezTo>
                    <a:pt x="2281" y="2746"/>
                    <a:pt x="2607" y="2019"/>
                    <a:pt x="2808" y="1342"/>
                  </a:cubicBezTo>
                  <a:cubicBezTo>
                    <a:pt x="3060" y="487"/>
                    <a:pt x="2701" y="1"/>
                    <a:pt x="2261" y="1"/>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42;p70">
              <a:extLst>
                <a:ext uri="{FF2B5EF4-FFF2-40B4-BE49-F238E27FC236}">
                  <a16:creationId xmlns:a16="http://schemas.microsoft.com/office/drawing/2014/main" id="{9AEBA114-0952-5B40-A2F7-1AC2AEB22C08}"/>
                </a:ext>
              </a:extLst>
            </p:cNvPr>
            <p:cNvSpPr/>
            <p:nvPr/>
          </p:nvSpPr>
          <p:spPr>
            <a:xfrm>
              <a:off x="3786284" y="3110366"/>
              <a:ext cx="274292" cy="139261"/>
            </a:xfrm>
            <a:custGeom>
              <a:avLst/>
              <a:gdLst/>
              <a:ahLst/>
              <a:cxnLst/>
              <a:rect l="l" t="t" r="r" b="b"/>
              <a:pathLst>
                <a:path w="7069" h="3589" extrusionOk="0">
                  <a:moveTo>
                    <a:pt x="4208" y="1"/>
                  </a:moveTo>
                  <a:cubicBezTo>
                    <a:pt x="3731" y="1"/>
                    <a:pt x="3260" y="91"/>
                    <a:pt x="2783" y="305"/>
                  </a:cubicBezTo>
                  <a:cubicBezTo>
                    <a:pt x="2432" y="456"/>
                    <a:pt x="2031" y="656"/>
                    <a:pt x="1730" y="907"/>
                  </a:cubicBezTo>
                  <a:cubicBezTo>
                    <a:pt x="1154" y="1358"/>
                    <a:pt x="652" y="1934"/>
                    <a:pt x="251" y="2561"/>
                  </a:cubicBezTo>
                  <a:cubicBezTo>
                    <a:pt x="1" y="2987"/>
                    <a:pt x="26" y="3338"/>
                    <a:pt x="577" y="3438"/>
                  </a:cubicBezTo>
                  <a:lnTo>
                    <a:pt x="828" y="3488"/>
                  </a:lnTo>
                  <a:cubicBezTo>
                    <a:pt x="1245" y="3556"/>
                    <a:pt x="1671" y="3589"/>
                    <a:pt x="2097" y="3589"/>
                  </a:cubicBezTo>
                  <a:cubicBezTo>
                    <a:pt x="3257" y="3589"/>
                    <a:pt x="4427" y="3345"/>
                    <a:pt x="5489" y="2887"/>
                  </a:cubicBezTo>
                  <a:cubicBezTo>
                    <a:pt x="5615" y="2837"/>
                    <a:pt x="5740" y="2787"/>
                    <a:pt x="5865" y="2711"/>
                  </a:cubicBezTo>
                  <a:cubicBezTo>
                    <a:pt x="6141" y="2586"/>
                    <a:pt x="6442" y="2411"/>
                    <a:pt x="6667" y="2210"/>
                  </a:cubicBezTo>
                  <a:cubicBezTo>
                    <a:pt x="6768" y="2135"/>
                    <a:pt x="6843" y="2035"/>
                    <a:pt x="6918" y="1959"/>
                  </a:cubicBezTo>
                  <a:cubicBezTo>
                    <a:pt x="6968" y="1859"/>
                    <a:pt x="7018" y="1759"/>
                    <a:pt x="7043" y="1634"/>
                  </a:cubicBezTo>
                  <a:cubicBezTo>
                    <a:pt x="7068" y="1508"/>
                    <a:pt x="7068" y="1358"/>
                    <a:pt x="7043" y="1233"/>
                  </a:cubicBezTo>
                  <a:cubicBezTo>
                    <a:pt x="6968" y="1007"/>
                    <a:pt x="6843" y="807"/>
                    <a:pt x="6642" y="656"/>
                  </a:cubicBezTo>
                  <a:lnTo>
                    <a:pt x="6592" y="631"/>
                  </a:lnTo>
                  <a:lnTo>
                    <a:pt x="6592" y="606"/>
                  </a:lnTo>
                  <a:lnTo>
                    <a:pt x="6567" y="606"/>
                  </a:lnTo>
                  <a:cubicBezTo>
                    <a:pt x="6342" y="456"/>
                    <a:pt x="6066" y="355"/>
                    <a:pt x="5815" y="280"/>
                  </a:cubicBezTo>
                  <a:cubicBezTo>
                    <a:pt x="5264" y="110"/>
                    <a:pt x="4733" y="1"/>
                    <a:pt x="4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43;p70">
              <a:extLst>
                <a:ext uri="{FF2B5EF4-FFF2-40B4-BE49-F238E27FC236}">
                  <a16:creationId xmlns:a16="http://schemas.microsoft.com/office/drawing/2014/main" id="{23727879-9A2D-B84D-891F-2CFE6D991ECA}"/>
                </a:ext>
              </a:extLst>
            </p:cNvPr>
            <p:cNvSpPr/>
            <p:nvPr/>
          </p:nvSpPr>
          <p:spPr>
            <a:xfrm>
              <a:off x="3989530" y="3128952"/>
              <a:ext cx="129405" cy="210075"/>
            </a:xfrm>
            <a:custGeom>
              <a:avLst/>
              <a:gdLst/>
              <a:ahLst/>
              <a:cxnLst/>
              <a:rect l="l" t="t" r="r" b="b"/>
              <a:pathLst>
                <a:path w="3335" h="5414" extrusionOk="0">
                  <a:moveTo>
                    <a:pt x="875" y="0"/>
                  </a:moveTo>
                  <a:cubicBezTo>
                    <a:pt x="524" y="0"/>
                    <a:pt x="334" y="442"/>
                    <a:pt x="201" y="729"/>
                  </a:cubicBezTo>
                  <a:cubicBezTo>
                    <a:pt x="101" y="954"/>
                    <a:pt x="26" y="1180"/>
                    <a:pt x="26" y="1405"/>
                  </a:cubicBezTo>
                  <a:cubicBezTo>
                    <a:pt x="1" y="1606"/>
                    <a:pt x="26" y="1806"/>
                    <a:pt x="76" y="2032"/>
                  </a:cubicBezTo>
                  <a:cubicBezTo>
                    <a:pt x="251" y="2784"/>
                    <a:pt x="602" y="3485"/>
                    <a:pt x="978" y="4137"/>
                  </a:cubicBezTo>
                  <a:cubicBezTo>
                    <a:pt x="1028" y="4212"/>
                    <a:pt x="1078" y="4288"/>
                    <a:pt x="1129" y="4363"/>
                  </a:cubicBezTo>
                  <a:cubicBezTo>
                    <a:pt x="1229" y="4488"/>
                    <a:pt x="1354" y="4588"/>
                    <a:pt x="1404" y="4739"/>
                  </a:cubicBezTo>
                  <a:cubicBezTo>
                    <a:pt x="1429" y="4789"/>
                    <a:pt x="1429" y="4864"/>
                    <a:pt x="1454" y="4914"/>
                  </a:cubicBezTo>
                  <a:cubicBezTo>
                    <a:pt x="1479" y="4989"/>
                    <a:pt x="1530" y="5039"/>
                    <a:pt x="1605" y="5039"/>
                  </a:cubicBezTo>
                  <a:cubicBezTo>
                    <a:pt x="1655" y="5014"/>
                    <a:pt x="1680" y="4964"/>
                    <a:pt x="1705" y="4939"/>
                  </a:cubicBezTo>
                  <a:cubicBezTo>
                    <a:pt x="1757" y="4852"/>
                    <a:pt x="1824" y="4817"/>
                    <a:pt x="1900" y="4817"/>
                  </a:cubicBezTo>
                  <a:cubicBezTo>
                    <a:pt x="2212" y="4817"/>
                    <a:pt x="2667" y="5413"/>
                    <a:pt x="2797" y="5413"/>
                  </a:cubicBezTo>
                  <a:cubicBezTo>
                    <a:pt x="2818" y="5413"/>
                    <a:pt x="2830" y="5399"/>
                    <a:pt x="2833" y="5365"/>
                  </a:cubicBezTo>
                  <a:cubicBezTo>
                    <a:pt x="3334" y="2633"/>
                    <a:pt x="2482" y="1180"/>
                    <a:pt x="1479" y="252"/>
                  </a:cubicBezTo>
                  <a:lnTo>
                    <a:pt x="1329" y="152"/>
                  </a:lnTo>
                  <a:lnTo>
                    <a:pt x="1304" y="152"/>
                  </a:lnTo>
                  <a:lnTo>
                    <a:pt x="1279" y="127"/>
                  </a:lnTo>
                  <a:cubicBezTo>
                    <a:pt x="1204" y="102"/>
                    <a:pt x="1129" y="52"/>
                    <a:pt x="1028" y="27"/>
                  </a:cubicBezTo>
                  <a:cubicBezTo>
                    <a:pt x="974" y="9"/>
                    <a:pt x="923" y="0"/>
                    <a:pt x="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44;p70">
              <a:extLst>
                <a:ext uri="{FF2B5EF4-FFF2-40B4-BE49-F238E27FC236}">
                  <a16:creationId xmlns:a16="http://schemas.microsoft.com/office/drawing/2014/main" id="{56C50056-1616-1142-B551-45459EF64B85}"/>
                </a:ext>
              </a:extLst>
            </p:cNvPr>
            <p:cNvSpPr/>
            <p:nvPr/>
          </p:nvSpPr>
          <p:spPr>
            <a:xfrm>
              <a:off x="3991470" y="3319316"/>
              <a:ext cx="44778" cy="46640"/>
            </a:xfrm>
            <a:custGeom>
              <a:avLst/>
              <a:gdLst/>
              <a:ahLst/>
              <a:cxnLst/>
              <a:rect l="l" t="t" r="r" b="b"/>
              <a:pathLst>
                <a:path w="1154" h="1202" extrusionOk="0">
                  <a:moveTo>
                    <a:pt x="643" y="0"/>
                  </a:moveTo>
                  <a:cubicBezTo>
                    <a:pt x="397" y="0"/>
                    <a:pt x="166" y="192"/>
                    <a:pt x="76" y="484"/>
                  </a:cubicBezTo>
                  <a:cubicBezTo>
                    <a:pt x="1" y="810"/>
                    <a:pt x="176" y="1111"/>
                    <a:pt x="452" y="1186"/>
                  </a:cubicBezTo>
                  <a:cubicBezTo>
                    <a:pt x="491" y="1197"/>
                    <a:pt x="530" y="1202"/>
                    <a:pt x="569" y="1202"/>
                  </a:cubicBezTo>
                  <a:cubicBezTo>
                    <a:pt x="802" y="1202"/>
                    <a:pt x="1014" y="1014"/>
                    <a:pt x="1079" y="735"/>
                  </a:cubicBezTo>
                  <a:cubicBezTo>
                    <a:pt x="1154" y="409"/>
                    <a:pt x="1003" y="83"/>
                    <a:pt x="728" y="8"/>
                  </a:cubicBezTo>
                  <a:cubicBezTo>
                    <a:pt x="699" y="3"/>
                    <a:pt x="671" y="0"/>
                    <a:pt x="643" y="0"/>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45;p70">
              <a:extLst>
                <a:ext uri="{FF2B5EF4-FFF2-40B4-BE49-F238E27FC236}">
                  <a16:creationId xmlns:a16="http://schemas.microsoft.com/office/drawing/2014/main" id="{6E9B09A1-068E-BF4A-9084-66698D41E72B}"/>
                </a:ext>
              </a:extLst>
            </p:cNvPr>
            <p:cNvSpPr/>
            <p:nvPr/>
          </p:nvSpPr>
          <p:spPr>
            <a:xfrm>
              <a:off x="3750315" y="3426566"/>
              <a:ext cx="270373" cy="308322"/>
            </a:xfrm>
            <a:custGeom>
              <a:avLst/>
              <a:gdLst/>
              <a:ahLst/>
              <a:cxnLst/>
              <a:rect l="l" t="t" r="r" b="b"/>
              <a:pathLst>
                <a:path w="6968" h="7946" extrusionOk="0">
                  <a:moveTo>
                    <a:pt x="2832" y="1"/>
                  </a:moveTo>
                  <a:cubicBezTo>
                    <a:pt x="2005" y="76"/>
                    <a:pt x="1153" y="653"/>
                    <a:pt x="802" y="1404"/>
                  </a:cubicBezTo>
                  <a:cubicBezTo>
                    <a:pt x="451" y="2156"/>
                    <a:pt x="401" y="3009"/>
                    <a:pt x="326" y="3836"/>
                  </a:cubicBezTo>
                  <a:cubicBezTo>
                    <a:pt x="201" y="5214"/>
                    <a:pt x="101" y="6567"/>
                    <a:pt x="0" y="7946"/>
                  </a:cubicBezTo>
                  <a:cubicBezTo>
                    <a:pt x="1608" y="7841"/>
                    <a:pt x="3228" y="7797"/>
                    <a:pt x="4851" y="7797"/>
                  </a:cubicBezTo>
                  <a:cubicBezTo>
                    <a:pt x="5556" y="7797"/>
                    <a:pt x="6262" y="7805"/>
                    <a:pt x="6968" y="7821"/>
                  </a:cubicBezTo>
                  <a:cubicBezTo>
                    <a:pt x="6893" y="6668"/>
                    <a:pt x="6868" y="5941"/>
                    <a:pt x="6767" y="4788"/>
                  </a:cubicBezTo>
                  <a:cubicBezTo>
                    <a:pt x="6667" y="3510"/>
                    <a:pt x="6542" y="2131"/>
                    <a:pt x="5740" y="1129"/>
                  </a:cubicBezTo>
                  <a:cubicBezTo>
                    <a:pt x="5339" y="628"/>
                    <a:pt x="4913" y="377"/>
                    <a:pt x="4386" y="26"/>
                  </a:cubicBezTo>
                  <a:cubicBezTo>
                    <a:pt x="4336" y="252"/>
                    <a:pt x="4086" y="552"/>
                    <a:pt x="3860" y="602"/>
                  </a:cubicBezTo>
                  <a:cubicBezTo>
                    <a:pt x="3815" y="618"/>
                    <a:pt x="3745" y="627"/>
                    <a:pt x="3662" y="627"/>
                  </a:cubicBezTo>
                  <a:cubicBezTo>
                    <a:pt x="3330" y="627"/>
                    <a:pt x="2792" y="482"/>
                    <a:pt x="28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46;p70">
              <a:extLst>
                <a:ext uri="{FF2B5EF4-FFF2-40B4-BE49-F238E27FC236}">
                  <a16:creationId xmlns:a16="http://schemas.microsoft.com/office/drawing/2014/main" id="{343EDF7A-572D-0247-A513-51C8112B4475}"/>
                </a:ext>
              </a:extLst>
            </p:cNvPr>
            <p:cNvSpPr/>
            <p:nvPr/>
          </p:nvSpPr>
          <p:spPr>
            <a:xfrm>
              <a:off x="3706546" y="3696941"/>
              <a:ext cx="350151" cy="207165"/>
            </a:xfrm>
            <a:custGeom>
              <a:avLst/>
              <a:gdLst/>
              <a:ahLst/>
              <a:cxnLst/>
              <a:rect l="l" t="t" r="r" b="b"/>
              <a:pathLst>
                <a:path w="9024" h="5339" extrusionOk="0">
                  <a:moveTo>
                    <a:pt x="1279" y="0"/>
                  </a:moveTo>
                  <a:lnTo>
                    <a:pt x="1229" y="76"/>
                  </a:lnTo>
                  <a:cubicBezTo>
                    <a:pt x="1178" y="151"/>
                    <a:pt x="1178" y="226"/>
                    <a:pt x="1153" y="326"/>
                  </a:cubicBezTo>
                  <a:lnTo>
                    <a:pt x="1128" y="351"/>
                  </a:lnTo>
                  <a:cubicBezTo>
                    <a:pt x="1078" y="502"/>
                    <a:pt x="1028" y="652"/>
                    <a:pt x="1028" y="652"/>
                  </a:cubicBezTo>
                  <a:cubicBezTo>
                    <a:pt x="802" y="1354"/>
                    <a:pt x="602" y="2031"/>
                    <a:pt x="477" y="2757"/>
                  </a:cubicBezTo>
                  <a:cubicBezTo>
                    <a:pt x="427" y="2908"/>
                    <a:pt x="376" y="3058"/>
                    <a:pt x="326" y="3208"/>
                  </a:cubicBezTo>
                  <a:cubicBezTo>
                    <a:pt x="201" y="3584"/>
                    <a:pt x="76" y="3960"/>
                    <a:pt x="26" y="4336"/>
                  </a:cubicBezTo>
                  <a:cubicBezTo>
                    <a:pt x="26" y="4411"/>
                    <a:pt x="0" y="4462"/>
                    <a:pt x="51" y="4537"/>
                  </a:cubicBezTo>
                  <a:cubicBezTo>
                    <a:pt x="76" y="4562"/>
                    <a:pt x="126" y="4587"/>
                    <a:pt x="176" y="4612"/>
                  </a:cubicBezTo>
                  <a:cubicBezTo>
                    <a:pt x="489" y="4727"/>
                    <a:pt x="823" y="4788"/>
                    <a:pt x="1158" y="4788"/>
                  </a:cubicBezTo>
                  <a:cubicBezTo>
                    <a:pt x="1333" y="4788"/>
                    <a:pt x="1508" y="4772"/>
                    <a:pt x="1680" y="4737"/>
                  </a:cubicBezTo>
                  <a:cubicBezTo>
                    <a:pt x="1780" y="4712"/>
                    <a:pt x="1855" y="4687"/>
                    <a:pt x="1930" y="4662"/>
                  </a:cubicBezTo>
                  <a:cubicBezTo>
                    <a:pt x="1980" y="4662"/>
                    <a:pt x="2031" y="4637"/>
                    <a:pt x="2081" y="4637"/>
                  </a:cubicBezTo>
                  <a:cubicBezTo>
                    <a:pt x="2181" y="4637"/>
                    <a:pt x="2281" y="4712"/>
                    <a:pt x="2356" y="4787"/>
                  </a:cubicBezTo>
                  <a:lnTo>
                    <a:pt x="2356" y="4812"/>
                  </a:lnTo>
                  <a:cubicBezTo>
                    <a:pt x="2719" y="5162"/>
                    <a:pt x="3218" y="5338"/>
                    <a:pt x="3715" y="5338"/>
                  </a:cubicBezTo>
                  <a:cubicBezTo>
                    <a:pt x="4146" y="5338"/>
                    <a:pt x="4575" y="5205"/>
                    <a:pt x="4913" y="4938"/>
                  </a:cubicBezTo>
                  <a:lnTo>
                    <a:pt x="4938" y="4938"/>
                  </a:lnTo>
                  <a:cubicBezTo>
                    <a:pt x="5013" y="4888"/>
                    <a:pt x="5063" y="4812"/>
                    <a:pt x="5163" y="4787"/>
                  </a:cubicBezTo>
                  <a:cubicBezTo>
                    <a:pt x="5197" y="4781"/>
                    <a:pt x="5231" y="4778"/>
                    <a:pt x="5264" y="4778"/>
                  </a:cubicBezTo>
                  <a:cubicBezTo>
                    <a:pt x="5354" y="4778"/>
                    <a:pt x="5441" y="4801"/>
                    <a:pt x="5514" y="4838"/>
                  </a:cubicBezTo>
                  <a:cubicBezTo>
                    <a:pt x="5564" y="4863"/>
                    <a:pt x="5640" y="4863"/>
                    <a:pt x="5690" y="4888"/>
                  </a:cubicBezTo>
                  <a:cubicBezTo>
                    <a:pt x="6016" y="4988"/>
                    <a:pt x="6316" y="5088"/>
                    <a:pt x="6667" y="5113"/>
                  </a:cubicBezTo>
                  <a:cubicBezTo>
                    <a:pt x="6993" y="5113"/>
                    <a:pt x="7369" y="4988"/>
                    <a:pt x="7595" y="4737"/>
                  </a:cubicBezTo>
                  <a:cubicBezTo>
                    <a:pt x="7837" y="4836"/>
                    <a:pt x="8035" y="4877"/>
                    <a:pt x="8206" y="4877"/>
                  </a:cubicBezTo>
                  <a:cubicBezTo>
                    <a:pt x="8423" y="4877"/>
                    <a:pt x="8593" y="4811"/>
                    <a:pt x="8747" y="4712"/>
                  </a:cubicBezTo>
                  <a:cubicBezTo>
                    <a:pt x="8823" y="4662"/>
                    <a:pt x="8898" y="4612"/>
                    <a:pt x="8973" y="4537"/>
                  </a:cubicBezTo>
                  <a:cubicBezTo>
                    <a:pt x="9023" y="4462"/>
                    <a:pt x="9023" y="4336"/>
                    <a:pt x="9023" y="4261"/>
                  </a:cubicBezTo>
                  <a:cubicBezTo>
                    <a:pt x="8873" y="3033"/>
                    <a:pt x="8622" y="1830"/>
                    <a:pt x="8221" y="652"/>
                  </a:cubicBezTo>
                  <a:lnTo>
                    <a:pt x="7996" y="0"/>
                  </a:lnTo>
                  <a:cubicBezTo>
                    <a:pt x="7519" y="351"/>
                    <a:pt x="6868" y="351"/>
                    <a:pt x="6266" y="351"/>
                  </a:cubicBezTo>
                  <a:lnTo>
                    <a:pt x="2983" y="351"/>
                  </a:lnTo>
                  <a:cubicBezTo>
                    <a:pt x="2407" y="351"/>
                    <a:pt x="1780" y="351"/>
                    <a:pt x="1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47;p70">
              <a:extLst>
                <a:ext uri="{FF2B5EF4-FFF2-40B4-BE49-F238E27FC236}">
                  <a16:creationId xmlns:a16="http://schemas.microsoft.com/office/drawing/2014/main" id="{C3E29374-5213-1348-9F9B-AD21DC060AE2}"/>
                </a:ext>
              </a:extLst>
            </p:cNvPr>
            <p:cNvSpPr/>
            <p:nvPr/>
          </p:nvSpPr>
          <p:spPr>
            <a:xfrm>
              <a:off x="3703636" y="3406156"/>
              <a:ext cx="156606" cy="184815"/>
            </a:xfrm>
            <a:custGeom>
              <a:avLst/>
              <a:gdLst/>
              <a:ahLst/>
              <a:cxnLst/>
              <a:rect l="l" t="t" r="r" b="b"/>
              <a:pathLst>
                <a:path w="4036" h="4763" extrusionOk="0">
                  <a:moveTo>
                    <a:pt x="1529" y="1"/>
                  </a:moveTo>
                  <a:cubicBezTo>
                    <a:pt x="1078" y="477"/>
                    <a:pt x="602" y="878"/>
                    <a:pt x="50" y="1254"/>
                  </a:cubicBezTo>
                  <a:lnTo>
                    <a:pt x="0" y="1329"/>
                  </a:lnTo>
                  <a:lnTo>
                    <a:pt x="0" y="1379"/>
                  </a:lnTo>
                  <a:cubicBezTo>
                    <a:pt x="401" y="2482"/>
                    <a:pt x="777" y="3585"/>
                    <a:pt x="1529" y="4462"/>
                  </a:cubicBezTo>
                  <a:cubicBezTo>
                    <a:pt x="1629" y="4587"/>
                    <a:pt x="1730" y="4687"/>
                    <a:pt x="1855" y="4763"/>
                  </a:cubicBezTo>
                  <a:lnTo>
                    <a:pt x="4035" y="552"/>
                  </a:lnTo>
                  <a:cubicBezTo>
                    <a:pt x="2933" y="477"/>
                    <a:pt x="2482" y="427"/>
                    <a:pt x="15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48;p70">
              <a:extLst>
                <a:ext uri="{FF2B5EF4-FFF2-40B4-BE49-F238E27FC236}">
                  <a16:creationId xmlns:a16="http://schemas.microsoft.com/office/drawing/2014/main" id="{DDFE7B72-22A6-9E4B-A72A-0BADC03DB2A6}"/>
                </a:ext>
              </a:extLst>
            </p:cNvPr>
            <p:cNvSpPr/>
            <p:nvPr/>
          </p:nvSpPr>
          <p:spPr>
            <a:xfrm>
              <a:off x="3920501" y="3427575"/>
              <a:ext cx="125486" cy="184776"/>
            </a:xfrm>
            <a:custGeom>
              <a:avLst/>
              <a:gdLst/>
              <a:ahLst/>
              <a:cxnLst/>
              <a:rect l="l" t="t" r="r" b="b"/>
              <a:pathLst>
                <a:path w="3234" h="4762" extrusionOk="0">
                  <a:moveTo>
                    <a:pt x="0" y="0"/>
                  </a:moveTo>
                  <a:lnTo>
                    <a:pt x="0" y="4762"/>
                  </a:lnTo>
                  <a:cubicBezTo>
                    <a:pt x="151" y="4737"/>
                    <a:pt x="301" y="4687"/>
                    <a:pt x="426" y="4637"/>
                  </a:cubicBezTo>
                  <a:cubicBezTo>
                    <a:pt x="1504" y="4186"/>
                    <a:pt x="2356" y="3384"/>
                    <a:pt x="3183" y="2582"/>
                  </a:cubicBezTo>
                  <a:lnTo>
                    <a:pt x="3233" y="2531"/>
                  </a:lnTo>
                  <a:lnTo>
                    <a:pt x="3208" y="2456"/>
                  </a:lnTo>
                  <a:cubicBezTo>
                    <a:pt x="2908" y="1880"/>
                    <a:pt x="2657" y="1278"/>
                    <a:pt x="2456" y="677"/>
                  </a:cubicBezTo>
                  <a:cubicBezTo>
                    <a:pt x="1429" y="602"/>
                    <a:pt x="1003" y="45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149;p70">
              <a:extLst>
                <a:ext uri="{FF2B5EF4-FFF2-40B4-BE49-F238E27FC236}">
                  <a16:creationId xmlns:a16="http://schemas.microsoft.com/office/drawing/2014/main" id="{93F14D71-554B-4D48-B76A-1A410B553F12}"/>
                </a:ext>
              </a:extLst>
            </p:cNvPr>
            <p:cNvSpPr/>
            <p:nvPr/>
          </p:nvSpPr>
          <p:spPr>
            <a:xfrm rot="482873">
              <a:off x="3953819" y="3306344"/>
              <a:ext cx="32122" cy="15746"/>
            </a:xfrm>
            <a:custGeom>
              <a:avLst/>
              <a:gdLst/>
              <a:ahLst/>
              <a:cxnLst/>
              <a:rect l="l" t="t" r="r" b="b"/>
              <a:pathLst>
                <a:path w="2307" h="1131" extrusionOk="0">
                  <a:moveTo>
                    <a:pt x="1121" y="0"/>
                  </a:moveTo>
                  <a:cubicBezTo>
                    <a:pt x="843" y="0"/>
                    <a:pt x="589" y="167"/>
                    <a:pt x="402" y="378"/>
                  </a:cubicBezTo>
                  <a:cubicBezTo>
                    <a:pt x="301" y="479"/>
                    <a:pt x="251" y="604"/>
                    <a:pt x="176" y="704"/>
                  </a:cubicBezTo>
                  <a:cubicBezTo>
                    <a:pt x="101" y="830"/>
                    <a:pt x="51" y="980"/>
                    <a:pt x="1" y="1105"/>
                  </a:cubicBezTo>
                  <a:cubicBezTo>
                    <a:pt x="176" y="880"/>
                    <a:pt x="326" y="629"/>
                    <a:pt x="502" y="479"/>
                  </a:cubicBezTo>
                  <a:cubicBezTo>
                    <a:pt x="685" y="295"/>
                    <a:pt x="890" y="175"/>
                    <a:pt x="1115" y="175"/>
                  </a:cubicBezTo>
                  <a:cubicBezTo>
                    <a:pt x="1136" y="175"/>
                    <a:pt x="1157" y="176"/>
                    <a:pt x="1179" y="178"/>
                  </a:cubicBezTo>
                  <a:cubicBezTo>
                    <a:pt x="1429" y="178"/>
                    <a:pt x="1655" y="303"/>
                    <a:pt x="1855" y="479"/>
                  </a:cubicBezTo>
                  <a:cubicBezTo>
                    <a:pt x="2056" y="654"/>
                    <a:pt x="2231" y="880"/>
                    <a:pt x="2281" y="1130"/>
                  </a:cubicBezTo>
                  <a:cubicBezTo>
                    <a:pt x="2306" y="855"/>
                    <a:pt x="2131" y="579"/>
                    <a:pt x="1956" y="378"/>
                  </a:cubicBezTo>
                  <a:cubicBezTo>
                    <a:pt x="1755" y="178"/>
                    <a:pt x="1479" y="2"/>
                    <a:pt x="1179" y="2"/>
                  </a:cubicBezTo>
                  <a:cubicBezTo>
                    <a:pt x="1159" y="1"/>
                    <a:pt x="1140"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150;p70">
              <a:extLst>
                <a:ext uri="{FF2B5EF4-FFF2-40B4-BE49-F238E27FC236}">
                  <a16:creationId xmlns:a16="http://schemas.microsoft.com/office/drawing/2014/main" id="{F708B051-1FC3-C244-868D-EC4CE48A1EC9}"/>
                </a:ext>
              </a:extLst>
            </p:cNvPr>
            <p:cNvSpPr/>
            <p:nvPr/>
          </p:nvSpPr>
          <p:spPr>
            <a:xfrm rot="482873">
              <a:off x="3856438" y="3284464"/>
              <a:ext cx="32122" cy="16094"/>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51;p70">
              <a:extLst>
                <a:ext uri="{FF2B5EF4-FFF2-40B4-BE49-F238E27FC236}">
                  <a16:creationId xmlns:a16="http://schemas.microsoft.com/office/drawing/2014/main" id="{792C0BCE-95C5-BD40-B934-003A85988E02}"/>
                </a:ext>
              </a:extLst>
            </p:cNvPr>
            <p:cNvSpPr/>
            <p:nvPr/>
          </p:nvSpPr>
          <p:spPr>
            <a:xfrm rot="482873">
              <a:off x="3875468" y="3359682"/>
              <a:ext cx="50975" cy="11527"/>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152;p70">
              <a:extLst>
                <a:ext uri="{FF2B5EF4-FFF2-40B4-BE49-F238E27FC236}">
                  <a16:creationId xmlns:a16="http://schemas.microsoft.com/office/drawing/2014/main" id="{7E74E266-987F-CE4A-B36B-0AE372E0288F}"/>
                </a:ext>
              </a:extLst>
            </p:cNvPr>
            <p:cNvSpPr/>
            <p:nvPr/>
          </p:nvSpPr>
          <p:spPr>
            <a:xfrm rot="482873">
              <a:off x="3885669" y="3375199"/>
              <a:ext cx="20941" cy="8743"/>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53;p70">
              <a:extLst>
                <a:ext uri="{FF2B5EF4-FFF2-40B4-BE49-F238E27FC236}">
                  <a16:creationId xmlns:a16="http://schemas.microsoft.com/office/drawing/2014/main" id="{3CBF53FB-9D49-9D4C-BE54-C2B09FB98692}"/>
                </a:ext>
              </a:extLst>
            </p:cNvPr>
            <p:cNvSpPr/>
            <p:nvPr/>
          </p:nvSpPr>
          <p:spPr>
            <a:xfrm rot="482873">
              <a:off x="3896805" y="3336719"/>
              <a:ext cx="27583" cy="8423"/>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54;p70">
              <a:extLst>
                <a:ext uri="{FF2B5EF4-FFF2-40B4-BE49-F238E27FC236}">
                  <a16:creationId xmlns:a16="http://schemas.microsoft.com/office/drawing/2014/main" id="{2DDE79A6-8C29-F044-9E0E-DF0479EEAF21}"/>
                </a:ext>
              </a:extLst>
            </p:cNvPr>
            <p:cNvSpPr/>
            <p:nvPr/>
          </p:nvSpPr>
          <p:spPr>
            <a:xfrm rot="482873">
              <a:off x="3972380" y="3288164"/>
              <a:ext cx="34559" cy="19087"/>
            </a:xfrm>
            <a:custGeom>
              <a:avLst/>
              <a:gdLst/>
              <a:ahLst/>
              <a:cxnLst/>
              <a:rect l="l" t="t" r="r" b="b"/>
              <a:pathLst>
                <a:path w="2482" h="1371" extrusionOk="0">
                  <a:moveTo>
                    <a:pt x="433" y="0"/>
                  </a:moveTo>
                  <a:cubicBezTo>
                    <a:pt x="282" y="0"/>
                    <a:pt x="133" y="12"/>
                    <a:pt x="1" y="42"/>
                  </a:cubicBezTo>
                  <a:lnTo>
                    <a:pt x="1" y="67"/>
                  </a:lnTo>
                  <a:cubicBezTo>
                    <a:pt x="477" y="67"/>
                    <a:pt x="953" y="192"/>
                    <a:pt x="1379" y="418"/>
                  </a:cubicBezTo>
                  <a:cubicBezTo>
                    <a:pt x="1605" y="518"/>
                    <a:pt x="1805" y="668"/>
                    <a:pt x="1981" y="819"/>
                  </a:cubicBezTo>
                  <a:cubicBezTo>
                    <a:pt x="2181" y="969"/>
                    <a:pt x="2331" y="1170"/>
                    <a:pt x="2482" y="1370"/>
                  </a:cubicBezTo>
                  <a:lnTo>
                    <a:pt x="2482" y="1345"/>
                  </a:lnTo>
                  <a:cubicBezTo>
                    <a:pt x="2457" y="1245"/>
                    <a:pt x="2382" y="1120"/>
                    <a:pt x="2331" y="1019"/>
                  </a:cubicBezTo>
                  <a:cubicBezTo>
                    <a:pt x="2256" y="919"/>
                    <a:pt x="2181" y="819"/>
                    <a:pt x="2081" y="719"/>
                  </a:cubicBezTo>
                  <a:cubicBezTo>
                    <a:pt x="1905" y="518"/>
                    <a:pt x="1705" y="393"/>
                    <a:pt x="1479" y="242"/>
                  </a:cubicBezTo>
                  <a:cubicBezTo>
                    <a:pt x="1254" y="142"/>
                    <a:pt x="1003" y="42"/>
                    <a:pt x="752" y="17"/>
                  </a:cubicBezTo>
                  <a:cubicBezTo>
                    <a:pt x="649" y="6"/>
                    <a:pt x="541"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155;p70">
              <a:extLst>
                <a:ext uri="{FF2B5EF4-FFF2-40B4-BE49-F238E27FC236}">
                  <a16:creationId xmlns:a16="http://schemas.microsoft.com/office/drawing/2014/main" id="{8256E9D1-9C04-D546-8EBC-330167D08ACC}"/>
                </a:ext>
              </a:extLst>
            </p:cNvPr>
            <p:cNvSpPr/>
            <p:nvPr/>
          </p:nvSpPr>
          <p:spPr>
            <a:xfrm rot="482873">
              <a:off x="3848282" y="3265450"/>
              <a:ext cx="36313" cy="15231"/>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4205;p70">
            <a:extLst>
              <a:ext uri="{FF2B5EF4-FFF2-40B4-BE49-F238E27FC236}">
                <a16:creationId xmlns:a16="http://schemas.microsoft.com/office/drawing/2014/main" id="{A7F1CBCF-7A6B-4544-9A7E-E75449F04849}"/>
              </a:ext>
            </a:extLst>
          </p:cNvPr>
          <p:cNvGrpSpPr/>
          <p:nvPr/>
        </p:nvGrpSpPr>
        <p:grpSpPr>
          <a:xfrm>
            <a:off x="806293" y="2374196"/>
            <a:ext cx="1516913" cy="2457156"/>
            <a:chOff x="1452295" y="2145787"/>
            <a:chExt cx="1394478" cy="2258831"/>
          </a:xfrm>
        </p:grpSpPr>
        <p:sp>
          <p:nvSpPr>
            <p:cNvPr id="84" name="Google Shape;4206;p70">
              <a:extLst>
                <a:ext uri="{FF2B5EF4-FFF2-40B4-BE49-F238E27FC236}">
                  <a16:creationId xmlns:a16="http://schemas.microsoft.com/office/drawing/2014/main" id="{2C6D6798-9C10-6449-AB7E-F9385B5B317E}"/>
                </a:ext>
              </a:extLst>
            </p:cNvPr>
            <p:cNvSpPr/>
            <p:nvPr/>
          </p:nvSpPr>
          <p:spPr>
            <a:xfrm>
              <a:off x="2580390" y="2909292"/>
              <a:ext cx="92428" cy="53470"/>
            </a:xfrm>
            <a:custGeom>
              <a:avLst/>
              <a:gdLst/>
              <a:ahLst/>
              <a:cxnLst/>
              <a:rect l="l" t="t" r="r" b="b"/>
              <a:pathLst>
                <a:path w="2382" h="1378" extrusionOk="0">
                  <a:moveTo>
                    <a:pt x="2165" y="0"/>
                  </a:moveTo>
                  <a:cubicBezTo>
                    <a:pt x="1955" y="0"/>
                    <a:pt x="1640" y="115"/>
                    <a:pt x="1555" y="149"/>
                  </a:cubicBezTo>
                  <a:cubicBezTo>
                    <a:pt x="1204" y="224"/>
                    <a:pt x="878" y="324"/>
                    <a:pt x="577" y="450"/>
                  </a:cubicBezTo>
                  <a:cubicBezTo>
                    <a:pt x="402" y="525"/>
                    <a:pt x="251" y="600"/>
                    <a:pt x="126" y="725"/>
                  </a:cubicBezTo>
                  <a:cubicBezTo>
                    <a:pt x="26" y="901"/>
                    <a:pt x="1" y="1126"/>
                    <a:pt x="1" y="1327"/>
                  </a:cubicBezTo>
                  <a:lnTo>
                    <a:pt x="26" y="1377"/>
                  </a:lnTo>
                  <a:lnTo>
                    <a:pt x="51" y="1377"/>
                  </a:lnTo>
                  <a:cubicBezTo>
                    <a:pt x="502" y="1252"/>
                    <a:pt x="928" y="1101"/>
                    <a:pt x="1329" y="901"/>
                  </a:cubicBezTo>
                  <a:cubicBezTo>
                    <a:pt x="1705" y="750"/>
                    <a:pt x="2056" y="550"/>
                    <a:pt x="2307" y="224"/>
                  </a:cubicBezTo>
                  <a:cubicBezTo>
                    <a:pt x="2332" y="199"/>
                    <a:pt x="2382" y="149"/>
                    <a:pt x="2357" y="99"/>
                  </a:cubicBezTo>
                  <a:cubicBezTo>
                    <a:pt x="2341" y="26"/>
                    <a:pt x="2265" y="0"/>
                    <a:pt x="2165" y="0"/>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4207;p70">
              <a:extLst>
                <a:ext uri="{FF2B5EF4-FFF2-40B4-BE49-F238E27FC236}">
                  <a16:creationId xmlns:a16="http://schemas.microsoft.com/office/drawing/2014/main" id="{F0761E21-E8C3-D844-A6BE-2F2026336106}"/>
                </a:ext>
              </a:extLst>
            </p:cNvPr>
            <p:cNvGrpSpPr/>
            <p:nvPr/>
          </p:nvGrpSpPr>
          <p:grpSpPr>
            <a:xfrm>
              <a:off x="1452295" y="2145787"/>
              <a:ext cx="1394478" cy="2258831"/>
              <a:chOff x="1452295" y="2145787"/>
              <a:chExt cx="1394478" cy="2258831"/>
            </a:xfrm>
          </p:grpSpPr>
          <p:sp>
            <p:nvSpPr>
              <p:cNvPr id="86" name="Google Shape;4208;p70">
                <a:extLst>
                  <a:ext uri="{FF2B5EF4-FFF2-40B4-BE49-F238E27FC236}">
                    <a16:creationId xmlns:a16="http://schemas.microsoft.com/office/drawing/2014/main" id="{0904EE38-CE6E-3D42-B9A8-CF9EDA05E79D}"/>
                  </a:ext>
                </a:extLst>
              </p:cNvPr>
              <p:cNvSpPr/>
              <p:nvPr/>
            </p:nvSpPr>
            <p:spPr>
              <a:xfrm>
                <a:off x="2717406" y="2145787"/>
                <a:ext cx="129368" cy="187571"/>
              </a:xfrm>
              <a:custGeom>
                <a:avLst/>
                <a:gdLst/>
                <a:ahLst/>
                <a:cxnLst/>
                <a:rect l="l" t="t" r="r" b="b"/>
                <a:pathLst>
                  <a:path w="3334" h="4834" extrusionOk="0">
                    <a:moveTo>
                      <a:pt x="2172" y="1"/>
                    </a:moveTo>
                    <a:cubicBezTo>
                      <a:pt x="2031" y="1"/>
                      <a:pt x="1919" y="161"/>
                      <a:pt x="1880" y="276"/>
                    </a:cubicBezTo>
                    <a:cubicBezTo>
                      <a:pt x="1680" y="727"/>
                      <a:pt x="1504" y="1153"/>
                      <a:pt x="1304" y="1604"/>
                    </a:cubicBezTo>
                    <a:lnTo>
                      <a:pt x="1229" y="1654"/>
                    </a:lnTo>
                    <a:cubicBezTo>
                      <a:pt x="1254" y="1429"/>
                      <a:pt x="1279" y="1228"/>
                      <a:pt x="1304" y="1003"/>
                    </a:cubicBezTo>
                    <a:cubicBezTo>
                      <a:pt x="1329" y="827"/>
                      <a:pt x="1379" y="602"/>
                      <a:pt x="1354" y="426"/>
                    </a:cubicBezTo>
                    <a:cubicBezTo>
                      <a:pt x="1329" y="351"/>
                      <a:pt x="1279" y="301"/>
                      <a:pt x="1229" y="276"/>
                    </a:cubicBezTo>
                    <a:cubicBezTo>
                      <a:pt x="1220" y="274"/>
                      <a:pt x="1211" y="273"/>
                      <a:pt x="1202" y="273"/>
                    </a:cubicBezTo>
                    <a:cubicBezTo>
                      <a:pt x="1107" y="273"/>
                      <a:pt x="999" y="385"/>
                      <a:pt x="953" y="476"/>
                    </a:cubicBezTo>
                    <a:cubicBezTo>
                      <a:pt x="677" y="903"/>
                      <a:pt x="477" y="1404"/>
                      <a:pt x="326" y="1905"/>
                    </a:cubicBezTo>
                    <a:cubicBezTo>
                      <a:pt x="251" y="2131"/>
                      <a:pt x="176" y="2356"/>
                      <a:pt x="101" y="2607"/>
                    </a:cubicBezTo>
                    <a:cubicBezTo>
                      <a:pt x="51" y="2782"/>
                      <a:pt x="26" y="2958"/>
                      <a:pt x="26" y="3133"/>
                    </a:cubicBezTo>
                    <a:cubicBezTo>
                      <a:pt x="1" y="3810"/>
                      <a:pt x="226" y="4662"/>
                      <a:pt x="1003" y="4812"/>
                    </a:cubicBezTo>
                    <a:cubicBezTo>
                      <a:pt x="1083" y="4827"/>
                      <a:pt x="1160" y="4834"/>
                      <a:pt x="1235" y="4834"/>
                    </a:cubicBezTo>
                    <a:cubicBezTo>
                      <a:pt x="2054" y="4834"/>
                      <a:pt x="2582" y="3998"/>
                      <a:pt x="2858" y="3309"/>
                    </a:cubicBezTo>
                    <a:cubicBezTo>
                      <a:pt x="2983" y="3083"/>
                      <a:pt x="3058" y="2832"/>
                      <a:pt x="3133" y="2557"/>
                    </a:cubicBezTo>
                    <a:cubicBezTo>
                      <a:pt x="3159" y="2406"/>
                      <a:pt x="3334" y="1980"/>
                      <a:pt x="3184" y="1855"/>
                    </a:cubicBezTo>
                    <a:cubicBezTo>
                      <a:pt x="3153" y="1836"/>
                      <a:pt x="3122" y="1827"/>
                      <a:pt x="3090" y="1827"/>
                    </a:cubicBezTo>
                    <a:cubicBezTo>
                      <a:pt x="2829" y="1827"/>
                      <a:pt x="2521" y="2398"/>
                      <a:pt x="2432" y="2532"/>
                    </a:cubicBezTo>
                    <a:cubicBezTo>
                      <a:pt x="2482" y="2431"/>
                      <a:pt x="2532" y="2331"/>
                      <a:pt x="2582" y="2206"/>
                    </a:cubicBezTo>
                    <a:cubicBezTo>
                      <a:pt x="2632" y="2080"/>
                      <a:pt x="2707" y="1955"/>
                      <a:pt x="2758" y="1805"/>
                    </a:cubicBezTo>
                    <a:cubicBezTo>
                      <a:pt x="2808" y="1629"/>
                      <a:pt x="2883" y="1454"/>
                      <a:pt x="2933" y="1253"/>
                    </a:cubicBezTo>
                    <a:cubicBezTo>
                      <a:pt x="2958" y="1128"/>
                      <a:pt x="3033" y="928"/>
                      <a:pt x="3008" y="777"/>
                    </a:cubicBezTo>
                    <a:cubicBezTo>
                      <a:pt x="2987" y="694"/>
                      <a:pt x="2898" y="646"/>
                      <a:pt x="2796" y="646"/>
                    </a:cubicBezTo>
                    <a:cubicBezTo>
                      <a:pt x="2775" y="646"/>
                      <a:pt x="2754" y="648"/>
                      <a:pt x="2732" y="652"/>
                    </a:cubicBezTo>
                    <a:cubicBezTo>
                      <a:pt x="2607" y="677"/>
                      <a:pt x="2532" y="802"/>
                      <a:pt x="2482" y="903"/>
                    </a:cubicBezTo>
                    <a:cubicBezTo>
                      <a:pt x="2331" y="1178"/>
                      <a:pt x="2181" y="1805"/>
                      <a:pt x="1981" y="2005"/>
                    </a:cubicBezTo>
                    <a:cubicBezTo>
                      <a:pt x="2006" y="1955"/>
                      <a:pt x="2106" y="1504"/>
                      <a:pt x="2131" y="1454"/>
                    </a:cubicBezTo>
                    <a:cubicBezTo>
                      <a:pt x="2156" y="1329"/>
                      <a:pt x="2181" y="1228"/>
                      <a:pt x="2206" y="1128"/>
                    </a:cubicBezTo>
                    <a:cubicBezTo>
                      <a:pt x="2281" y="903"/>
                      <a:pt x="2331" y="702"/>
                      <a:pt x="2382" y="476"/>
                    </a:cubicBezTo>
                    <a:cubicBezTo>
                      <a:pt x="2432" y="351"/>
                      <a:pt x="2407" y="151"/>
                      <a:pt x="2306" y="50"/>
                    </a:cubicBezTo>
                    <a:cubicBezTo>
                      <a:pt x="2260" y="15"/>
                      <a:pt x="2215" y="1"/>
                      <a:pt x="2172" y="1"/>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4209;p70">
                <a:extLst>
                  <a:ext uri="{FF2B5EF4-FFF2-40B4-BE49-F238E27FC236}">
                    <a16:creationId xmlns:a16="http://schemas.microsoft.com/office/drawing/2014/main" id="{7B3F7359-F940-214B-8F66-C298F391050F}"/>
                  </a:ext>
                </a:extLst>
              </p:cNvPr>
              <p:cNvGrpSpPr/>
              <p:nvPr/>
            </p:nvGrpSpPr>
            <p:grpSpPr>
              <a:xfrm>
                <a:off x="1452295" y="2217826"/>
                <a:ext cx="1373415" cy="2186792"/>
                <a:chOff x="1452295" y="2217826"/>
                <a:chExt cx="1373415" cy="2186792"/>
              </a:xfrm>
            </p:grpSpPr>
            <p:sp>
              <p:nvSpPr>
                <p:cNvPr id="88" name="Google Shape;4210;p70">
                  <a:extLst>
                    <a:ext uri="{FF2B5EF4-FFF2-40B4-BE49-F238E27FC236}">
                      <a16:creationId xmlns:a16="http://schemas.microsoft.com/office/drawing/2014/main" id="{198A3583-77F9-424A-AE21-F1B915C2B55E}"/>
                    </a:ext>
                  </a:extLst>
                </p:cNvPr>
                <p:cNvSpPr/>
                <p:nvPr/>
              </p:nvSpPr>
              <p:spPr>
                <a:xfrm>
                  <a:off x="2562891" y="2933155"/>
                  <a:ext cx="198436" cy="114273"/>
                </a:xfrm>
                <a:custGeom>
                  <a:avLst/>
                  <a:gdLst/>
                  <a:ahLst/>
                  <a:cxnLst/>
                  <a:rect l="l" t="t" r="r" b="b"/>
                  <a:pathLst>
                    <a:path w="5114" h="2945" extrusionOk="0">
                      <a:moveTo>
                        <a:pt x="3426" y="0"/>
                      </a:moveTo>
                      <a:cubicBezTo>
                        <a:pt x="3137" y="0"/>
                        <a:pt x="2847" y="19"/>
                        <a:pt x="2557" y="60"/>
                      </a:cubicBezTo>
                      <a:cubicBezTo>
                        <a:pt x="2306" y="85"/>
                        <a:pt x="2081" y="110"/>
                        <a:pt x="1830" y="135"/>
                      </a:cubicBezTo>
                      <a:cubicBezTo>
                        <a:pt x="1655" y="161"/>
                        <a:pt x="1479" y="211"/>
                        <a:pt x="1329" y="261"/>
                      </a:cubicBezTo>
                      <a:cubicBezTo>
                        <a:pt x="677" y="536"/>
                        <a:pt x="1" y="1088"/>
                        <a:pt x="201" y="1865"/>
                      </a:cubicBezTo>
                      <a:cubicBezTo>
                        <a:pt x="390" y="2738"/>
                        <a:pt x="1380" y="2945"/>
                        <a:pt x="2164" y="2945"/>
                      </a:cubicBezTo>
                      <a:cubicBezTo>
                        <a:pt x="2213" y="2945"/>
                        <a:pt x="2260" y="2944"/>
                        <a:pt x="2306" y="2942"/>
                      </a:cubicBezTo>
                      <a:cubicBezTo>
                        <a:pt x="2582" y="2942"/>
                        <a:pt x="2833" y="2917"/>
                        <a:pt x="3108" y="2867"/>
                      </a:cubicBezTo>
                      <a:cubicBezTo>
                        <a:pt x="3259" y="2842"/>
                        <a:pt x="3710" y="2817"/>
                        <a:pt x="3760" y="2642"/>
                      </a:cubicBezTo>
                      <a:cubicBezTo>
                        <a:pt x="3835" y="2316"/>
                        <a:pt x="3033" y="2266"/>
                        <a:pt x="2833" y="2216"/>
                      </a:cubicBezTo>
                      <a:lnTo>
                        <a:pt x="2833" y="2216"/>
                      </a:lnTo>
                      <a:cubicBezTo>
                        <a:pt x="2875" y="2224"/>
                        <a:pt x="2916" y="2227"/>
                        <a:pt x="2957" y="2227"/>
                      </a:cubicBezTo>
                      <a:cubicBezTo>
                        <a:pt x="3039" y="2227"/>
                        <a:pt x="3117" y="2216"/>
                        <a:pt x="3184" y="2216"/>
                      </a:cubicBezTo>
                      <a:lnTo>
                        <a:pt x="3635" y="2216"/>
                      </a:lnTo>
                      <a:cubicBezTo>
                        <a:pt x="3835" y="2216"/>
                        <a:pt x="4011" y="2191"/>
                        <a:pt x="4211" y="2166"/>
                      </a:cubicBezTo>
                      <a:cubicBezTo>
                        <a:pt x="4362" y="2140"/>
                        <a:pt x="4537" y="2140"/>
                        <a:pt x="4662" y="2040"/>
                      </a:cubicBezTo>
                      <a:cubicBezTo>
                        <a:pt x="4763" y="1965"/>
                        <a:pt x="4738" y="1840"/>
                        <a:pt x="4687" y="1739"/>
                      </a:cubicBezTo>
                      <a:cubicBezTo>
                        <a:pt x="4612" y="1614"/>
                        <a:pt x="4487" y="1614"/>
                        <a:pt x="4337" y="1614"/>
                      </a:cubicBezTo>
                      <a:cubicBezTo>
                        <a:pt x="4261" y="1608"/>
                        <a:pt x="4185" y="1606"/>
                        <a:pt x="4107" y="1606"/>
                      </a:cubicBezTo>
                      <a:cubicBezTo>
                        <a:pt x="4030" y="1606"/>
                        <a:pt x="3953" y="1608"/>
                        <a:pt x="3876" y="1608"/>
                      </a:cubicBezTo>
                      <a:cubicBezTo>
                        <a:pt x="3722" y="1608"/>
                        <a:pt x="3572" y="1602"/>
                        <a:pt x="3434" y="1564"/>
                      </a:cubicBezTo>
                      <a:cubicBezTo>
                        <a:pt x="3484" y="1564"/>
                        <a:pt x="3635" y="1514"/>
                        <a:pt x="3710" y="1514"/>
                      </a:cubicBezTo>
                      <a:cubicBezTo>
                        <a:pt x="3810" y="1489"/>
                        <a:pt x="3936" y="1464"/>
                        <a:pt x="4036" y="1464"/>
                      </a:cubicBezTo>
                      <a:cubicBezTo>
                        <a:pt x="4261" y="1414"/>
                        <a:pt x="4487" y="1389"/>
                        <a:pt x="4687" y="1338"/>
                      </a:cubicBezTo>
                      <a:cubicBezTo>
                        <a:pt x="4838" y="1338"/>
                        <a:pt x="5013" y="1238"/>
                        <a:pt x="5038" y="1088"/>
                      </a:cubicBezTo>
                      <a:cubicBezTo>
                        <a:pt x="5113" y="862"/>
                        <a:pt x="4838" y="787"/>
                        <a:pt x="4662" y="787"/>
                      </a:cubicBezTo>
                      <a:cubicBezTo>
                        <a:pt x="4326" y="805"/>
                        <a:pt x="3989" y="823"/>
                        <a:pt x="3652" y="823"/>
                      </a:cubicBezTo>
                      <a:cubicBezTo>
                        <a:pt x="3513" y="823"/>
                        <a:pt x="3373" y="819"/>
                        <a:pt x="3234" y="812"/>
                      </a:cubicBezTo>
                      <a:cubicBezTo>
                        <a:pt x="3209" y="812"/>
                        <a:pt x="3133" y="787"/>
                        <a:pt x="3159" y="762"/>
                      </a:cubicBezTo>
                      <a:cubicBezTo>
                        <a:pt x="3359" y="712"/>
                        <a:pt x="3560" y="637"/>
                        <a:pt x="3760" y="587"/>
                      </a:cubicBezTo>
                      <a:cubicBezTo>
                        <a:pt x="3936" y="511"/>
                        <a:pt x="4186" y="486"/>
                        <a:pt x="4311" y="361"/>
                      </a:cubicBezTo>
                      <a:cubicBezTo>
                        <a:pt x="4362" y="336"/>
                        <a:pt x="4412" y="286"/>
                        <a:pt x="4412" y="211"/>
                      </a:cubicBezTo>
                      <a:cubicBezTo>
                        <a:pt x="4387" y="85"/>
                        <a:pt x="4211" y="60"/>
                        <a:pt x="4136" y="35"/>
                      </a:cubicBezTo>
                      <a:cubicBezTo>
                        <a:pt x="3899" y="13"/>
                        <a:pt x="3663" y="0"/>
                        <a:pt x="3426" y="0"/>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4211;p70">
                  <a:extLst>
                    <a:ext uri="{FF2B5EF4-FFF2-40B4-BE49-F238E27FC236}">
                      <a16:creationId xmlns:a16="http://schemas.microsoft.com/office/drawing/2014/main" id="{793E8500-4F92-FE4F-9925-45B2EEC291EB}"/>
                    </a:ext>
                  </a:extLst>
                </p:cNvPr>
                <p:cNvGrpSpPr/>
                <p:nvPr/>
              </p:nvGrpSpPr>
              <p:grpSpPr>
                <a:xfrm>
                  <a:off x="1452295" y="2217826"/>
                  <a:ext cx="1373415" cy="2186792"/>
                  <a:chOff x="1452295" y="2217826"/>
                  <a:chExt cx="1373415" cy="2186792"/>
                </a:xfrm>
              </p:grpSpPr>
              <p:sp>
                <p:nvSpPr>
                  <p:cNvPr id="90" name="Google Shape;4212;p70">
                    <a:extLst>
                      <a:ext uri="{FF2B5EF4-FFF2-40B4-BE49-F238E27FC236}">
                        <a16:creationId xmlns:a16="http://schemas.microsoft.com/office/drawing/2014/main" id="{BF0AEEC4-E8EC-454B-9199-2851F2D7E570}"/>
                      </a:ext>
                    </a:extLst>
                  </p:cNvPr>
                  <p:cNvSpPr/>
                  <p:nvPr/>
                </p:nvSpPr>
                <p:spPr>
                  <a:xfrm>
                    <a:off x="1452295" y="3839889"/>
                    <a:ext cx="154667" cy="244223"/>
                  </a:xfrm>
                  <a:custGeom>
                    <a:avLst/>
                    <a:gdLst/>
                    <a:ahLst/>
                    <a:cxnLst/>
                    <a:rect l="l" t="t" r="r" b="b"/>
                    <a:pathLst>
                      <a:path w="3986" h="6294" extrusionOk="0">
                        <a:moveTo>
                          <a:pt x="3008" y="1"/>
                        </a:moveTo>
                        <a:cubicBezTo>
                          <a:pt x="3008" y="51"/>
                          <a:pt x="1956" y="301"/>
                          <a:pt x="1856" y="326"/>
                        </a:cubicBezTo>
                        <a:cubicBezTo>
                          <a:pt x="1480" y="402"/>
                          <a:pt x="1104" y="452"/>
                          <a:pt x="728" y="552"/>
                        </a:cubicBezTo>
                        <a:cubicBezTo>
                          <a:pt x="527" y="627"/>
                          <a:pt x="327" y="727"/>
                          <a:pt x="201" y="903"/>
                        </a:cubicBezTo>
                        <a:cubicBezTo>
                          <a:pt x="76" y="1078"/>
                          <a:pt x="51" y="1279"/>
                          <a:pt x="51" y="1454"/>
                        </a:cubicBezTo>
                        <a:cubicBezTo>
                          <a:pt x="26" y="1630"/>
                          <a:pt x="1" y="1805"/>
                          <a:pt x="26" y="1956"/>
                        </a:cubicBezTo>
                        <a:cubicBezTo>
                          <a:pt x="277" y="3334"/>
                          <a:pt x="778" y="4662"/>
                          <a:pt x="1555" y="5840"/>
                        </a:cubicBezTo>
                        <a:cubicBezTo>
                          <a:pt x="1698" y="6055"/>
                          <a:pt x="1910" y="6293"/>
                          <a:pt x="2168" y="6293"/>
                        </a:cubicBezTo>
                        <a:cubicBezTo>
                          <a:pt x="2181" y="6293"/>
                          <a:pt x="2194" y="6293"/>
                          <a:pt x="2206" y="6291"/>
                        </a:cubicBezTo>
                        <a:cubicBezTo>
                          <a:pt x="2457" y="6241"/>
                          <a:pt x="2607" y="5991"/>
                          <a:pt x="2708" y="5765"/>
                        </a:cubicBezTo>
                        <a:cubicBezTo>
                          <a:pt x="3109" y="4712"/>
                          <a:pt x="3184" y="3535"/>
                          <a:pt x="3760" y="2557"/>
                        </a:cubicBezTo>
                        <a:cubicBezTo>
                          <a:pt x="3861" y="2382"/>
                          <a:pt x="3986" y="2156"/>
                          <a:pt x="3886" y="1981"/>
                        </a:cubicBezTo>
                        <a:cubicBezTo>
                          <a:pt x="3836" y="1880"/>
                          <a:pt x="3735" y="1830"/>
                          <a:pt x="3685" y="1755"/>
                        </a:cubicBezTo>
                        <a:cubicBezTo>
                          <a:pt x="3585" y="1680"/>
                          <a:pt x="3535" y="1555"/>
                          <a:pt x="3460" y="1404"/>
                        </a:cubicBezTo>
                        <a:cubicBezTo>
                          <a:pt x="3384" y="1254"/>
                          <a:pt x="3334" y="1103"/>
                          <a:pt x="3284" y="1003"/>
                        </a:cubicBezTo>
                        <a:cubicBezTo>
                          <a:pt x="3159" y="677"/>
                          <a:pt x="3059" y="352"/>
                          <a:pt x="3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213;p70">
                    <a:extLst>
                      <a:ext uri="{FF2B5EF4-FFF2-40B4-BE49-F238E27FC236}">
                        <a16:creationId xmlns:a16="http://schemas.microsoft.com/office/drawing/2014/main" id="{543917F0-5CF9-C64E-AD20-079E521DDBF2}"/>
                      </a:ext>
                    </a:extLst>
                  </p:cNvPr>
                  <p:cNvSpPr/>
                  <p:nvPr/>
                </p:nvSpPr>
                <p:spPr>
                  <a:xfrm>
                    <a:off x="2417033" y="4258721"/>
                    <a:ext cx="233436" cy="145897"/>
                  </a:xfrm>
                  <a:custGeom>
                    <a:avLst/>
                    <a:gdLst/>
                    <a:ahLst/>
                    <a:cxnLst/>
                    <a:rect l="l" t="t" r="r" b="b"/>
                    <a:pathLst>
                      <a:path w="6016" h="3760" extrusionOk="0">
                        <a:moveTo>
                          <a:pt x="2334" y="0"/>
                        </a:moveTo>
                        <a:cubicBezTo>
                          <a:pt x="2308" y="0"/>
                          <a:pt x="2283" y="3"/>
                          <a:pt x="2256" y="9"/>
                        </a:cubicBezTo>
                        <a:cubicBezTo>
                          <a:pt x="2156" y="34"/>
                          <a:pt x="2080" y="109"/>
                          <a:pt x="2005" y="159"/>
                        </a:cubicBezTo>
                        <a:cubicBezTo>
                          <a:pt x="1880" y="209"/>
                          <a:pt x="1755" y="234"/>
                          <a:pt x="1604" y="259"/>
                        </a:cubicBezTo>
                        <a:cubicBezTo>
                          <a:pt x="1454" y="284"/>
                          <a:pt x="1278" y="284"/>
                          <a:pt x="1153" y="309"/>
                        </a:cubicBezTo>
                        <a:cubicBezTo>
                          <a:pt x="1008" y="320"/>
                          <a:pt x="862" y="326"/>
                          <a:pt x="717" y="326"/>
                        </a:cubicBezTo>
                        <a:cubicBezTo>
                          <a:pt x="512" y="326"/>
                          <a:pt x="306" y="314"/>
                          <a:pt x="100" y="284"/>
                        </a:cubicBezTo>
                        <a:lnTo>
                          <a:pt x="100" y="284"/>
                        </a:lnTo>
                        <a:cubicBezTo>
                          <a:pt x="176" y="309"/>
                          <a:pt x="100" y="1387"/>
                          <a:pt x="100" y="1512"/>
                        </a:cubicBezTo>
                        <a:cubicBezTo>
                          <a:pt x="75" y="1863"/>
                          <a:pt x="0" y="2239"/>
                          <a:pt x="0" y="2615"/>
                        </a:cubicBezTo>
                        <a:cubicBezTo>
                          <a:pt x="0" y="2841"/>
                          <a:pt x="25" y="3066"/>
                          <a:pt x="176" y="3242"/>
                        </a:cubicBezTo>
                        <a:cubicBezTo>
                          <a:pt x="301" y="3392"/>
                          <a:pt x="501" y="3467"/>
                          <a:pt x="677" y="3543"/>
                        </a:cubicBezTo>
                        <a:cubicBezTo>
                          <a:pt x="827" y="3618"/>
                          <a:pt x="978" y="3668"/>
                          <a:pt x="1153" y="3693"/>
                        </a:cubicBezTo>
                        <a:cubicBezTo>
                          <a:pt x="1562" y="3737"/>
                          <a:pt x="1974" y="3759"/>
                          <a:pt x="2384" y="3759"/>
                        </a:cubicBezTo>
                        <a:cubicBezTo>
                          <a:pt x="3383" y="3759"/>
                          <a:pt x="4380" y="3626"/>
                          <a:pt x="5339" y="3342"/>
                        </a:cubicBezTo>
                        <a:cubicBezTo>
                          <a:pt x="5614" y="3267"/>
                          <a:pt x="5915" y="3117"/>
                          <a:pt x="5965" y="2841"/>
                        </a:cubicBezTo>
                        <a:cubicBezTo>
                          <a:pt x="6015" y="2590"/>
                          <a:pt x="5790" y="2365"/>
                          <a:pt x="5589" y="2214"/>
                        </a:cubicBezTo>
                        <a:cubicBezTo>
                          <a:pt x="4687" y="1512"/>
                          <a:pt x="3559" y="1137"/>
                          <a:pt x="2807" y="309"/>
                        </a:cubicBezTo>
                        <a:cubicBezTo>
                          <a:pt x="2675" y="155"/>
                          <a:pt x="2523" y="0"/>
                          <a:pt x="2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4214;p70">
                    <a:extLst>
                      <a:ext uri="{FF2B5EF4-FFF2-40B4-BE49-F238E27FC236}">
                        <a16:creationId xmlns:a16="http://schemas.microsoft.com/office/drawing/2014/main" id="{CEA3EC83-54B9-1448-ACA8-FA298113B74E}"/>
                      </a:ext>
                    </a:extLst>
                  </p:cNvPr>
                  <p:cNvGrpSpPr/>
                  <p:nvPr/>
                </p:nvGrpSpPr>
                <p:grpSpPr>
                  <a:xfrm>
                    <a:off x="1511624" y="2217826"/>
                    <a:ext cx="1314086" cy="2094408"/>
                    <a:chOff x="1511624" y="2217826"/>
                    <a:chExt cx="1314086" cy="2094408"/>
                  </a:xfrm>
                </p:grpSpPr>
                <p:sp>
                  <p:nvSpPr>
                    <p:cNvPr id="93" name="Google Shape;4215;p70">
                      <a:extLst>
                        <a:ext uri="{FF2B5EF4-FFF2-40B4-BE49-F238E27FC236}">
                          <a16:creationId xmlns:a16="http://schemas.microsoft.com/office/drawing/2014/main" id="{2188F5F7-2849-7048-B527-BBB4B17C5E70}"/>
                        </a:ext>
                      </a:extLst>
                    </p:cNvPr>
                    <p:cNvSpPr/>
                    <p:nvPr/>
                  </p:nvSpPr>
                  <p:spPr>
                    <a:xfrm>
                      <a:off x="2427519" y="2217826"/>
                      <a:ext cx="398191" cy="536367"/>
                    </a:xfrm>
                    <a:custGeom>
                      <a:avLst/>
                      <a:gdLst/>
                      <a:ahLst/>
                      <a:cxnLst/>
                      <a:rect l="l" t="t" r="r" b="b"/>
                      <a:pathLst>
                        <a:path w="10262" h="13823" extrusionOk="0">
                          <a:moveTo>
                            <a:pt x="8957" y="1"/>
                          </a:moveTo>
                          <a:cubicBezTo>
                            <a:pt x="8460" y="1"/>
                            <a:pt x="7956" y="277"/>
                            <a:pt x="7795" y="890"/>
                          </a:cubicBezTo>
                          <a:cubicBezTo>
                            <a:pt x="5815" y="8509"/>
                            <a:pt x="3960" y="8860"/>
                            <a:pt x="0" y="10364"/>
                          </a:cubicBezTo>
                          <a:cubicBezTo>
                            <a:pt x="401" y="11041"/>
                            <a:pt x="1153" y="12394"/>
                            <a:pt x="1379" y="13823"/>
                          </a:cubicBezTo>
                          <a:cubicBezTo>
                            <a:pt x="5840" y="11517"/>
                            <a:pt x="8246" y="9336"/>
                            <a:pt x="10076" y="1316"/>
                          </a:cubicBezTo>
                          <a:cubicBezTo>
                            <a:pt x="10262" y="487"/>
                            <a:pt x="9616" y="1"/>
                            <a:pt x="8957" y="1"/>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216;p70">
                      <a:extLst>
                        <a:ext uri="{FF2B5EF4-FFF2-40B4-BE49-F238E27FC236}">
                          <a16:creationId xmlns:a16="http://schemas.microsoft.com/office/drawing/2014/main" id="{D096DA34-B5B3-654B-87AD-D3D162FB5783}"/>
                        </a:ext>
                      </a:extLst>
                    </p:cNvPr>
                    <p:cNvSpPr/>
                    <p:nvPr/>
                  </p:nvSpPr>
                  <p:spPr>
                    <a:xfrm>
                      <a:off x="2253106" y="2610024"/>
                      <a:ext cx="244775" cy="183025"/>
                    </a:xfrm>
                    <a:custGeom>
                      <a:avLst/>
                      <a:gdLst/>
                      <a:ahLst/>
                      <a:cxnLst/>
                      <a:rect l="l" t="t" r="r" b="b"/>
                      <a:pathLst>
                        <a:path w="9791" h="7321" extrusionOk="0">
                          <a:moveTo>
                            <a:pt x="200" y="1429"/>
                          </a:moveTo>
                          <a:cubicBezTo>
                            <a:pt x="922" y="286"/>
                            <a:pt x="5184" y="-278"/>
                            <a:pt x="6724" y="143"/>
                          </a:cubicBezTo>
                          <a:cubicBezTo>
                            <a:pt x="8264" y="564"/>
                            <a:pt x="9066" y="2921"/>
                            <a:pt x="9439" y="3953"/>
                          </a:cubicBezTo>
                          <a:cubicBezTo>
                            <a:pt x="9812" y="4985"/>
                            <a:pt x="10138" y="5827"/>
                            <a:pt x="8963" y="6335"/>
                          </a:cubicBezTo>
                          <a:cubicBezTo>
                            <a:pt x="7788" y="6843"/>
                            <a:pt x="3851" y="7819"/>
                            <a:pt x="2390" y="7001"/>
                          </a:cubicBezTo>
                          <a:cubicBezTo>
                            <a:pt x="930" y="6183"/>
                            <a:pt x="-522" y="2572"/>
                            <a:pt x="200" y="1429"/>
                          </a:cubicBezTo>
                          <a:close/>
                        </a:path>
                      </a:pathLst>
                    </a:custGeom>
                    <a:solidFill>
                      <a:schemeClr val="accent4"/>
                    </a:solidFill>
                    <a:ln>
                      <a:noFill/>
                    </a:ln>
                  </p:spPr>
                  <p:txBody>
                    <a:bodyPr/>
                    <a:lstStyle/>
                    <a:p>
                      <a:endParaRPr lang="en-VN"/>
                    </a:p>
                  </p:txBody>
                </p:sp>
                <p:sp>
                  <p:nvSpPr>
                    <p:cNvPr id="95" name="Google Shape;4217;p70">
                      <a:extLst>
                        <a:ext uri="{FF2B5EF4-FFF2-40B4-BE49-F238E27FC236}">
                          <a16:creationId xmlns:a16="http://schemas.microsoft.com/office/drawing/2014/main" id="{6A8B2E1D-8D6E-EB4D-BC8E-52ED452EB960}"/>
                        </a:ext>
                      </a:extLst>
                    </p:cNvPr>
                    <p:cNvSpPr/>
                    <p:nvPr/>
                  </p:nvSpPr>
                  <p:spPr>
                    <a:xfrm>
                      <a:off x="1858825" y="2842552"/>
                      <a:ext cx="33099" cy="32245"/>
                    </a:xfrm>
                    <a:custGeom>
                      <a:avLst/>
                      <a:gdLst/>
                      <a:ahLst/>
                      <a:cxnLst/>
                      <a:rect l="l" t="t" r="r" b="b"/>
                      <a:pathLst>
                        <a:path w="853" h="831" extrusionOk="0">
                          <a:moveTo>
                            <a:pt x="245" y="0"/>
                          </a:moveTo>
                          <a:cubicBezTo>
                            <a:pt x="200" y="0"/>
                            <a:pt x="159" y="13"/>
                            <a:pt x="125" y="39"/>
                          </a:cubicBezTo>
                          <a:cubicBezTo>
                            <a:pt x="0" y="115"/>
                            <a:pt x="50" y="365"/>
                            <a:pt x="226" y="591"/>
                          </a:cubicBezTo>
                          <a:cubicBezTo>
                            <a:pt x="336" y="738"/>
                            <a:pt x="486" y="831"/>
                            <a:pt x="608" y="831"/>
                          </a:cubicBezTo>
                          <a:cubicBezTo>
                            <a:pt x="653" y="831"/>
                            <a:pt x="693" y="818"/>
                            <a:pt x="727" y="791"/>
                          </a:cubicBezTo>
                          <a:cubicBezTo>
                            <a:pt x="852" y="716"/>
                            <a:pt x="802" y="465"/>
                            <a:pt x="652" y="240"/>
                          </a:cubicBezTo>
                          <a:cubicBezTo>
                            <a:pt x="523" y="93"/>
                            <a:pt x="368" y="0"/>
                            <a:pt x="245" y="0"/>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218;p70">
                      <a:extLst>
                        <a:ext uri="{FF2B5EF4-FFF2-40B4-BE49-F238E27FC236}">
                          <a16:creationId xmlns:a16="http://schemas.microsoft.com/office/drawing/2014/main" id="{F9F6AEBA-E40D-D64F-8792-579F0AA1A543}"/>
                        </a:ext>
                      </a:extLst>
                    </p:cNvPr>
                    <p:cNvSpPr/>
                    <p:nvPr/>
                  </p:nvSpPr>
                  <p:spPr>
                    <a:xfrm>
                      <a:off x="1842296" y="2897419"/>
                      <a:ext cx="33099" cy="32788"/>
                    </a:xfrm>
                    <a:custGeom>
                      <a:avLst/>
                      <a:gdLst/>
                      <a:ahLst/>
                      <a:cxnLst/>
                      <a:rect l="l" t="t" r="r" b="b"/>
                      <a:pathLst>
                        <a:path w="853" h="845" extrusionOk="0">
                          <a:moveTo>
                            <a:pt x="225" y="1"/>
                          </a:moveTo>
                          <a:cubicBezTo>
                            <a:pt x="185" y="1"/>
                            <a:pt x="150" y="10"/>
                            <a:pt x="125" y="29"/>
                          </a:cubicBezTo>
                          <a:cubicBezTo>
                            <a:pt x="0" y="129"/>
                            <a:pt x="50" y="380"/>
                            <a:pt x="201" y="580"/>
                          </a:cubicBezTo>
                          <a:cubicBezTo>
                            <a:pt x="330" y="747"/>
                            <a:pt x="486" y="845"/>
                            <a:pt x="610" y="845"/>
                          </a:cubicBezTo>
                          <a:cubicBezTo>
                            <a:pt x="654" y="845"/>
                            <a:pt x="694" y="832"/>
                            <a:pt x="727" y="806"/>
                          </a:cubicBezTo>
                          <a:cubicBezTo>
                            <a:pt x="852" y="706"/>
                            <a:pt x="802" y="455"/>
                            <a:pt x="627" y="254"/>
                          </a:cubicBezTo>
                          <a:cubicBezTo>
                            <a:pt x="514" y="85"/>
                            <a:pt x="345" y="1"/>
                            <a:pt x="225" y="1"/>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219;p70">
                      <a:extLst>
                        <a:ext uri="{FF2B5EF4-FFF2-40B4-BE49-F238E27FC236}">
                          <a16:creationId xmlns:a16="http://schemas.microsoft.com/office/drawing/2014/main" id="{AEE1AE27-2FCC-5243-AADE-E15380B2D38B}"/>
                        </a:ext>
                      </a:extLst>
                    </p:cNvPr>
                    <p:cNvSpPr/>
                    <p:nvPr/>
                  </p:nvSpPr>
                  <p:spPr>
                    <a:xfrm>
                      <a:off x="1882146" y="2868356"/>
                      <a:ext cx="52577" cy="11718"/>
                    </a:xfrm>
                    <a:custGeom>
                      <a:avLst/>
                      <a:gdLst/>
                      <a:ahLst/>
                      <a:cxnLst/>
                      <a:rect l="l" t="t" r="r" b="b"/>
                      <a:pathLst>
                        <a:path w="1355" h="302" extrusionOk="0">
                          <a:moveTo>
                            <a:pt x="51" y="1"/>
                          </a:moveTo>
                          <a:lnTo>
                            <a:pt x="1" y="51"/>
                          </a:lnTo>
                          <a:lnTo>
                            <a:pt x="51" y="126"/>
                          </a:lnTo>
                          <a:cubicBezTo>
                            <a:pt x="452" y="151"/>
                            <a:pt x="878" y="201"/>
                            <a:pt x="1279" y="302"/>
                          </a:cubicBezTo>
                          <a:lnTo>
                            <a:pt x="1304" y="302"/>
                          </a:lnTo>
                          <a:lnTo>
                            <a:pt x="1354" y="252"/>
                          </a:lnTo>
                          <a:lnTo>
                            <a:pt x="1304" y="176"/>
                          </a:lnTo>
                          <a:cubicBezTo>
                            <a:pt x="903" y="76"/>
                            <a:pt x="477" y="26"/>
                            <a:pt x="51" y="1"/>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220;p70">
                      <a:extLst>
                        <a:ext uri="{FF2B5EF4-FFF2-40B4-BE49-F238E27FC236}">
                          <a16:creationId xmlns:a16="http://schemas.microsoft.com/office/drawing/2014/main" id="{C85D90D4-29E9-F54F-B89F-D0EBBCCEAB10}"/>
                        </a:ext>
                      </a:extLst>
                    </p:cNvPr>
                    <p:cNvSpPr/>
                    <p:nvPr/>
                  </p:nvSpPr>
                  <p:spPr>
                    <a:xfrm>
                      <a:off x="1861736" y="2922834"/>
                      <a:ext cx="52539" cy="7799"/>
                    </a:xfrm>
                    <a:custGeom>
                      <a:avLst/>
                      <a:gdLst/>
                      <a:ahLst/>
                      <a:cxnLst/>
                      <a:rect l="l" t="t" r="r" b="b"/>
                      <a:pathLst>
                        <a:path w="1354" h="201" extrusionOk="0">
                          <a:moveTo>
                            <a:pt x="50" y="0"/>
                          </a:moveTo>
                          <a:lnTo>
                            <a:pt x="0" y="51"/>
                          </a:lnTo>
                          <a:lnTo>
                            <a:pt x="50" y="126"/>
                          </a:lnTo>
                          <a:lnTo>
                            <a:pt x="226" y="126"/>
                          </a:lnTo>
                          <a:cubicBezTo>
                            <a:pt x="602" y="151"/>
                            <a:pt x="878" y="151"/>
                            <a:pt x="1304" y="201"/>
                          </a:cubicBezTo>
                          <a:lnTo>
                            <a:pt x="1354" y="126"/>
                          </a:lnTo>
                          <a:lnTo>
                            <a:pt x="1304" y="76"/>
                          </a:lnTo>
                          <a:cubicBezTo>
                            <a:pt x="903" y="26"/>
                            <a:pt x="627" y="26"/>
                            <a:pt x="251" y="0"/>
                          </a:cubicBez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221;p70">
                      <a:extLst>
                        <a:ext uri="{FF2B5EF4-FFF2-40B4-BE49-F238E27FC236}">
                          <a16:creationId xmlns:a16="http://schemas.microsoft.com/office/drawing/2014/main" id="{9459D8D7-3CB5-204C-B650-53858693D725}"/>
                        </a:ext>
                      </a:extLst>
                    </p:cNvPr>
                    <p:cNvSpPr/>
                    <p:nvPr/>
                  </p:nvSpPr>
                  <p:spPr>
                    <a:xfrm>
                      <a:off x="1911325" y="2875185"/>
                      <a:ext cx="23398" cy="54479"/>
                    </a:xfrm>
                    <a:custGeom>
                      <a:avLst/>
                      <a:gdLst/>
                      <a:ahLst/>
                      <a:cxnLst/>
                      <a:rect l="l" t="t" r="r" b="b"/>
                      <a:pathLst>
                        <a:path w="603" h="1404" extrusionOk="0">
                          <a:moveTo>
                            <a:pt x="552" y="0"/>
                          </a:moveTo>
                          <a:lnTo>
                            <a:pt x="477" y="51"/>
                          </a:lnTo>
                          <a:cubicBezTo>
                            <a:pt x="452" y="151"/>
                            <a:pt x="427" y="251"/>
                            <a:pt x="377" y="351"/>
                          </a:cubicBezTo>
                          <a:cubicBezTo>
                            <a:pt x="351" y="426"/>
                            <a:pt x="301" y="502"/>
                            <a:pt x="276" y="577"/>
                          </a:cubicBezTo>
                          <a:cubicBezTo>
                            <a:pt x="251" y="652"/>
                            <a:pt x="26" y="1254"/>
                            <a:pt x="1" y="1329"/>
                          </a:cubicBezTo>
                          <a:lnTo>
                            <a:pt x="26" y="1404"/>
                          </a:lnTo>
                          <a:lnTo>
                            <a:pt x="51" y="1404"/>
                          </a:lnTo>
                          <a:lnTo>
                            <a:pt x="101" y="1379"/>
                          </a:lnTo>
                          <a:cubicBezTo>
                            <a:pt x="151" y="1304"/>
                            <a:pt x="377" y="677"/>
                            <a:pt x="402" y="602"/>
                          </a:cubicBezTo>
                          <a:cubicBezTo>
                            <a:pt x="427" y="527"/>
                            <a:pt x="452" y="477"/>
                            <a:pt x="477" y="401"/>
                          </a:cubicBezTo>
                          <a:cubicBezTo>
                            <a:pt x="527" y="301"/>
                            <a:pt x="577" y="201"/>
                            <a:pt x="602" y="76"/>
                          </a:cubicBezTo>
                          <a:lnTo>
                            <a:pt x="552" y="0"/>
                          </a:ln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222;p70">
                      <a:extLst>
                        <a:ext uri="{FF2B5EF4-FFF2-40B4-BE49-F238E27FC236}">
                          <a16:creationId xmlns:a16="http://schemas.microsoft.com/office/drawing/2014/main" id="{3E133A3A-210E-C441-A07C-4DD932D59A27}"/>
                        </a:ext>
                      </a:extLst>
                    </p:cNvPr>
                    <p:cNvSpPr/>
                    <p:nvPr/>
                  </p:nvSpPr>
                  <p:spPr>
                    <a:xfrm>
                      <a:off x="1895765" y="2874215"/>
                      <a:ext cx="24368" cy="54479"/>
                    </a:xfrm>
                    <a:custGeom>
                      <a:avLst/>
                      <a:gdLst/>
                      <a:ahLst/>
                      <a:cxnLst/>
                      <a:rect l="l" t="t" r="r" b="b"/>
                      <a:pathLst>
                        <a:path w="628" h="1404" extrusionOk="0">
                          <a:moveTo>
                            <a:pt x="577" y="0"/>
                          </a:moveTo>
                          <a:lnTo>
                            <a:pt x="502" y="25"/>
                          </a:lnTo>
                          <a:cubicBezTo>
                            <a:pt x="351" y="502"/>
                            <a:pt x="201" y="852"/>
                            <a:pt x="1" y="1329"/>
                          </a:cubicBezTo>
                          <a:lnTo>
                            <a:pt x="26" y="1404"/>
                          </a:lnTo>
                          <a:lnTo>
                            <a:pt x="51" y="1404"/>
                          </a:lnTo>
                          <a:lnTo>
                            <a:pt x="126" y="1379"/>
                          </a:lnTo>
                          <a:cubicBezTo>
                            <a:pt x="301" y="903"/>
                            <a:pt x="452" y="527"/>
                            <a:pt x="627" y="76"/>
                          </a:cubicBezTo>
                          <a:lnTo>
                            <a:pt x="577" y="0"/>
                          </a:lnTo>
                          <a:close/>
                        </a:path>
                      </a:pathLst>
                    </a:custGeom>
                    <a:solidFill>
                      <a:srgbClr val="F69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223;p70">
                      <a:extLst>
                        <a:ext uri="{FF2B5EF4-FFF2-40B4-BE49-F238E27FC236}">
                          <a16:creationId xmlns:a16="http://schemas.microsoft.com/office/drawing/2014/main" id="{2A4C87ED-3B45-DE40-92FC-B49D6EA47885}"/>
                        </a:ext>
                      </a:extLst>
                    </p:cNvPr>
                    <p:cNvSpPr/>
                    <p:nvPr/>
                  </p:nvSpPr>
                  <p:spPr>
                    <a:xfrm>
                      <a:off x="1944384" y="2313327"/>
                      <a:ext cx="300564" cy="623362"/>
                    </a:xfrm>
                    <a:custGeom>
                      <a:avLst/>
                      <a:gdLst/>
                      <a:ahLst/>
                      <a:cxnLst/>
                      <a:rect l="l" t="t" r="r" b="b"/>
                      <a:pathLst>
                        <a:path w="7746" h="16065" extrusionOk="0">
                          <a:moveTo>
                            <a:pt x="5514" y="1"/>
                          </a:moveTo>
                          <a:cubicBezTo>
                            <a:pt x="5192" y="1"/>
                            <a:pt x="4949" y="216"/>
                            <a:pt x="4662" y="445"/>
                          </a:cubicBezTo>
                          <a:cubicBezTo>
                            <a:pt x="3860" y="1097"/>
                            <a:pt x="3159" y="1924"/>
                            <a:pt x="2808" y="2901"/>
                          </a:cubicBezTo>
                          <a:cubicBezTo>
                            <a:pt x="2306" y="4380"/>
                            <a:pt x="2657" y="6084"/>
                            <a:pt x="2006" y="7513"/>
                          </a:cubicBezTo>
                          <a:cubicBezTo>
                            <a:pt x="1755" y="8089"/>
                            <a:pt x="1329" y="8591"/>
                            <a:pt x="953" y="9117"/>
                          </a:cubicBezTo>
                          <a:cubicBezTo>
                            <a:pt x="552" y="9643"/>
                            <a:pt x="201" y="10195"/>
                            <a:pt x="101" y="10846"/>
                          </a:cubicBezTo>
                          <a:cubicBezTo>
                            <a:pt x="1" y="11473"/>
                            <a:pt x="201" y="12200"/>
                            <a:pt x="728" y="12551"/>
                          </a:cubicBezTo>
                          <a:cubicBezTo>
                            <a:pt x="978" y="12726"/>
                            <a:pt x="1254" y="12801"/>
                            <a:pt x="1530" y="12901"/>
                          </a:cubicBezTo>
                          <a:cubicBezTo>
                            <a:pt x="2657" y="13327"/>
                            <a:pt x="3484" y="14255"/>
                            <a:pt x="4261" y="15157"/>
                          </a:cubicBezTo>
                          <a:cubicBezTo>
                            <a:pt x="4487" y="15433"/>
                            <a:pt x="4713" y="15708"/>
                            <a:pt x="5013" y="15884"/>
                          </a:cubicBezTo>
                          <a:cubicBezTo>
                            <a:pt x="5202" y="15994"/>
                            <a:pt x="5421" y="16065"/>
                            <a:pt x="5638" y="16065"/>
                          </a:cubicBezTo>
                          <a:cubicBezTo>
                            <a:pt x="5767" y="16065"/>
                            <a:pt x="5895" y="16040"/>
                            <a:pt x="6016" y="15984"/>
                          </a:cubicBezTo>
                          <a:cubicBezTo>
                            <a:pt x="6266" y="15834"/>
                            <a:pt x="6417" y="15583"/>
                            <a:pt x="6542" y="15307"/>
                          </a:cubicBezTo>
                          <a:cubicBezTo>
                            <a:pt x="7269" y="13728"/>
                            <a:pt x="7294" y="11924"/>
                            <a:pt x="7419" y="10195"/>
                          </a:cubicBezTo>
                          <a:cubicBezTo>
                            <a:pt x="7545" y="8691"/>
                            <a:pt x="7745" y="7187"/>
                            <a:pt x="7745" y="5683"/>
                          </a:cubicBezTo>
                          <a:cubicBezTo>
                            <a:pt x="7745" y="4155"/>
                            <a:pt x="7545" y="2626"/>
                            <a:pt x="6918" y="1247"/>
                          </a:cubicBezTo>
                          <a:cubicBezTo>
                            <a:pt x="6692" y="746"/>
                            <a:pt x="6367" y="270"/>
                            <a:pt x="5840" y="69"/>
                          </a:cubicBezTo>
                          <a:cubicBezTo>
                            <a:pt x="5721" y="22"/>
                            <a:pt x="5614"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224;p70">
                      <a:extLst>
                        <a:ext uri="{FF2B5EF4-FFF2-40B4-BE49-F238E27FC236}">
                          <a16:creationId xmlns:a16="http://schemas.microsoft.com/office/drawing/2014/main" id="{8B983AB8-0DD3-FC44-A2E7-B136172DBFD7}"/>
                        </a:ext>
                      </a:extLst>
                    </p:cNvPr>
                    <p:cNvSpPr/>
                    <p:nvPr/>
                  </p:nvSpPr>
                  <p:spPr>
                    <a:xfrm>
                      <a:off x="2188489" y="2412389"/>
                      <a:ext cx="175077" cy="330132"/>
                    </a:xfrm>
                    <a:custGeom>
                      <a:avLst/>
                      <a:gdLst/>
                      <a:ahLst/>
                      <a:cxnLst/>
                      <a:rect l="l" t="t" r="r" b="b"/>
                      <a:pathLst>
                        <a:path w="4512" h="8508" extrusionOk="0">
                          <a:moveTo>
                            <a:pt x="3778" y="1"/>
                          </a:moveTo>
                          <a:cubicBezTo>
                            <a:pt x="3598" y="1"/>
                            <a:pt x="3309" y="481"/>
                            <a:pt x="2707" y="799"/>
                          </a:cubicBezTo>
                          <a:cubicBezTo>
                            <a:pt x="2106" y="1125"/>
                            <a:pt x="1630" y="1702"/>
                            <a:pt x="1279" y="2278"/>
                          </a:cubicBezTo>
                          <a:cubicBezTo>
                            <a:pt x="326" y="3857"/>
                            <a:pt x="0" y="5787"/>
                            <a:pt x="301" y="7592"/>
                          </a:cubicBezTo>
                          <a:cubicBezTo>
                            <a:pt x="351" y="7967"/>
                            <a:pt x="502" y="8394"/>
                            <a:pt x="878" y="8494"/>
                          </a:cubicBezTo>
                          <a:cubicBezTo>
                            <a:pt x="915" y="8503"/>
                            <a:pt x="952" y="8507"/>
                            <a:pt x="989" y="8507"/>
                          </a:cubicBezTo>
                          <a:cubicBezTo>
                            <a:pt x="1252" y="8507"/>
                            <a:pt x="1507" y="8290"/>
                            <a:pt x="1705" y="8093"/>
                          </a:cubicBezTo>
                          <a:cubicBezTo>
                            <a:pt x="2206" y="7592"/>
                            <a:pt x="2607" y="6990"/>
                            <a:pt x="2908" y="6363"/>
                          </a:cubicBezTo>
                          <a:cubicBezTo>
                            <a:pt x="3610" y="4885"/>
                            <a:pt x="4512" y="2504"/>
                            <a:pt x="3960" y="298"/>
                          </a:cubicBezTo>
                          <a:cubicBezTo>
                            <a:pt x="3909" y="84"/>
                            <a:pt x="3853"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225;p70">
                      <a:extLst>
                        <a:ext uri="{FF2B5EF4-FFF2-40B4-BE49-F238E27FC236}">
                          <a16:creationId xmlns:a16="http://schemas.microsoft.com/office/drawing/2014/main" id="{FE8D5199-6F34-8747-9836-4666CE59F842}"/>
                        </a:ext>
                      </a:extLst>
                    </p:cNvPr>
                    <p:cNvSpPr/>
                    <p:nvPr/>
                  </p:nvSpPr>
                  <p:spPr>
                    <a:xfrm>
                      <a:off x="1511624" y="3150410"/>
                      <a:ext cx="673999" cy="768367"/>
                    </a:xfrm>
                    <a:custGeom>
                      <a:avLst/>
                      <a:gdLst/>
                      <a:ahLst/>
                      <a:cxnLst/>
                      <a:rect l="l" t="t" r="r" b="b"/>
                      <a:pathLst>
                        <a:path w="17370" h="19802" extrusionOk="0">
                          <a:moveTo>
                            <a:pt x="13585" y="0"/>
                          </a:moveTo>
                          <a:cubicBezTo>
                            <a:pt x="13585" y="0"/>
                            <a:pt x="13585" y="0"/>
                            <a:pt x="13585" y="0"/>
                          </a:cubicBezTo>
                          <a:lnTo>
                            <a:pt x="13585" y="0"/>
                          </a:lnTo>
                          <a:cubicBezTo>
                            <a:pt x="13585" y="0"/>
                            <a:pt x="13585" y="0"/>
                            <a:pt x="13585" y="0"/>
                          </a:cubicBezTo>
                          <a:close/>
                          <a:moveTo>
                            <a:pt x="13585" y="0"/>
                          </a:moveTo>
                          <a:lnTo>
                            <a:pt x="13585" y="0"/>
                          </a:lnTo>
                          <a:cubicBezTo>
                            <a:pt x="13859" y="178"/>
                            <a:pt x="12708" y="2657"/>
                            <a:pt x="12607" y="2958"/>
                          </a:cubicBezTo>
                          <a:cubicBezTo>
                            <a:pt x="12156" y="4211"/>
                            <a:pt x="11730" y="5489"/>
                            <a:pt x="11354" y="6767"/>
                          </a:cubicBezTo>
                          <a:cubicBezTo>
                            <a:pt x="10577" y="9349"/>
                            <a:pt x="9926" y="11955"/>
                            <a:pt x="9299" y="14562"/>
                          </a:cubicBezTo>
                          <a:cubicBezTo>
                            <a:pt x="9224" y="14837"/>
                            <a:pt x="9199" y="15464"/>
                            <a:pt x="8998" y="15664"/>
                          </a:cubicBezTo>
                          <a:cubicBezTo>
                            <a:pt x="8798" y="15865"/>
                            <a:pt x="7996" y="15890"/>
                            <a:pt x="7720" y="15965"/>
                          </a:cubicBezTo>
                          <a:cubicBezTo>
                            <a:pt x="5490" y="16466"/>
                            <a:pt x="3234" y="16968"/>
                            <a:pt x="1154" y="17970"/>
                          </a:cubicBezTo>
                          <a:cubicBezTo>
                            <a:pt x="828" y="18121"/>
                            <a:pt x="477" y="18296"/>
                            <a:pt x="251" y="18597"/>
                          </a:cubicBezTo>
                          <a:cubicBezTo>
                            <a:pt x="101" y="18797"/>
                            <a:pt x="1" y="19073"/>
                            <a:pt x="101" y="19324"/>
                          </a:cubicBezTo>
                          <a:cubicBezTo>
                            <a:pt x="226" y="19624"/>
                            <a:pt x="627" y="19725"/>
                            <a:pt x="978" y="19775"/>
                          </a:cubicBezTo>
                          <a:cubicBezTo>
                            <a:pt x="1191" y="19793"/>
                            <a:pt x="1404" y="19801"/>
                            <a:pt x="1617" y="19801"/>
                          </a:cubicBezTo>
                          <a:cubicBezTo>
                            <a:pt x="2256" y="19801"/>
                            <a:pt x="2896" y="19731"/>
                            <a:pt x="3535" y="19674"/>
                          </a:cubicBezTo>
                          <a:cubicBezTo>
                            <a:pt x="3585" y="19649"/>
                            <a:pt x="3635" y="19649"/>
                            <a:pt x="3685" y="19649"/>
                          </a:cubicBezTo>
                          <a:cubicBezTo>
                            <a:pt x="5289" y="19474"/>
                            <a:pt x="6868" y="19298"/>
                            <a:pt x="8472" y="19098"/>
                          </a:cubicBezTo>
                          <a:cubicBezTo>
                            <a:pt x="9274" y="19023"/>
                            <a:pt x="10076" y="18923"/>
                            <a:pt x="10853" y="18822"/>
                          </a:cubicBezTo>
                          <a:cubicBezTo>
                            <a:pt x="11304" y="18772"/>
                            <a:pt x="11755" y="18722"/>
                            <a:pt x="12156" y="18522"/>
                          </a:cubicBezTo>
                          <a:cubicBezTo>
                            <a:pt x="13184" y="17970"/>
                            <a:pt x="13359" y="16141"/>
                            <a:pt x="13660" y="15138"/>
                          </a:cubicBezTo>
                          <a:cubicBezTo>
                            <a:pt x="14086" y="13659"/>
                            <a:pt x="14537" y="12181"/>
                            <a:pt x="14963" y="10702"/>
                          </a:cubicBezTo>
                          <a:cubicBezTo>
                            <a:pt x="15540" y="8747"/>
                            <a:pt x="16417" y="6842"/>
                            <a:pt x="17069" y="4887"/>
                          </a:cubicBezTo>
                          <a:cubicBezTo>
                            <a:pt x="17219" y="4461"/>
                            <a:pt x="17369" y="3985"/>
                            <a:pt x="17344" y="3534"/>
                          </a:cubicBezTo>
                          <a:cubicBezTo>
                            <a:pt x="17244" y="2632"/>
                            <a:pt x="16442" y="1955"/>
                            <a:pt x="15715" y="1429"/>
                          </a:cubicBezTo>
                          <a:cubicBezTo>
                            <a:pt x="15014" y="953"/>
                            <a:pt x="14287" y="451"/>
                            <a:pt x="13585" y="0"/>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226;p70">
                      <a:extLst>
                        <a:ext uri="{FF2B5EF4-FFF2-40B4-BE49-F238E27FC236}">
                          <a16:creationId xmlns:a16="http://schemas.microsoft.com/office/drawing/2014/main" id="{38FFE5DE-F1D2-A746-B570-1DB551C5E653}"/>
                        </a:ext>
                      </a:extLst>
                    </p:cNvPr>
                    <p:cNvSpPr/>
                    <p:nvPr/>
                  </p:nvSpPr>
                  <p:spPr>
                    <a:xfrm>
                      <a:off x="2096101" y="3184207"/>
                      <a:ext cx="415303" cy="1128027"/>
                    </a:xfrm>
                    <a:custGeom>
                      <a:avLst/>
                      <a:gdLst/>
                      <a:ahLst/>
                      <a:cxnLst/>
                      <a:rect l="l" t="t" r="r" b="b"/>
                      <a:pathLst>
                        <a:path w="10703" h="29071" extrusionOk="0">
                          <a:moveTo>
                            <a:pt x="1" y="132"/>
                          </a:moveTo>
                          <a:cubicBezTo>
                            <a:pt x="1" y="132"/>
                            <a:pt x="1" y="132"/>
                            <a:pt x="1" y="132"/>
                          </a:cubicBezTo>
                          <a:cubicBezTo>
                            <a:pt x="1" y="132"/>
                            <a:pt x="1" y="132"/>
                            <a:pt x="1" y="132"/>
                          </a:cubicBezTo>
                          <a:close/>
                          <a:moveTo>
                            <a:pt x="2943" y="0"/>
                          </a:moveTo>
                          <a:cubicBezTo>
                            <a:pt x="2813" y="0"/>
                            <a:pt x="2684" y="3"/>
                            <a:pt x="2557" y="6"/>
                          </a:cubicBezTo>
                          <a:cubicBezTo>
                            <a:pt x="1705" y="31"/>
                            <a:pt x="853" y="82"/>
                            <a:pt x="1" y="132"/>
                          </a:cubicBezTo>
                          <a:lnTo>
                            <a:pt x="1" y="132"/>
                          </a:lnTo>
                          <a:cubicBezTo>
                            <a:pt x="2" y="132"/>
                            <a:pt x="2" y="132"/>
                            <a:pt x="2" y="132"/>
                          </a:cubicBezTo>
                          <a:cubicBezTo>
                            <a:pt x="358" y="132"/>
                            <a:pt x="2106" y="6950"/>
                            <a:pt x="2306" y="7650"/>
                          </a:cubicBezTo>
                          <a:cubicBezTo>
                            <a:pt x="3133" y="10232"/>
                            <a:pt x="4111" y="12688"/>
                            <a:pt x="5489" y="15044"/>
                          </a:cubicBezTo>
                          <a:cubicBezTo>
                            <a:pt x="6091" y="16021"/>
                            <a:pt x="6041" y="16899"/>
                            <a:pt x="6241" y="18026"/>
                          </a:cubicBezTo>
                          <a:cubicBezTo>
                            <a:pt x="6492" y="19505"/>
                            <a:pt x="7168" y="24317"/>
                            <a:pt x="8146" y="27199"/>
                          </a:cubicBezTo>
                          <a:cubicBezTo>
                            <a:pt x="8348" y="27826"/>
                            <a:pt x="8794" y="29071"/>
                            <a:pt x="9550" y="29071"/>
                          </a:cubicBezTo>
                          <a:cubicBezTo>
                            <a:pt x="9732" y="29071"/>
                            <a:pt x="9932" y="28999"/>
                            <a:pt x="10151" y="28829"/>
                          </a:cubicBezTo>
                          <a:cubicBezTo>
                            <a:pt x="10201" y="28778"/>
                            <a:pt x="10226" y="28753"/>
                            <a:pt x="10276" y="28728"/>
                          </a:cubicBezTo>
                          <a:cubicBezTo>
                            <a:pt x="10602" y="28402"/>
                            <a:pt x="10677" y="27876"/>
                            <a:pt x="10702" y="27425"/>
                          </a:cubicBezTo>
                          <a:cubicBezTo>
                            <a:pt x="10702" y="26598"/>
                            <a:pt x="10427" y="25796"/>
                            <a:pt x="10326" y="24969"/>
                          </a:cubicBezTo>
                          <a:cubicBezTo>
                            <a:pt x="9825" y="21285"/>
                            <a:pt x="9650" y="18653"/>
                            <a:pt x="9474" y="15194"/>
                          </a:cubicBezTo>
                          <a:cubicBezTo>
                            <a:pt x="9449" y="14518"/>
                            <a:pt x="9299" y="14016"/>
                            <a:pt x="9148" y="13365"/>
                          </a:cubicBezTo>
                          <a:cubicBezTo>
                            <a:pt x="8973" y="12538"/>
                            <a:pt x="8772" y="11736"/>
                            <a:pt x="8547" y="10934"/>
                          </a:cubicBezTo>
                          <a:cubicBezTo>
                            <a:pt x="8146" y="9330"/>
                            <a:pt x="7670" y="7751"/>
                            <a:pt x="7168" y="6172"/>
                          </a:cubicBezTo>
                          <a:cubicBezTo>
                            <a:pt x="6717" y="4743"/>
                            <a:pt x="6241" y="3340"/>
                            <a:pt x="5765" y="1911"/>
                          </a:cubicBezTo>
                          <a:cubicBezTo>
                            <a:pt x="5615" y="1485"/>
                            <a:pt x="5439" y="1009"/>
                            <a:pt x="5138" y="683"/>
                          </a:cubicBezTo>
                          <a:cubicBezTo>
                            <a:pt x="4598" y="99"/>
                            <a:pt x="3759" y="0"/>
                            <a:pt x="2943" y="0"/>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227;p70">
                      <a:extLst>
                        <a:ext uri="{FF2B5EF4-FFF2-40B4-BE49-F238E27FC236}">
                          <a16:creationId xmlns:a16="http://schemas.microsoft.com/office/drawing/2014/main" id="{0A04056C-199D-C74D-B495-FC8CD377D428}"/>
                        </a:ext>
                      </a:extLst>
                    </p:cNvPr>
                    <p:cNvSpPr/>
                    <p:nvPr/>
                  </p:nvSpPr>
                  <p:spPr>
                    <a:xfrm>
                      <a:off x="2069832" y="2334513"/>
                      <a:ext cx="251440" cy="275343"/>
                    </a:xfrm>
                    <a:custGeom>
                      <a:avLst/>
                      <a:gdLst/>
                      <a:ahLst/>
                      <a:cxnLst/>
                      <a:rect l="l" t="t" r="r" b="b"/>
                      <a:pathLst>
                        <a:path w="6480" h="7096" extrusionOk="0">
                          <a:moveTo>
                            <a:pt x="3469" y="1"/>
                          </a:moveTo>
                          <a:cubicBezTo>
                            <a:pt x="3157" y="1"/>
                            <a:pt x="2841" y="29"/>
                            <a:pt x="2532" y="75"/>
                          </a:cubicBezTo>
                          <a:cubicBezTo>
                            <a:pt x="678" y="350"/>
                            <a:pt x="1" y="1804"/>
                            <a:pt x="302" y="3859"/>
                          </a:cubicBezTo>
                          <a:cubicBezTo>
                            <a:pt x="594" y="5856"/>
                            <a:pt x="1761" y="7095"/>
                            <a:pt x="3459" y="7095"/>
                          </a:cubicBezTo>
                          <a:cubicBezTo>
                            <a:pt x="3509" y="7095"/>
                            <a:pt x="3559" y="7094"/>
                            <a:pt x="3610" y="7092"/>
                          </a:cubicBezTo>
                          <a:cubicBezTo>
                            <a:pt x="5765" y="7017"/>
                            <a:pt x="6367" y="5789"/>
                            <a:pt x="6417" y="3308"/>
                          </a:cubicBezTo>
                          <a:cubicBezTo>
                            <a:pt x="6480" y="697"/>
                            <a:pt x="5028" y="1"/>
                            <a:pt x="3469" y="1"/>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228;p70">
                      <a:extLst>
                        <a:ext uri="{FF2B5EF4-FFF2-40B4-BE49-F238E27FC236}">
                          <a16:creationId xmlns:a16="http://schemas.microsoft.com/office/drawing/2014/main" id="{5C3CFC12-055C-8148-AE25-D3598A28F3FF}"/>
                        </a:ext>
                      </a:extLst>
                    </p:cNvPr>
                    <p:cNvSpPr/>
                    <p:nvPr/>
                  </p:nvSpPr>
                  <p:spPr>
                    <a:xfrm>
                      <a:off x="1911325" y="3164029"/>
                      <a:ext cx="485303" cy="370098"/>
                    </a:xfrm>
                    <a:custGeom>
                      <a:avLst/>
                      <a:gdLst/>
                      <a:ahLst/>
                      <a:cxnLst/>
                      <a:rect l="l" t="t" r="r" b="b"/>
                      <a:pathLst>
                        <a:path w="12507" h="9538" extrusionOk="0">
                          <a:moveTo>
                            <a:pt x="3234" y="0"/>
                          </a:moveTo>
                          <a:cubicBezTo>
                            <a:pt x="2632" y="0"/>
                            <a:pt x="2582" y="276"/>
                            <a:pt x="2407" y="752"/>
                          </a:cubicBezTo>
                          <a:cubicBezTo>
                            <a:pt x="2156" y="1353"/>
                            <a:pt x="1730" y="1955"/>
                            <a:pt x="1429" y="2531"/>
                          </a:cubicBezTo>
                          <a:cubicBezTo>
                            <a:pt x="878" y="3484"/>
                            <a:pt x="326" y="4486"/>
                            <a:pt x="201" y="5589"/>
                          </a:cubicBezTo>
                          <a:cubicBezTo>
                            <a:pt x="126" y="6316"/>
                            <a:pt x="1" y="7444"/>
                            <a:pt x="76" y="8321"/>
                          </a:cubicBezTo>
                          <a:cubicBezTo>
                            <a:pt x="101" y="8371"/>
                            <a:pt x="26" y="8446"/>
                            <a:pt x="677" y="8597"/>
                          </a:cubicBezTo>
                          <a:cubicBezTo>
                            <a:pt x="1053" y="8697"/>
                            <a:pt x="1429" y="8772"/>
                            <a:pt x="1830" y="8872"/>
                          </a:cubicBezTo>
                          <a:cubicBezTo>
                            <a:pt x="2457" y="8998"/>
                            <a:pt x="3083" y="9148"/>
                            <a:pt x="3710" y="9298"/>
                          </a:cubicBezTo>
                          <a:cubicBezTo>
                            <a:pt x="4026" y="9369"/>
                            <a:pt x="4428" y="9537"/>
                            <a:pt x="4795" y="9537"/>
                          </a:cubicBezTo>
                          <a:cubicBezTo>
                            <a:pt x="4953" y="9537"/>
                            <a:pt x="5104" y="9506"/>
                            <a:pt x="5239" y="9424"/>
                          </a:cubicBezTo>
                          <a:cubicBezTo>
                            <a:pt x="5514" y="9273"/>
                            <a:pt x="5615" y="8922"/>
                            <a:pt x="5715" y="8622"/>
                          </a:cubicBezTo>
                          <a:cubicBezTo>
                            <a:pt x="5890" y="7920"/>
                            <a:pt x="6091" y="7243"/>
                            <a:pt x="6266" y="6541"/>
                          </a:cubicBezTo>
                          <a:cubicBezTo>
                            <a:pt x="6592" y="6717"/>
                            <a:pt x="6642" y="7293"/>
                            <a:pt x="6717" y="7619"/>
                          </a:cubicBezTo>
                          <a:cubicBezTo>
                            <a:pt x="6818" y="8045"/>
                            <a:pt x="6893" y="8471"/>
                            <a:pt x="7068" y="8897"/>
                          </a:cubicBezTo>
                          <a:cubicBezTo>
                            <a:pt x="7143" y="9023"/>
                            <a:pt x="7219" y="9148"/>
                            <a:pt x="7344" y="9198"/>
                          </a:cubicBezTo>
                          <a:cubicBezTo>
                            <a:pt x="7388" y="9227"/>
                            <a:pt x="7449" y="9240"/>
                            <a:pt x="7513" y="9240"/>
                          </a:cubicBezTo>
                          <a:cubicBezTo>
                            <a:pt x="7557" y="9240"/>
                            <a:pt x="7603" y="9234"/>
                            <a:pt x="7645" y="9223"/>
                          </a:cubicBezTo>
                          <a:cubicBezTo>
                            <a:pt x="8647" y="9073"/>
                            <a:pt x="9675" y="8922"/>
                            <a:pt x="10627" y="8571"/>
                          </a:cubicBezTo>
                          <a:cubicBezTo>
                            <a:pt x="11179" y="8571"/>
                            <a:pt x="12507" y="7995"/>
                            <a:pt x="12507" y="7318"/>
                          </a:cubicBezTo>
                          <a:cubicBezTo>
                            <a:pt x="12507" y="7118"/>
                            <a:pt x="12457" y="6892"/>
                            <a:pt x="12382" y="6642"/>
                          </a:cubicBezTo>
                          <a:cubicBezTo>
                            <a:pt x="12281" y="6341"/>
                            <a:pt x="12131" y="6015"/>
                            <a:pt x="12056" y="5739"/>
                          </a:cubicBezTo>
                          <a:cubicBezTo>
                            <a:pt x="11830" y="5138"/>
                            <a:pt x="11580" y="4511"/>
                            <a:pt x="11304" y="3910"/>
                          </a:cubicBezTo>
                          <a:cubicBezTo>
                            <a:pt x="10928" y="3108"/>
                            <a:pt x="10201" y="2231"/>
                            <a:pt x="10201" y="1303"/>
                          </a:cubicBezTo>
                          <a:cubicBezTo>
                            <a:pt x="10201" y="602"/>
                            <a:pt x="9700" y="501"/>
                            <a:pt x="8898" y="376"/>
                          </a:cubicBezTo>
                          <a:cubicBezTo>
                            <a:pt x="8645" y="347"/>
                            <a:pt x="8388" y="340"/>
                            <a:pt x="8130" y="340"/>
                          </a:cubicBezTo>
                          <a:cubicBezTo>
                            <a:pt x="7919" y="340"/>
                            <a:pt x="7708" y="345"/>
                            <a:pt x="7495" y="345"/>
                          </a:cubicBezTo>
                          <a:cubicBezTo>
                            <a:pt x="7295" y="345"/>
                            <a:pt x="7094" y="341"/>
                            <a:pt x="6893" y="326"/>
                          </a:cubicBezTo>
                          <a:cubicBezTo>
                            <a:pt x="5665" y="201"/>
                            <a:pt x="4437" y="100"/>
                            <a:pt x="32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229;p70">
                      <a:extLst>
                        <a:ext uri="{FF2B5EF4-FFF2-40B4-BE49-F238E27FC236}">
                          <a16:creationId xmlns:a16="http://schemas.microsoft.com/office/drawing/2014/main" id="{ABCE67DA-137D-0B40-A0CE-8D0C2A7BCE60}"/>
                        </a:ext>
                      </a:extLst>
                    </p:cNvPr>
                    <p:cNvSpPr/>
                    <p:nvPr/>
                  </p:nvSpPr>
                  <p:spPr>
                    <a:xfrm>
                      <a:off x="2139869" y="2496590"/>
                      <a:ext cx="130338" cy="246435"/>
                    </a:xfrm>
                    <a:custGeom>
                      <a:avLst/>
                      <a:gdLst/>
                      <a:ahLst/>
                      <a:cxnLst/>
                      <a:rect l="l" t="t" r="r" b="b"/>
                      <a:pathLst>
                        <a:path w="3359" h="6351" extrusionOk="0">
                          <a:moveTo>
                            <a:pt x="2028" y="1"/>
                          </a:moveTo>
                          <a:cubicBezTo>
                            <a:pt x="1963" y="1"/>
                            <a:pt x="1897" y="3"/>
                            <a:pt x="1830" y="8"/>
                          </a:cubicBezTo>
                          <a:cubicBezTo>
                            <a:pt x="1529" y="8"/>
                            <a:pt x="1379" y="635"/>
                            <a:pt x="1128" y="785"/>
                          </a:cubicBezTo>
                          <a:cubicBezTo>
                            <a:pt x="702" y="1061"/>
                            <a:pt x="426" y="1036"/>
                            <a:pt x="376" y="1537"/>
                          </a:cubicBezTo>
                          <a:cubicBezTo>
                            <a:pt x="351" y="1938"/>
                            <a:pt x="301" y="2339"/>
                            <a:pt x="251" y="2765"/>
                          </a:cubicBezTo>
                          <a:cubicBezTo>
                            <a:pt x="201" y="3366"/>
                            <a:pt x="126" y="3968"/>
                            <a:pt x="76" y="4569"/>
                          </a:cubicBezTo>
                          <a:cubicBezTo>
                            <a:pt x="0" y="5196"/>
                            <a:pt x="401" y="6023"/>
                            <a:pt x="1028" y="6249"/>
                          </a:cubicBezTo>
                          <a:cubicBezTo>
                            <a:pt x="1279" y="6338"/>
                            <a:pt x="1555" y="6351"/>
                            <a:pt x="1829" y="6351"/>
                          </a:cubicBezTo>
                          <a:cubicBezTo>
                            <a:pt x="1939" y="6351"/>
                            <a:pt x="2048" y="6349"/>
                            <a:pt x="2156" y="6349"/>
                          </a:cubicBezTo>
                          <a:cubicBezTo>
                            <a:pt x="2356" y="6324"/>
                            <a:pt x="2582" y="6324"/>
                            <a:pt x="2782" y="6324"/>
                          </a:cubicBezTo>
                          <a:cubicBezTo>
                            <a:pt x="2908" y="6299"/>
                            <a:pt x="3033" y="6299"/>
                            <a:pt x="3133" y="6224"/>
                          </a:cubicBezTo>
                          <a:cubicBezTo>
                            <a:pt x="3334" y="6123"/>
                            <a:pt x="3359" y="5848"/>
                            <a:pt x="3359" y="5622"/>
                          </a:cubicBezTo>
                          <a:cubicBezTo>
                            <a:pt x="3309" y="4895"/>
                            <a:pt x="2983" y="4218"/>
                            <a:pt x="2933" y="3517"/>
                          </a:cubicBezTo>
                          <a:cubicBezTo>
                            <a:pt x="2857" y="2790"/>
                            <a:pt x="3083" y="2013"/>
                            <a:pt x="3133" y="1286"/>
                          </a:cubicBezTo>
                          <a:cubicBezTo>
                            <a:pt x="3158" y="910"/>
                            <a:pt x="3008" y="609"/>
                            <a:pt x="2782" y="309"/>
                          </a:cubicBezTo>
                          <a:cubicBezTo>
                            <a:pt x="2597" y="62"/>
                            <a:pt x="2327" y="1"/>
                            <a:pt x="2028" y="1"/>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230;p70">
                      <a:extLst>
                        <a:ext uri="{FF2B5EF4-FFF2-40B4-BE49-F238E27FC236}">
                          <a16:creationId xmlns:a16="http://schemas.microsoft.com/office/drawing/2014/main" id="{423C94B7-FBF8-4F4F-8F7A-1B519A8CBFD4}"/>
                        </a:ext>
                      </a:extLst>
                    </p:cNvPr>
                    <p:cNvSpPr/>
                    <p:nvPr/>
                  </p:nvSpPr>
                  <p:spPr>
                    <a:xfrm>
                      <a:off x="1970653" y="2640547"/>
                      <a:ext cx="399743" cy="630735"/>
                    </a:xfrm>
                    <a:custGeom>
                      <a:avLst/>
                      <a:gdLst/>
                      <a:ahLst/>
                      <a:cxnLst/>
                      <a:rect l="l" t="t" r="r" b="b"/>
                      <a:pathLst>
                        <a:path w="10302" h="16255" extrusionOk="0">
                          <a:moveTo>
                            <a:pt x="4521" y="1"/>
                          </a:moveTo>
                          <a:cubicBezTo>
                            <a:pt x="4333" y="1"/>
                            <a:pt x="2666" y="1022"/>
                            <a:pt x="2306" y="1285"/>
                          </a:cubicBezTo>
                          <a:cubicBezTo>
                            <a:pt x="1805" y="1686"/>
                            <a:pt x="2757" y="1812"/>
                            <a:pt x="2431" y="2388"/>
                          </a:cubicBezTo>
                          <a:cubicBezTo>
                            <a:pt x="1705" y="3666"/>
                            <a:pt x="1329" y="5120"/>
                            <a:pt x="1379" y="6574"/>
                          </a:cubicBezTo>
                          <a:cubicBezTo>
                            <a:pt x="1429" y="7551"/>
                            <a:pt x="1655" y="8504"/>
                            <a:pt x="1680" y="9481"/>
                          </a:cubicBezTo>
                          <a:cubicBezTo>
                            <a:pt x="1705" y="10935"/>
                            <a:pt x="1329" y="12363"/>
                            <a:pt x="928" y="13767"/>
                          </a:cubicBezTo>
                          <a:cubicBezTo>
                            <a:pt x="777" y="14318"/>
                            <a:pt x="527" y="14819"/>
                            <a:pt x="176" y="15296"/>
                          </a:cubicBezTo>
                          <a:cubicBezTo>
                            <a:pt x="101" y="15421"/>
                            <a:pt x="0" y="15546"/>
                            <a:pt x="0" y="15697"/>
                          </a:cubicBezTo>
                          <a:cubicBezTo>
                            <a:pt x="126" y="15722"/>
                            <a:pt x="226" y="15747"/>
                            <a:pt x="351" y="15772"/>
                          </a:cubicBezTo>
                          <a:cubicBezTo>
                            <a:pt x="627" y="15822"/>
                            <a:pt x="903" y="15947"/>
                            <a:pt x="1178" y="16022"/>
                          </a:cubicBezTo>
                          <a:cubicBezTo>
                            <a:pt x="1429" y="16098"/>
                            <a:pt x="1730" y="16098"/>
                            <a:pt x="2005" y="16123"/>
                          </a:cubicBezTo>
                          <a:cubicBezTo>
                            <a:pt x="2607" y="16198"/>
                            <a:pt x="3208" y="16223"/>
                            <a:pt x="3835" y="16248"/>
                          </a:cubicBezTo>
                          <a:cubicBezTo>
                            <a:pt x="4041" y="16252"/>
                            <a:pt x="4248" y="16254"/>
                            <a:pt x="4454" y="16254"/>
                          </a:cubicBezTo>
                          <a:cubicBezTo>
                            <a:pt x="5451" y="16254"/>
                            <a:pt x="6447" y="16206"/>
                            <a:pt x="7444" y="16123"/>
                          </a:cubicBezTo>
                          <a:cubicBezTo>
                            <a:pt x="8747" y="16022"/>
                            <a:pt x="8622" y="15797"/>
                            <a:pt x="8697" y="14544"/>
                          </a:cubicBezTo>
                          <a:cubicBezTo>
                            <a:pt x="8797" y="13040"/>
                            <a:pt x="8848" y="11536"/>
                            <a:pt x="9023" y="10032"/>
                          </a:cubicBezTo>
                          <a:cubicBezTo>
                            <a:pt x="9048" y="9631"/>
                            <a:pt x="9098" y="9230"/>
                            <a:pt x="9249" y="8829"/>
                          </a:cubicBezTo>
                          <a:cubicBezTo>
                            <a:pt x="9449" y="8328"/>
                            <a:pt x="9825" y="7877"/>
                            <a:pt x="10051" y="7376"/>
                          </a:cubicBezTo>
                          <a:cubicBezTo>
                            <a:pt x="10301" y="6774"/>
                            <a:pt x="10301" y="6098"/>
                            <a:pt x="10176" y="5446"/>
                          </a:cubicBezTo>
                          <a:cubicBezTo>
                            <a:pt x="10051" y="4794"/>
                            <a:pt x="9800" y="4193"/>
                            <a:pt x="9549" y="3591"/>
                          </a:cubicBezTo>
                          <a:cubicBezTo>
                            <a:pt x="9023" y="2388"/>
                            <a:pt x="8447" y="1210"/>
                            <a:pt x="7619" y="183"/>
                          </a:cubicBezTo>
                          <a:cubicBezTo>
                            <a:pt x="7563" y="104"/>
                            <a:pt x="7507" y="65"/>
                            <a:pt x="7462" y="65"/>
                          </a:cubicBezTo>
                          <a:cubicBezTo>
                            <a:pt x="7407" y="65"/>
                            <a:pt x="7369" y="123"/>
                            <a:pt x="7369" y="233"/>
                          </a:cubicBezTo>
                          <a:cubicBezTo>
                            <a:pt x="7344" y="433"/>
                            <a:pt x="7494" y="609"/>
                            <a:pt x="7469" y="834"/>
                          </a:cubicBezTo>
                          <a:cubicBezTo>
                            <a:pt x="7419" y="1135"/>
                            <a:pt x="7294" y="1411"/>
                            <a:pt x="7043" y="1611"/>
                          </a:cubicBezTo>
                          <a:cubicBezTo>
                            <a:pt x="6827" y="1815"/>
                            <a:pt x="6532" y="1915"/>
                            <a:pt x="6236" y="1915"/>
                          </a:cubicBezTo>
                          <a:cubicBezTo>
                            <a:pt x="5950" y="1915"/>
                            <a:pt x="5661" y="1821"/>
                            <a:pt x="5439" y="1636"/>
                          </a:cubicBezTo>
                          <a:cubicBezTo>
                            <a:pt x="4988" y="1235"/>
                            <a:pt x="4737" y="634"/>
                            <a:pt x="4537" y="7"/>
                          </a:cubicBezTo>
                          <a:cubicBezTo>
                            <a:pt x="4535" y="3"/>
                            <a:pt x="4529" y="1"/>
                            <a:pt x="4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231;p70">
                      <a:extLst>
                        <a:ext uri="{FF2B5EF4-FFF2-40B4-BE49-F238E27FC236}">
                          <a16:creationId xmlns:a16="http://schemas.microsoft.com/office/drawing/2014/main" id="{43279BAC-B4EA-FB4A-AA46-826A43121516}"/>
                        </a:ext>
                      </a:extLst>
                    </p:cNvPr>
                    <p:cNvSpPr/>
                    <p:nvPr/>
                  </p:nvSpPr>
                  <p:spPr>
                    <a:xfrm>
                      <a:off x="2067891" y="2815856"/>
                      <a:ext cx="635857" cy="223347"/>
                    </a:xfrm>
                    <a:custGeom>
                      <a:avLst/>
                      <a:gdLst/>
                      <a:ahLst/>
                      <a:cxnLst/>
                      <a:rect l="l" t="t" r="r" b="b"/>
                      <a:pathLst>
                        <a:path w="16387" h="5756" extrusionOk="0">
                          <a:moveTo>
                            <a:pt x="2582" y="1"/>
                          </a:moveTo>
                          <a:cubicBezTo>
                            <a:pt x="2131" y="652"/>
                            <a:pt x="1179" y="1880"/>
                            <a:pt x="1" y="2682"/>
                          </a:cubicBezTo>
                          <a:cubicBezTo>
                            <a:pt x="2897" y="5003"/>
                            <a:pt x="7045" y="5756"/>
                            <a:pt x="10978" y="5756"/>
                          </a:cubicBezTo>
                          <a:cubicBezTo>
                            <a:pt x="12353" y="5756"/>
                            <a:pt x="13703" y="5664"/>
                            <a:pt x="14963" y="5514"/>
                          </a:cubicBezTo>
                          <a:cubicBezTo>
                            <a:pt x="16387" y="5345"/>
                            <a:pt x="15929" y="3249"/>
                            <a:pt x="14574" y="3249"/>
                          </a:cubicBezTo>
                          <a:cubicBezTo>
                            <a:pt x="14521" y="3249"/>
                            <a:pt x="14467" y="3252"/>
                            <a:pt x="14412" y="3259"/>
                          </a:cubicBezTo>
                          <a:cubicBezTo>
                            <a:pt x="13628" y="3352"/>
                            <a:pt x="12830" y="3402"/>
                            <a:pt x="12030" y="3402"/>
                          </a:cubicBezTo>
                          <a:cubicBezTo>
                            <a:pt x="8532" y="3402"/>
                            <a:pt x="5009" y="2448"/>
                            <a:pt x="2582" y="1"/>
                          </a:cubicBez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232;p70">
                      <a:extLst>
                        <a:ext uri="{FF2B5EF4-FFF2-40B4-BE49-F238E27FC236}">
                          <a16:creationId xmlns:a16="http://schemas.microsoft.com/office/drawing/2014/main" id="{B23B8769-7CE3-1649-B797-CB9E7BEF5D9A}"/>
                        </a:ext>
                      </a:extLst>
                    </p:cNvPr>
                    <p:cNvSpPr/>
                    <p:nvPr/>
                  </p:nvSpPr>
                  <p:spPr>
                    <a:xfrm>
                      <a:off x="1998363" y="2680992"/>
                      <a:ext cx="192577" cy="300603"/>
                    </a:xfrm>
                    <a:custGeom>
                      <a:avLst/>
                      <a:gdLst/>
                      <a:ahLst/>
                      <a:cxnLst/>
                      <a:rect l="l" t="t" r="r" b="b"/>
                      <a:pathLst>
                        <a:path w="4963" h="7747" extrusionOk="0">
                          <a:moveTo>
                            <a:pt x="2035" y="0"/>
                          </a:moveTo>
                          <a:cubicBezTo>
                            <a:pt x="2025" y="0"/>
                            <a:pt x="2015" y="1"/>
                            <a:pt x="2006" y="2"/>
                          </a:cubicBezTo>
                          <a:cubicBezTo>
                            <a:pt x="1780" y="2"/>
                            <a:pt x="1404" y="303"/>
                            <a:pt x="1204" y="428"/>
                          </a:cubicBezTo>
                          <a:cubicBezTo>
                            <a:pt x="702" y="829"/>
                            <a:pt x="402" y="1155"/>
                            <a:pt x="226" y="1756"/>
                          </a:cubicBezTo>
                          <a:cubicBezTo>
                            <a:pt x="51" y="2383"/>
                            <a:pt x="1" y="3034"/>
                            <a:pt x="51" y="3686"/>
                          </a:cubicBezTo>
                          <a:cubicBezTo>
                            <a:pt x="101" y="4538"/>
                            <a:pt x="251" y="5591"/>
                            <a:pt x="953" y="6167"/>
                          </a:cubicBezTo>
                          <a:cubicBezTo>
                            <a:pt x="1705" y="6794"/>
                            <a:pt x="2557" y="7320"/>
                            <a:pt x="3434" y="7721"/>
                          </a:cubicBezTo>
                          <a:lnTo>
                            <a:pt x="3534" y="7746"/>
                          </a:lnTo>
                          <a:cubicBezTo>
                            <a:pt x="3635" y="7746"/>
                            <a:pt x="3685" y="7621"/>
                            <a:pt x="3735" y="7546"/>
                          </a:cubicBezTo>
                          <a:lnTo>
                            <a:pt x="4863" y="4513"/>
                          </a:lnTo>
                          <a:cubicBezTo>
                            <a:pt x="4913" y="4388"/>
                            <a:pt x="4963" y="4237"/>
                            <a:pt x="4963" y="4112"/>
                          </a:cubicBezTo>
                          <a:cubicBezTo>
                            <a:pt x="4963" y="3736"/>
                            <a:pt x="4637" y="3460"/>
                            <a:pt x="4387" y="3235"/>
                          </a:cubicBezTo>
                          <a:cubicBezTo>
                            <a:pt x="3835" y="2734"/>
                            <a:pt x="3384" y="2107"/>
                            <a:pt x="3008" y="1455"/>
                          </a:cubicBezTo>
                          <a:cubicBezTo>
                            <a:pt x="2836" y="1136"/>
                            <a:pt x="2496" y="0"/>
                            <a:pt x="20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233;p70">
                      <a:extLst>
                        <a:ext uri="{FF2B5EF4-FFF2-40B4-BE49-F238E27FC236}">
                          <a16:creationId xmlns:a16="http://schemas.microsoft.com/office/drawing/2014/main" id="{A64768B1-E03B-094A-8546-91D19D7D93F7}"/>
                        </a:ext>
                      </a:extLst>
                    </p:cNvPr>
                    <p:cNvSpPr/>
                    <p:nvPr/>
                  </p:nvSpPr>
                  <p:spPr>
                    <a:xfrm>
                      <a:off x="2024123" y="2276271"/>
                      <a:ext cx="260675" cy="235919"/>
                    </a:xfrm>
                    <a:custGeom>
                      <a:avLst/>
                      <a:gdLst/>
                      <a:ahLst/>
                      <a:cxnLst/>
                      <a:rect l="l" t="t" r="r" b="b"/>
                      <a:pathLst>
                        <a:path w="6718" h="6080" extrusionOk="0">
                          <a:moveTo>
                            <a:pt x="4507" y="1"/>
                          </a:moveTo>
                          <a:cubicBezTo>
                            <a:pt x="4237" y="1"/>
                            <a:pt x="3966" y="44"/>
                            <a:pt x="3710" y="122"/>
                          </a:cubicBezTo>
                          <a:cubicBezTo>
                            <a:pt x="3109" y="323"/>
                            <a:pt x="2582" y="673"/>
                            <a:pt x="2131" y="1099"/>
                          </a:cubicBezTo>
                          <a:cubicBezTo>
                            <a:pt x="1154" y="2002"/>
                            <a:pt x="452" y="3230"/>
                            <a:pt x="151" y="4533"/>
                          </a:cubicBezTo>
                          <a:cubicBezTo>
                            <a:pt x="26" y="4984"/>
                            <a:pt x="1" y="5536"/>
                            <a:pt x="352" y="5861"/>
                          </a:cubicBezTo>
                          <a:cubicBezTo>
                            <a:pt x="505" y="6015"/>
                            <a:pt x="717" y="6080"/>
                            <a:pt x="931" y="6080"/>
                          </a:cubicBezTo>
                          <a:cubicBezTo>
                            <a:pt x="997" y="6080"/>
                            <a:pt x="1064" y="6074"/>
                            <a:pt x="1129" y="6062"/>
                          </a:cubicBezTo>
                          <a:cubicBezTo>
                            <a:pt x="1404" y="6037"/>
                            <a:pt x="1680" y="5912"/>
                            <a:pt x="1906" y="5761"/>
                          </a:cubicBezTo>
                          <a:cubicBezTo>
                            <a:pt x="2507" y="5410"/>
                            <a:pt x="3059" y="4959"/>
                            <a:pt x="3510" y="4458"/>
                          </a:cubicBezTo>
                          <a:cubicBezTo>
                            <a:pt x="3961" y="3932"/>
                            <a:pt x="4312" y="3330"/>
                            <a:pt x="4763" y="2804"/>
                          </a:cubicBezTo>
                          <a:cubicBezTo>
                            <a:pt x="4988" y="2553"/>
                            <a:pt x="5239" y="2277"/>
                            <a:pt x="5540" y="2077"/>
                          </a:cubicBezTo>
                          <a:cubicBezTo>
                            <a:pt x="5690" y="1977"/>
                            <a:pt x="5840" y="1876"/>
                            <a:pt x="5991" y="1826"/>
                          </a:cubicBezTo>
                          <a:cubicBezTo>
                            <a:pt x="6091" y="1776"/>
                            <a:pt x="6367" y="1726"/>
                            <a:pt x="6417" y="1676"/>
                          </a:cubicBezTo>
                          <a:cubicBezTo>
                            <a:pt x="6718" y="1225"/>
                            <a:pt x="5815" y="398"/>
                            <a:pt x="5490" y="222"/>
                          </a:cubicBezTo>
                          <a:cubicBezTo>
                            <a:pt x="5183" y="69"/>
                            <a:pt x="4845"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234;p70">
                      <a:extLst>
                        <a:ext uri="{FF2B5EF4-FFF2-40B4-BE49-F238E27FC236}">
                          <a16:creationId xmlns:a16="http://schemas.microsoft.com/office/drawing/2014/main" id="{C4084B66-2104-7541-8A7F-2720D2119DF4}"/>
                        </a:ext>
                      </a:extLst>
                    </p:cNvPr>
                    <p:cNvSpPr/>
                    <p:nvPr/>
                  </p:nvSpPr>
                  <p:spPr>
                    <a:xfrm>
                      <a:off x="2221548" y="2311814"/>
                      <a:ext cx="119667" cy="202704"/>
                    </a:xfrm>
                    <a:custGeom>
                      <a:avLst/>
                      <a:gdLst/>
                      <a:ahLst/>
                      <a:cxnLst/>
                      <a:rect l="l" t="t" r="r" b="b"/>
                      <a:pathLst>
                        <a:path w="3084" h="5224" extrusionOk="0">
                          <a:moveTo>
                            <a:pt x="870" y="0"/>
                          </a:moveTo>
                          <a:cubicBezTo>
                            <a:pt x="735" y="0"/>
                            <a:pt x="595" y="19"/>
                            <a:pt x="452" y="58"/>
                          </a:cubicBezTo>
                          <a:cubicBezTo>
                            <a:pt x="26" y="183"/>
                            <a:pt x="1" y="409"/>
                            <a:pt x="76" y="785"/>
                          </a:cubicBezTo>
                          <a:cubicBezTo>
                            <a:pt x="276" y="1537"/>
                            <a:pt x="702" y="2339"/>
                            <a:pt x="1254" y="2915"/>
                          </a:cubicBezTo>
                          <a:cubicBezTo>
                            <a:pt x="1404" y="3041"/>
                            <a:pt x="1529" y="3191"/>
                            <a:pt x="1680" y="3291"/>
                          </a:cubicBezTo>
                          <a:cubicBezTo>
                            <a:pt x="1855" y="3417"/>
                            <a:pt x="2056" y="3542"/>
                            <a:pt x="2181" y="3717"/>
                          </a:cubicBezTo>
                          <a:cubicBezTo>
                            <a:pt x="2382" y="3943"/>
                            <a:pt x="2457" y="4244"/>
                            <a:pt x="2507" y="4519"/>
                          </a:cubicBezTo>
                          <a:cubicBezTo>
                            <a:pt x="2531" y="4616"/>
                            <a:pt x="2648" y="5224"/>
                            <a:pt x="2791" y="5224"/>
                          </a:cubicBezTo>
                          <a:cubicBezTo>
                            <a:pt x="2797" y="5224"/>
                            <a:pt x="2802" y="5223"/>
                            <a:pt x="2808" y="5221"/>
                          </a:cubicBezTo>
                          <a:cubicBezTo>
                            <a:pt x="2908" y="5196"/>
                            <a:pt x="2858" y="4745"/>
                            <a:pt x="2883" y="4670"/>
                          </a:cubicBezTo>
                          <a:cubicBezTo>
                            <a:pt x="2908" y="4319"/>
                            <a:pt x="2983" y="3993"/>
                            <a:pt x="3033" y="3642"/>
                          </a:cubicBezTo>
                          <a:cubicBezTo>
                            <a:pt x="3058" y="3391"/>
                            <a:pt x="3083" y="3166"/>
                            <a:pt x="3083" y="2915"/>
                          </a:cubicBezTo>
                          <a:cubicBezTo>
                            <a:pt x="3083" y="1778"/>
                            <a:pt x="2195" y="0"/>
                            <a:pt x="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4235;p70">
                      <a:extLst>
                        <a:ext uri="{FF2B5EF4-FFF2-40B4-BE49-F238E27FC236}">
                          <a16:creationId xmlns:a16="http://schemas.microsoft.com/office/drawing/2014/main" id="{01638E8D-1619-DD44-83AB-41A9F1A62651}"/>
                        </a:ext>
                      </a:extLst>
                    </p:cNvPr>
                    <p:cNvGrpSpPr/>
                    <p:nvPr/>
                  </p:nvGrpSpPr>
                  <p:grpSpPr>
                    <a:xfrm flipH="1">
                      <a:off x="2122345" y="2447437"/>
                      <a:ext cx="160898" cy="113288"/>
                      <a:chOff x="8308154" y="1956858"/>
                      <a:chExt cx="220619" cy="155359"/>
                    </a:xfrm>
                  </p:grpSpPr>
                  <p:sp>
                    <p:nvSpPr>
                      <p:cNvPr id="114" name="Google Shape;4236;p70">
                        <a:extLst>
                          <a:ext uri="{FF2B5EF4-FFF2-40B4-BE49-F238E27FC236}">
                            <a16:creationId xmlns:a16="http://schemas.microsoft.com/office/drawing/2014/main" id="{BB07D0A0-549A-9347-B975-727E1CFD76B9}"/>
                          </a:ext>
                        </a:extLst>
                      </p:cNvPr>
                      <p:cNvSpPr/>
                      <p:nvPr/>
                    </p:nvSpPr>
                    <p:spPr>
                      <a:xfrm>
                        <a:off x="8459371" y="1992524"/>
                        <a:ext cx="44046" cy="21594"/>
                      </a:xfrm>
                      <a:custGeom>
                        <a:avLst/>
                        <a:gdLst/>
                        <a:ahLst/>
                        <a:cxnLst/>
                        <a:rect l="l" t="t" r="r" b="b"/>
                        <a:pathLst>
                          <a:path w="2307" h="1131" extrusionOk="0">
                            <a:moveTo>
                              <a:pt x="1121" y="0"/>
                            </a:moveTo>
                            <a:cubicBezTo>
                              <a:pt x="843" y="0"/>
                              <a:pt x="589" y="167"/>
                              <a:pt x="402" y="378"/>
                            </a:cubicBezTo>
                            <a:cubicBezTo>
                              <a:pt x="301" y="479"/>
                              <a:pt x="251" y="604"/>
                              <a:pt x="176" y="704"/>
                            </a:cubicBezTo>
                            <a:cubicBezTo>
                              <a:pt x="101" y="830"/>
                              <a:pt x="51" y="980"/>
                              <a:pt x="1" y="1105"/>
                            </a:cubicBezTo>
                            <a:cubicBezTo>
                              <a:pt x="176" y="880"/>
                              <a:pt x="326" y="629"/>
                              <a:pt x="502" y="479"/>
                            </a:cubicBezTo>
                            <a:cubicBezTo>
                              <a:pt x="685" y="295"/>
                              <a:pt x="890" y="175"/>
                              <a:pt x="1115" y="175"/>
                            </a:cubicBezTo>
                            <a:cubicBezTo>
                              <a:pt x="1136" y="175"/>
                              <a:pt x="1157" y="176"/>
                              <a:pt x="1179" y="178"/>
                            </a:cubicBezTo>
                            <a:cubicBezTo>
                              <a:pt x="1429" y="178"/>
                              <a:pt x="1655" y="303"/>
                              <a:pt x="1855" y="479"/>
                            </a:cubicBezTo>
                            <a:cubicBezTo>
                              <a:pt x="2056" y="654"/>
                              <a:pt x="2231" y="880"/>
                              <a:pt x="2281" y="1130"/>
                            </a:cubicBezTo>
                            <a:cubicBezTo>
                              <a:pt x="2306" y="855"/>
                              <a:pt x="2131" y="579"/>
                              <a:pt x="1956" y="378"/>
                            </a:cubicBezTo>
                            <a:cubicBezTo>
                              <a:pt x="1755" y="178"/>
                              <a:pt x="1479" y="2"/>
                              <a:pt x="1179" y="2"/>
                            </a:cubicBezTo>
                            <a:cubicBezTo>
                              <a:pt x="1159" y="1"/>
                              <a:pt x="1140"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237;p70">
                        <a:extLst>
                          <a:ext uri="{FF2B5EF4-FFF2-40B4-BE49-F238E27FC236}">
                            <a16:creationId xmlns:a16="http://schemas.microsoft.com/office/drawing/2014/main" id="{32E9486A-989E-4945-8786-C7A0DB8C7CCA}"/>
                          </a:ext>
                        </a:extLst>
                      </p:cNvPr>
                      <p:cNvSpPr/>
                      <p:nvPr/>
                    </p:nvSpPr>
                    <p:spPr>
                      <a:xfrm>
                        <a:off x="8322989" y="1981507"/>
                        <a:ext cx="44046" cy="22071"/>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238;p70">
                        <a:extLst>
                          <a:ext uri="{FF2B5EF4-FFF2-40B4-BE49-F238E27FC236}">
                            <a16:creationId xmlns:a16="http://schemas.microsoft.com/office/drawing/2014/main" id="{9E8BA324-76A9-DA4F-964F-790AF6E10CCF}"/>
                          </a:ext>
                        </a:extLst>
                      </p:cNvPr>
                      <p:cNvSpPr/>
                      <p:nvPr/>
                    </p:nvSpPr>
                    <p:spPr>
                      <a:xfrm>
                        <a:off x="8362703" y="2078213"/>
                        <a:ext cx="69898" cy="15809"/>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239;p70">
                        <a:extLst>
                          <a:ext uri="{FF2B5EF4-FFF2-40B4-BE49-F238E27FC236}">
                            <a16:creationId xmlns:a16="http://schemas.microsoft.com/office/drawing/2014/main" id="{D94CE9E2-9BBC-A145-A527-328ACEFA51A5}"/>
                          </a:ext>
                        </a:extLst>
                      </p:cNvPr>
                      <p:cNvSpPr/>
                      <p:nvPr/>
                    </p:nvSpPr>
                    <p:spPr>
                      <a:xfrm>
                        <a:off x="8379467" y="2100227"/>
                        <a:ext cx="28715" cy="11990"/>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240;p70">
                        <a:extLst>
                          <a:ext uri="{FF2B5EF4-FFF2-40B4-BE49-F238E27FC236}">
                            <a16:creationId xmlns:a16="http://schemas.microsoft.com/office/drawing/2014/main" id="{B8C76566-35F5-9C4F-A01B-150E09D184D2}"/>
                          </a:ext>
                        </a:extLst>
                      </p:cNvPr>
                      <p:cNvSpPr/>
                      <p:nvPr/>
                    </p:nvSpPr>
                    <p:spPr>
                      <a:xfrm>
                        <a:off x="8387123" y="2045201"/>
                        <a:ext cx="37822" cy="11551"/>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241;p70">
                        <a:extLst>
                          <a:ext uri="{FF2B5EF4-FFF2-40B4-BE49-F238E27FC236}">
                            <a16:creationId xmlns:a16="http://schemas.microsoft.com/office/drawing/2014/main" id="{95E38AC9-A826-9347-BB7E-64243968186F}"/>
                          </a:ext>
                        </a:extLst>
                      </p:cNvPr>
                      <p:cNvSpPr/>
                      <p:nvPr/>
                    </p:nvSpPr>
                    <p:spPr>
                      <a:xfrm>
                        <a:off x="8481386" y="1964018"/>
                        <a:ext cx="47388" cy="26176"/>
                      </a:xfrm>
                      <a:custGeom>
                        <a:avLst/>
                        <a:gdLst/>
                        <a:ahLst/>
                        <a:cxnLst/>
                        <a:rect l="l" t="t" r="r" b="b"/>
                        <a:pathLst>
                          <a:path w="2482" h="1371" extrusionOk="0">
                            <a:moveTo>
                              <a:pt x="433" y="0"/>
                            </a:moveTo>
                            <a:cubicBezTo>
                              <a:pt x="282" y="0"/>
                              <a:pt x="133" y="12"/>
                              <a:pt x="1" y="42"/>
                            </a:cubicBezTo>
                            <a:lnTo>
                              <a:pt x="1" y="67"/>
                            </a:lnTo>
                            <a:cubicBezTo>
                              <a:pt x="477" y="67"/>
                              <a:pt x="953" y="192"/>
                              <a:pt x="1379" y="418"/>
                            </a:cubicBezTo>
                            <a:cubicBezTo>
                              <a:pt x="1605" y="518"/>
                              <a:pt x="1805" y="668"/>
                              <a:pt x="1981" y="819"/>
                            </a:cubicBezTo>
                            <a:cubicBezTo>
                              <a:pt x="2181" y="969"/>
                              <a:pt x="2331" y="1170"/>
                              <a:pt x="2482" y="1370"/>
                            </a:cubicBezTo>
                            <a:lnTo>
                              <a:pt x="2482" y="1345"/>
                            </a:lnTo>
                            <a:cubicBezTo>
                              <a:pt x="2457" y="1245"/>
                              <a:pt x="2382" y="1120"/>
                              <a:pt x="2331" y="1019"/>
                            </a:cubicBezTo>
                            <a:cubicBezTo>
                              <a:pt x="2256" y="919"/>
                              <a:pt x="2181" y="819"/>
                              <a:pt x="2081" y="719"/>
                            </a:cubicBezTo>
                            <a:cubicBezTo>
                              <a:pt x="1905" y="518"/>
                              <a:pt x="1705" y="393"/>
                              <a:pt x="1479" y="242"/>
                            </a:cubicBezTo>
                            <a:cubicBezTo>
                              <a:pt x="1254" y="142"/>
                              <a:pt x="1003" y="42"/>
                              <a:pt x="752" y="17"/>
                            </a:cubicBezTo>
                            <a:cubicBezTo>
                              <a:pt x="649" y="6"/>
                              <a:pt x="541"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242;p70">
                        <a:extLst>
                          <a:ext uri="{FF2B5EF4-FFF2-40B4-BE49-F238E27FC236}">
                            <a16:creationId xmlns:a16="http://schemas.microsoft.com/office/drawing/2014/main" id="{0E32544D-70A4-3C44-B7CC-FC0195A6AA95}"/>
                          </a:ext>
                        </a:extLst>
                      </p:cNvPr>
                      <p:cNvSpPr/>
                      <p:nvPr/>
                    </p:nvSpPr>
                    <p:spPr>
                      <a:xfrm>
                        <a:off x="8308154" y="1956858"/>
                        <a:ext cx="49793" cy="20887"/>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3"/>
        <p:cNvGrpSpPr/>
        <p:nvPr/>
      </p:nvGrpSpPr>
      <p:grpSpPr>
        <a:xfrm>
          <a:off x="0" y="0"/>
          <a:ext cx="0" cy="0"/>
          <a:chOff x="0" y="0"/>
          <a:chExt cx="0" cy="0"/>
        </a:xfrm>
      </p:grpSpPr>
      <p:sp>
        <p:nvSpPr>
          <p:cNvPr id="2804" name="Google Shape;2804;p45"/>
          <p:cNvSpPr txBox="1">
            <a:spLocks noGrp="1"/>
          </p:cNvSpPr>
          <p:nvPr>
            <p:ph type="title"/>
          </p:nvPr>
        </p:nvSpPr>
        <p:spPr>
          <a:xfrm>
            <a:off x="3557400" y="3328888"/>
            <a:ext cx="4360200" cy="53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—LÀM NHÓM</a:t>
            </a:r>
            <a:endParaRPr/>
          </a:p>
        </p:txBody>
      </p:sp>
      <p:sp>
        <p:nvSpPr>
          <p:cNvPr id="2805" name="Google Shape;2805;p45"/>
          <p:cNvSpPr txBox="1">
            <a:spLocks noGrp="1"/>
          </p:cNvSpPr>
          <p:nvPr>
            <p:ph type="subTitle" idx="1"/>
          </p:nvPr>
        </p:nvSpPr>
        <p:spPr>
          <a:xfrm>
            <a:off x="1226400" y="1739913"/>
            <a:ext cx="6691200" cy="1478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EM HÃY SƯU TẦM CA DAO TỤC NGỮ VỀ TÌNH YÊU THƯƠNG CON NGƯỜI VÀ THẢO LUẬN Ý NGHĨA VỀ CÂU CA DAO TỤC NGỮ ĐÓ</a:t>
            </a:r>
            <a:endParaRPr/>
          </a:p>
        </p:txBody>
      </p:sp>
      <p:grpSp>
        <p:nvGrpSpPr>
          <p:cNvPr id="2806" name="Google Shape;2806;p45"/>
          <p:cNvGrpSpPr/>
          <p:nvPr/>
        </p:nvGrpSpPr>
        <p:grpSpPr>
          <a:xfrm rot="1616616">
            <a:off x="1663808" y="3835430"/>
            <a:ext cx="399366" cy="730610"/>
            <a:chOff x="323987" y="610889"/>
            <a:chExt cx="341044" cy="623914"/>
          </a:xfrm>
        </p:grpSpPr>
        <p:sp>
          <p:nvSpPr>
            <p:cNvPr id="2807" name="Google Shape;2807;p45"/>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5"/>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5"/>
            <p:cNvSpPr/>
            <p:nvPr/>
          </p:nvSpPr>
          <p:spPr>
            <a:xfrm>
              <a:off x="399563" y="1077560"/>
              <a:ext cx="61708" cy="29675"/>
            </a:xfrm>
            <a:custGeom>
              <a:avLst/>
              <a:gdLst/>
              <a:ahLst/>
              <a:cxnLst/>
              <a:rect l="l" t="t" r="r" b="b"/>
              <a:pathLst>
                <a:path w="1308" h="629" fill="none" extrusionOk="0">
                  <a:moveTo>
                    <a:pt x="1" y="629"/>
                  </a:moveTo>
                  <a:cubicBezTo>
                    <a:pt x="154" y="462"/>
                    <a:pt x="334" y="321"/>
                    <a:pt x="513" y="219"/>
                  </a:cubicBezTo>
                  <a:cubicBezTo>
                    <a:pt x="769" y="78"/>
                    <a:pt x="1103" y="1"/>
                    <a:pt x="1308" y="116"/>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5"/>
            <p:cNvSpPr/>
            <p:nvPr/>
          </p:nvSpPr>
          <p:spPr>
            <a:xfrm>
              <a:off x="376588" y="1133181"/>
              <a:ext cx="8539" cy="41186"/>
            </a:xfrm>
            <a:custGeom>
              <a:avLst/>
              <a:gdLst/>
              <a:ahLst/>
              <a:cxnLst/>
              <a:rect l="l" t="t" r="r" b="b"/>
              <a:pathLst>
                <a:path w="181" h="873" fill="none" extrusionOk="0">
                  <a:moveTo>
                    <a:pt x="180" y="872"/>
                  </a:moveTo>
                  <a:cubicBezTo>
                    <a:pt x="26" y="731"/>
                    <a:pt x="1" y="385"/>
                    <a:pt x="142" y="1"/>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5"/>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637;p59">
            <a:extLst>
              <a:ext uri="{FF2B5EF4-FFF2-40B4-BE49-F238E27FC236}">
                <a16:creationId xmlns:a16="http://schemas.microsoft.com/office/drawing/2014/main" id="{F2A66CB0-C375-B740-82B7-BAB32AEF0B32}"/>
              </a:ext>
            </a:extLst>
          </p:cNvPr>
          <p:cNvGrpSpPr/>
          <p:nvPr/>
        </p:nvGrpSpPr>
        <p:grpSpPr>
          <a:xfrm>
            <a:off x="2124310" y="3021606"/>
            <a:ext cx="972769" cy="1607902"/>
            <a:chOff x="1236692" y="1337680"/>
            <a:chExt cx="708550" cy="1171172"/>
          </a:xfrm>
        </p:grpSpPr>
        <p:sp>
          <p:nvSpPr>
            <p:cNvPr id="11" name="Google Shape;3638;p59">
              <a:extLst>
                <a:ext uri="{FF2B5EF4-FFF2-40B4-BE49-F238E27FC236}">
                  <a16:creationId xmlns:a16="http://schemas.microsoft.com/office/drawing/2014/main" id="{C4DB6392-AFC6-B140-B6C4-5D36EC45DE1C}"/>
                </a:ext>
              </a:extLst>
            </p:cNvPr>
            <p:cNvSpPr/>
            <p:nvPr/>
          </p:nvSpPr>
          <p:spPr>
            <a:xfrm>
              <a:off x="1603211" y="1405476"/>
              <a:ext cx="43827" cy="102952"/>
            </a:xfrm>
            <a:custGeom>
              <a:avLst/>
              <a:gdLst/>
              <a:ahLst/>
              <a:cxnLst/>
              <a:rect l="l" t="t" r="r" b="b"/>
              <a:pathLst>
                <a:path w="1895" h="4452" extrusionOk="0">
                  <a:moveTo>
                    <a:pt x="776" y="1"/>
                  </a:moveTo>
                  <a:lnTo>
                    <a:pt x="0" y="274"/>
                  </a:lnTo>
                  <a:cubicBezTo>
                    <a:pt x="92" y="411"/>
                    <a:pt x="183" y="548"/>
                    <a:pt x="274" y="663"/>
                  </a:cubicBezTo>
                  <a:cubicBezTo>
                    <a:pt x="320" y="754"/>
                    <a:pt x="366" y="822"/>
                    <a:pt x="411" y="914"/>
                  </a:cubicBezTo>
                  <a:lnTo>
                    <a:pt x="776" y="868"/>
                  </a:lnTo>
                  <a:cubicBezTo>
                    <a:pt x="776" y="868"/>
                    <a:pt x="1461" y="1370"/>
                    <a:pt x="1826" y="3835"/>
                  </a:cubicBezTo>
                  <a:cubicBezTo>
                    <a:pt x="1849" y="4041"/>
                    <a:pt x="1872" y="4246"/>
                    <a:pt x="1895" y="4452"/>
                  </a:cubicBezTo>
                  <a:cubicBezTo>
                    <a:pt x="1872" y="4086"/>
                    <a:pt x="1849" y="3721"/>
                    <a:pt x="1781" y="3356"/>
                  </a:cubicBezTo>
                  <a:cubicBezTo>
                    <a:pt x="1416" y="868"/>
                    <a:pt x="776" y="1"/>
                    <a:pt x="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639;p59">
              <a:extLst>
                <a:ext uri="{FF2B5EF4-FFF2-40B4-BE49-F238E27FC236}">
                  <a16:creationId xmlns:a16="http://schemas.microsoft.com/office/drawing/2014/main" id="{EB264880-17D6-4D40-89EA-081ACCE60759}"/>
                </a:ext>
              </a:extLst>
            </p:cNvPr>
            <p:cNvSpPr/>
            <p:nvPr/>
          </p:nvSpPr>
          <p:spPr>
            <a:xfrm>
              <a:off x="1443798" y="1425527"/>
              <a:ext cx="204840" cy="250236"/>
            </a:xfrm>
            <a:custGeom>
              <a:avLst/>
              <a:gdLst/>
              <a:ahLst/>
              <a:cxnLst/>
              <a:rect l="l" t="t" r="r" b="b"/>
              <a:pathLst>
                <a:path w="8857" h="10821" extrusionOk="0">
                  <a:moveTo>
                    <a:pt x="320" y="3744"/>
                  </a:moveTo>
                  <a:lnTo>
                    <a:pt x="0" y="4132"/>
                  </a:lnTo>
                  <a:lnTo>
                    <a:pt x="0" y="9200"/>
                  </a:lnTo>
                  <a:cubicBezTo>
                    <a:pt x="411" y="9519"/>
                    <a:pt x="845" y="9793"/>
                    <a:pt x="1278" y="10044"/>
                  </a:cubicBezTo>
                  <a:cubicBezTo>
                    <a:pt x="1301" y="10067"/>
                    <a:pt x="1324" y="10067"/>
                    <a:pt x="1347" y="10090"/>
                  </a:cubicBezTo>
                  <a:cubicBezTo>
                    <a:pt x="1529" y="10181"/>
                    <a:pt x="1712" y="10249"/>
                    <a:pt x="1895" y="10341"/>
                  </a:cubicBezTo>
                  <a:cubicBezTo>
                    <a:pt x="2123" y="9473"/>
                    <a:pt x="2123" y="8469"/>
                    <a:pt x="2100" y="7921"/>
                  </a:cubicBezTo>
                  <a:cubicBezTo>
                    <a:pt x="1986" y="7784"/>
                    <a:pt x="1872" y="7670"/>
                    <a:pt x="1758" y="7533"/>
                  </a:cubicBezTo>
                  <a:cubicBezTo>
                    <a:pt x="1096" y="6757"/>
                    <a:pt x="594" y="5821"/>
                    <a:pt x="388" y="4794"/>
                  </a:cubicBezTo>
                  <a:cubicBezTo>
                    <a:pt x="343" y="4452"/>
                    <a:pt x="274" y="4087"/>
                    <a:pt x="320" y="3744"/>
                  </a:cubicBezTo>
                  <a:close/>
                  <a:moveTo>
                    <a:pt x="7669" y="1"/>
                  </a:moveTo>
                  <a:lnTo>
                    <a:pt x="7304" y="47"/>
                  </a:lnTo>
                  <a:cubicBezTo>
                    <a:pt x="7487" y="343"/>
                    <a:pt x="7669" y="663"/>
                    <a:pt x="7784" y="982"/>
                  </a:cubicBezTo>
                  <a:cubicBezTo>
                    <a:pt x="7852" y="1211"/>
                    <a:pt x="7852" y="1462"/>
                    <a:pt x="7852" y="1690"/>
                  </a:cubicBezTo>
                  <a:cubicBezTo>
                    <a:pt x="7852" y="1758"/>
                    <a:pt x="7852" y="1804"/>
                    <a:pt x="7852" y="1873"/>
                  </a:cubicBezTo>
                  <a:cubicBezTo>
                    <a:pt x="7852" y="2010"/>
                    <a:pt x="7852" y="2124"/>
                    <a:pt x="7875" y="2261"/>
                  </a:cubicBezTo>
                  <a:cubicBezTo>
                    <a:pt x="7921" y="2557"/>
                    <a:pt x="8012" y="2854"/>
                    <a:pt x="8103" y="3128"/>
                  </a:cubicBezTo>
                  <a:cubicBezTo>
                    <a:pt x="8149" y="3311"/>
                    <a:pt x="8309" y="3493"/>
                    <a:pt x="8331" y="3676"/>
                  </a:cubicBezTo>
                  <a:cubicBezTo>
                    <a:pt x="8537" y="4817"/>
                    <a:pt x="8080" y="5844"/>
                    <a:pt x="7373" y="6826"/>
                  </a:cubicBezTo>
                  <a:cubicBezTo>
                    <a:pt x="7076" y="7282"/>
                    <a:pt x="6711" y="7693"/>
                    <a:pt x="6346" y="8058"/>
                  </a:cubicBezTo>
                  <a:cubicBezTo>
                    <a:pt x="6209" y="8789"/>
                    <a:pt x="6665" y="9861"/>
                    <a:pt x="7076" y="10638"/>
                  </a:cubicBezTo>
                  <a:cubicBezTo>
                    <a:pt x="7396" y="10638"/>
                    <a:pt x="7784" y="10683"/>
                    <a:pt x="7784" y="10683"/>
                  </a:cubicBezTo>
                  <a:cubicBezTo>
                    <a:pt x="7784" y="10683"/>
                    <a:pt x="7784" y="10706"/>
                    <a:pt x="7784" y="10729"/>
                  </a:cubicBezTo>
                  <a:cubicBezTo>
                    <a:pt x="7921" y="10752"/>
                    <a:pt x="8035" y="10774"/>
                    <a:pt x="8149" y="10820"/>
                  </a:cubicBezTo>
                  <a:cubicBezTo>
                    <a:pt x="7829" y="10044"/>
                    <a:pt x="7510" y="9405"/>
                    <a:pt x="7510" y="8880"/>
                  </a:cubicBezTo>
                  <a:cubicBezTo>
                    <a:pt x="7510" y="8675"/>
                    <a:pt x="7555" y="8492"/>
                    <a:pt x="7669" y="8332"/>
                  </a:cubicBezTo>
                  <a:cubicBezTo>
                    <a:pt x="8263" y="7488"/>
                    <a:pt x="8856" y="5639"/>
                    <a:pt x="8788" y="3585"/>
                  </a:cubicBezTo>
                  <a:cubicBezTo>
                    <a:pt x="8765" y="3379"/>
                    <a:pt x="8742" y="3174"/>
                    <a:pt x="8719" y="2968"/>
                  </a:cubicBezTo>
                  <a:cubicBezTo>
                    <a:pt x="8354" y="503"/>
                    <a:pt x="7669" y="1"/>
                    <a:pt x="7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40;p59">
              <a:extLst>
                <a:ext uri="{FF2B5EF4-FFF2-40B4-BE49-F238E27FC236}">
                  <a16:creationId xmlns:a16="http://schemas.microsoft.com/office/drawing/2014/main" id="{BFC00E68-8096-1543-8C82-33F1639CD7B5}"/>
                </a:ext>
              </a:extLst>
            </p:cNvPr>
            <p:cNvSpPr/>
            <p:nvPr/>
          </p:nvSpPr>
          <p:spPr>
            <a:xfrm>
              <a:off x="1456633" y="1541670"/>
              <a:ext cx="164552" cy="161597"/>
            </a:xfrm>
            <a:custGeom>
              <a:avLst/>
              <a:gdLst/>
              <a:ahLst/>
              <a:cxnLst/>
              <a:rect l="l" t="t" r="r" b="b"/>
              <a:pathLst>
                <a:path w="7115" h="6988" extrusionOk="0">
                  <a:moveTo>
                    <a:pt x="2892" y="1"/>
                  </a:moveTo>
                  <a:lnTo>
                    <a:pt x="1522" y="2466"/>
                  </a:lnTo>
                  <a:cubicBezTo>
                    <a:pt x="1522" y="2466"/>
                    <a:pt x="1887" y="5867"/>
                    <a:pt x="472" y="6643"/>
                  </a:cubicBezTo>
                  <a:cubicBezTo>
                    <a:pt x="1" y="6901"/>
                    <a:pt x="581" y="6988"/>
                    <a:pt x="1565" y="6988"/>
                  </a:cubicBezTo>
                  <a:cubicBezTo>
                    <a:pt x="3533" y="6988"/>
                    <a:pt x="7114" y="6643"/>
                    <a:pt x="7114" y="6643"/>
                  </a:cubicBezTo>
                  <a:cubicBezTo>
                    <a:pt x="7114" y="6643"/>
                    <a:pt x="5083" y="3630"/>
                    <a:pt x="6019" y="2557"/>
                  </a:cubicBezTo>
                  <a:cubicBezTo>
                    <a:pt x="6955" y="1461"/>
                    <a:pt x="2892" y="1"/>
                    <a:pt x="2892"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41;p59">
              <a:extLst>
                <a:ext uri="{FF2B5EF4-FFF2-40B4-BE49-F238E27FC236}">
                  <a16:creationId xmlns:a16="http://schemas.microsoft.com/office/drawing/2014/main" id="{A2D5ECC5-750A-7640-9681-7CAF7787AF9F}"/>
                </a:ext>
              </a:extLst>
            </p:cNvPr>
            <p:cNvSpPr/>
            <p:nvPr/>
          </p:nvSpPr>
          <p:spPr>
            <a:xfrm>
              <a:off x="1450134" y="1379620"/>
              <a:ext cx="190062" cy="250744"/>
            </a:xfrm>
            <a:custGeom>
              <a:avLst/>
              <a:gdLst/>
              <a:ahLst/>
              <a:cxnLst/>
              <a:rect l="l" t="t" r="r" b="b"/>
              <a:pathLst>
                <a:path w="8218" h="10843" extrusionOk="0">
                  <a:moveTo>
                    <a:pt x="3812" y="0"/>
                  </a:moveTo>
                  <a:lnTo>
                    <a:pt x="3629" y="23"/>
                  </a:lnTo>
                  <a:cubicBezTo>
                    <a:pt x="2602" y="91"/>
                    <a:pt x="1803" y="799"/>
                    <a:pt x="1233" y="1598"/>
                  </a:cubicBezTo>
                  <a:cubicBezTo>
                    <a:pt x="959" y="2009"/>
                    <a:pt x="708" y="2465"/>
                    <a:pt x="525" y="2922"/>
                  </a:cubicBezTo>
                  <a:cubicBezTo>
                    <a:pt x="411" y="3173"/>
                    <a:pt x="342" y="3424"/>
                    <a:pt x="320" y="3698"/>
                  </a:cubicBezTo>
                  <a:cubicBezTo>
                    <a:pt x="320" y="4040"/>
                    <a:pt x="411" y="4383"/>
                    <a:pt x="320" y="4702"/>
                  </a:cubicBezTo>
                  <a:cubicBezTo>
                    <a:pt x="251" y="5045"/>
                    <a:pt x="91" y="5364"/>
                    <a:pt x="46" y="5706"/>
                  </a:cubicBezTo>
                  <a:cubicBezTo>
                    <a:pt x="0" y="6049"/>
                    <a:pt x="69" y="6414"/>
                    <a:pt x="114" y="6779"/>
                  </a:cubicBezTo>
                  <a:cubicBezTo>
                    <a:pt x="320" y="7806"/>
                    <a:pt x="822" y="8742"/>
                    <a:pt x="1484" y="9518"/>
                  </a:cubicBezTo>
                  <a:cubicBezTo>
                    <a:pt x="1666" y="9724"/>
                    <a:pt x="1849" y="9929"/>
                    <a:pt x="2054" y="10135"/>
                  </a:cubicBezTo>
                  <a:cubicBezTo>
                    <a:pt x="2534" y="10568"/>
                    <a:pt x="3218" y="10842"/>
                    <a:pt x="3949" y="10842"/>
                  </a:cubicBezTo>
                  <a:lnTo>
                    <a:pt x="4109" y="10842"/>
                  </a:lnTo>
                  <a:cubicBezTo>
                    <a:pt x="4816" y="10842"/>
                    <a:pt x="5501" y="10568"/>
                    <a:pt x="5980" y="10135"/>
                  </a:cubicBezTo>
                  <a:cubicBezTo>
                    <a:pt x="7122" y="9039"/>
                    <a:pt x="8217" y="7304"/>
                    <a:pt x="7966" y="5661"/>
                  </a:cubicBezTo>
                  <a:cubicBezTo>
                    <a:pt x="7920" y="5478"/>
                    <a:pt x="7875" y="5296"/>
                    <a:pt x="7829" y="5113"/>
                  </a:cubicBezTo>
                  <a:cubicBezTo>
                    <a:pt x="7738" y="4839"/>
                    <a:pt x="7647" y="4542"/>
                    <a:pt x="7601" y="4246"/>
                  </a:cubicBezTo>
                  <a:cubicBezTo>
                    <a:pt x="7555" y="3835"/>
                    <a:pt x="7647" y="3378"/>
                    <a:pt x="7510" y="2967"/>
                  </a:cubicBezTo>
                  <a:cubicBezTo>
                    <a:pt x="7350" y="2557"/>
                    <a:pt x="7122" y="2146"/>
                    <a:pt x="6893" y="1781"/>
                  </a:cubicBezTo>
                  <a:cubicBezTo>
                    <a:pt x="6391" y="1027"/>
                    <a:pt x="5684" y="274"/>
                    <a:pt x="4771" y="46"/>
                  </a:cubicBezTo>
                  <a:cubicBezTo>
                    <a:pt x="4656" y="23"/>
                    <a:pt x="4565" y="23"/>
                    <a:pt x="4451"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642;p59">
              <a:extLst>
                <a:ext uri="{FF2B5EF4-FFF2-40B4-BE49-F238E27FC236}">
                  <a16:creationId xmlns:a16="http://schemas.microsoft.com/office/drawing/2014/main" id="{214492F7-65E2-2745-8D35-4CAC250FB5B0}"/>
                </a:ext>
              </a:extLst>
            </p:cNvPr>
            <p:cNvSpPr/>
            <p:nvPr/>
          </p:nvSpPr>
          <p:spPr>
            <a:xfrm>
              <a:off x="1526661" y="1613988"/>
              <a:ext cx="61797" cy="16396"/>
            </a:xfrm>
            <a:custGeom>
              <a:avLst/>
              <a:gdLst/>
              <a:ahLst/>
              <a:cxnLst/>
              <a:rect l="l" t="t" r="r" b="b"/>
              <a:pathLst>
                <a:path w="2672" h="709" extrusionOk="0">
                  <a:moveTo>
                    <a:pt x="2671" y="1"/>
                  </a:moveTo>
                  <a:lnTo>
                    <a:pt x="2671" y="1"/>
                  </a:lnTo>
                  <a:cubicBezTo>
                    <a:pt x="2580" y="92"/>
                    <a:pt x="2443" y="183"/>
                    <a:pt x="2329" y="274"/>
                  </a:cubicBezTo>
                  <a:cubicBezTo>
                    <a:pt x="2466" y="183"/>
                    <a:pt x="2580" y="92"/>
                    <a:pt x="2671" y="1"/>
                  </a:cubicBezTo>
                  <a:close/>
                  <a:moveTo>
                    <a:pt x="183" y="663"/>
                  </a:moveTo>
                  <a:cubicBezTo>
                    <a:pt x="115" y="663"/>
                    <a:pt x="46" y="685"/>
                    <a:pt x="1" y="685"/>
                  </a:cubicBezTo>
                  <a:cubicBezTo>
                    <a:pt x="161" y="708"/>
                    <a:pt x="343" y="708"/>
                    <a:pt x="503" y="708"/>
                  </a:cubicBezTo>
                  <a:cubicBezTo>
                    <a:pt x="537" y="708"/>
                    <a:pt x="571" y="708"/>
                    <a:pt x="605" y="708"/>
                  </a:cubicBezTo>
                  <a:lnTo>
                    <a:pt x="605" y="708"/>
                  </a:lnTo>
                  <a:cubicBezTo>
                    <a:pt x="457" y="705"/>
                    <a:pt x="310" y="684"/>
                    <a:pt x="183" y="663"/>
                  </a:cubicBezTo>
                  <a:close/>
                  <a:moveTo>
                    <a:pt x="914" y="685"/>
                  </a:moveTo>
                  <a:lnTo>
                    <a:pt x="914" y="685"/>
                  </a:lnTo>
                  <a:cubicBezTo>
                    <a:pt x="811" y="702"/>
                    <a:pt x="708" y="707"/>
                    <a:pt x="605" y="708"/>
                  </a:cubicBezTo>
                  <a:lnTo>
                    <a:pt x="605" y="708"/>
                  </a:lnTo>
                  <a:cubicBezTo>
                    <a:pt x="617" y="708"/>
                    <a:pt x="628" y="708"/>
                    <a:pt x="640" y="708"/>
                  </a:cubicBezTo>
                  <a:lnTo>
                    <a:pt x="800" y="708"/>
                  </a:lnTo>
                  <a:cubicBezTo>
                    <a:pt x="845" y="708"/>
                    <a:pt x="891" y="708"/>
                    <a:pt x="914" y="685"/>
                  </a:cubicBezTo>
                  <a:close/>
                </a:path>
              </a:pathLst>
            </a:custGeom>
            <a:solidFill>
              <a:srgbClr val="F68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43;p59">
              <a:extLst>
                <a:ext uri="{FF2B5EF4-FFF2-40B4-BE49-F238E27FC236}">
                  <a16:creationId xmlns:a16="http://schemas.microsoft.com/office/drawing/2014/main" id="{CE5CD865-A728-274B-A2FB-C39D2993F31F}"/>
                </a:ext>
              </a:extLst>
            </p:cNvPr>
            <p:cNvSpPr/>
            <p:nvPr/>
          </p:nvSpPr>
          <p:spPr>
            <a:xfrm>
              <a:off x="1614289" y="1497868"/>
              <a:ext cx="26944" cy="85516"/>
            </a:xfrm>
            <a:custGeom>
              <a:avLst/>
              <a:gdLst/>
              <a:ahLst/>
              <a:cxnLst/>
              <a:rect l="l" t="t" r="r" b="b"/>
              <a:pathLst>
                <a:path w="1165" h="3698" extrusionOk="0">
                  <a:moveTo>
                    <a:pt x="731" y="0"/>
                  </a:moveTo>
                  <a:lnTo>
                    <a:pt x="731" y="0"/>
                  </a:lnTo>
                  <a:cubicBezTo>
                    <a:pt x="777" y="183"/>
                    <a:pt x="822" y="365"/>
                    <a:pt x="868" y="548"/>
                  </a:cubicBezTo>
                  <a:cubicBezTo>
                    <a:pt x="1028" y="1621"/>
                    <a:pt x="617" y="2739"/>
                    <a:pt x="1" y="3698"/>
                  </a:cubicBezTo>
                  <a:cubicBezTo>
                    <a:pt x="708" y="2716"/>
                    <a:pt x="1165" y="1689"/>
                    <a:pt x="959" y="548"/>
                  </a:cubicBezTo>
                  <a:cubicBezTo>
                    <a:pt x="937" y="365"/>
                    <a:pt x="777" y="183"/>
                    <a:pt x="731" y="0"/>
                  </a:cubicBezTo>
                  <a:close/>
                </a:path>
              </a:pathLst>
            </a:custGeom>
            <a:solidFill>
              <a:srgbClr val="1D13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44;p59">
              <a:extLst>
                <a:ext uri="{FF2B5EF4-FFF2-40B4-BE49-F238E27FC236}">
                  <a16:creationId xmlns:a16="http://schemas.microsoft.com/office/drawing/2014/main" id="{84AFABE3-F34F-1342-8955-5EF60F09EFA8}"/>
                </a:ext>
              </a:extLst>
            </p:cNvPr>
            <p:cNvSpPr/>
            <p:nvPr/>
          </p:nvSpPr>
          <p:spPr>
            <a:xfrm>
              <a:off x="1530893" y="1379620"/>
              <a:ext cx="107173" cy="250744"/>
            </a:xfrm>
            <a:custGeom>
              <a:avLst/>
              <a:gdLst/>
              <a:ahLst/>
              <a:cxnLst/>
              <a:rect l="l" t="t" r="r" b="b"/>
              <a:pathLst>
                <a:path w="4634" h="10843" extrusionOk="0">
                  <a:moveTo>
                    <a:pt x="754" y="0"/>
                  </a:moveTo>
                  <a:cubicBezTo>
                    <a:pt x="1050" y="685"/>
                    <a:pt x="1963" y="4086"/>
                    <a:pt x="1233" y="6209"/>
                  </a:cubicBezTo>
                  <a:cubicBezTo>
                    <a:pt x="1028" y="6779"/>
                    <a:pt x="1210" y="7190"/>
                    <a:pt x="1279" y="7510"/>
                  </a:cubicBezTo>
                  <a:cubicBezTo>
                    <a:pt x="1347" y="7738"/>
                    <a:pt x="1575" y="8012"/>
                    <a:pt x="1689" y="8172"/>
                  </a:cubicBezTo>
                  <a:cubicBezTo>
                    <a:pt x="1758" y="8240"/>
                    <a:pt x="1507" y="8765"/>
                    <a:pt x="1210" y="8834"/>
                  </a:cubicBezTo>
                  <a:cubicBezTo>
                    <a:pt x="868" y="8902"/>
                    <a:pt x="1279" y="9632"/>
                    <a:pt x="1279" y="9838"/>
                  </a:cubicBezTo>
                  <a:cubicBezTo>
                    <a:pt x="1256" y="10614"/>
                    <a:pt x="434" y="10751"/>
                    <a:pt x="0" y="10797"/>
                  </a:cubicBezTo>
                  <a:cubicBezTo>
                    <a:pt x="137" y="10819"/>
                    <a:pt x="297" y="10842"/>
                    <a:pt x="457" y="10842"/>
                  </a:cubicBezTo>
                  <a:lnTo>
                    <a:pt x="617" y="10842"/>
                  </a:lnTo>
                  <a:cubicBezTo>
                    <a:pt x="662" y="10842"/>
                    <a:pt x="708" y="10842"/>
                    <a:pt x="731" y="10819"/>
                  </a:cubicBezTo>
                  <a:cubicBezTo>
                    <a:pt x="1279" y="10774"/>
                    <a:pt x="1781" y="10614"/>
                    <a:pt x="2146" y="10408"/>
                  </a:cubicBezTo>
                  <a:cubicBezTo>
                    <a:pt x="2260" y="10317"/>
                    <a:pt x="2397" y="10226"/>
                    <a:pt x="2488" y="10135"/>
                  </a:cubicBezTo>
                  <a:cubicBezTo>
                    <a:pt x="2899" y="9701"/>
                    <a:pt x="3287" y="9244"/>
                    <a:pt x="3607" y="8811"/>
                  </a:cubicBezTo>
                  <a:cubicBezTo>
                    <a:pt x="4223" y="7852"/>
                    <a:pt x="4634" y="6734"/>
                    <a:pt x="4474" y="5661"/>
                  </a:cubicBezTo>
                  <a:cubicBezTo>
                    <a:pt x="4428" y="5478"/>
                    <a:pt x="4383" y="5296"/>
                    <a:pt x="4337" y="5113"/>
                  </a:cubicBezTo>
                  <a:cubicBezTo>
                    <a:pt x="4246" y="4839"/>
                    <a:pt x="4155" y="4542"/>
                    <a:pt x="4109" y="4246"/>
                  </a:cubicBezTo>
                  <a:cubicBezTo>
                    <a:pt x="4086" y="4109"/>
                    <a:pt x="4086" y="3995"/>
                    <a:pt x="4086" y="3858"/>
                  </a:cubicBezTo>
                  <a:cubicBezTo>
                    <a:pt x="4086" y="3789"/>
                    <a:pt x="4086" y="3743"/>
                    <a:pt x="4086" y="3675"/>
                  </a:cubicBezTo>
                  <a:cubicBezTo>
                    <a:pt x="4086" y="3447"/>
                    <a:pt x="4086" y="3196"/>
                    <a:pt x="4018" y="2967"/>
                  </a:cubicBezTo>
                  <a:cubicBezTo>
                    <a:pt x="3858" y="2557"/>
                    <a:pt x="3630" y="2146"/>
                    <a:pt x="3401" y="1781"/>
                  </a:cubicBezTo>
                  <a:cubicBezTo>
                    <a:pt x="2899" y="1027"/>
                    <a:pt x="2192" y="274"/>
                    <a:pt x="1279" y="46"/>
                  </a:cubicBezTo>
                  <a:cubicBezTo>
                    <a:pt x="1164" y="23"/>
                    <a:pt x="1073" y="23"/>
                    <a:pt x="959" y="0"/>
                  </a:cubicBezTo>
                  <a:close/>
                </a:path>
              </a:pathLst>
            </a:custGeom>
            <a:solidFill>
              <a:srgbClr val="F68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45;p59">
              <a:extLst>
                <a:ext uri="{FF2B5EF4-FFF2-40B4-BE49-F238E27FC236}">
                  <a16:creationId xmlns:a16="http://schemas.microsoft.com/office/drawing/2014/main" id="{114A3C7B-2682-F74B-8133-2EB5464C4B39}"/>
                </a:ext>
              </a:extLst>
            </p:cNvPr>
            <p:cNvSpPr/>
            <p:nvPr/>
          </p:nvSpPr>
          <p:spPr>
            <a:xfrm>
              <a:off x="1361707" y="1516028"/>
              <a:ext cx="214419" cy="231466"/>
            </a:xfrm>
            <a:custGeom>
              <a:avLst/>
              <a:gdLst/>
              <a:ahLst/>
              <a:cxnLst/>
              <a:rect l="l" t="t" r="r" b="b"/>
              <a:pathLst>
                <a:path w="16641" h="17964" extrusionOk="0">
                  <a:moveTo>
                    <a:pt x="3698" y="0"/>
                  </a:moveTo>
                  <a:lnTo>
                    <a:pt x="0" y="2716"/>
                  </a:lnTo>
                  <a:cubicBezTo>
                    <a:pt x="206" y="3401"/>
                    <a:pt x="594" y="5204"/>
                    <a:pt x="868" y="6026"/>
                  </a:cubicBezTo>
                  <a:cubicBezTo>
                    <a:pt x="2854" y="11961"/>
                    <a:pt x="12166" y="17964"/>
                    <a:pt x="12166" y="17964"/>
                  </a:cubicBezTo>
                  <a:cubicBezTo>
                    <a:pt x="12166" y="17964"/>
                    <a:pt x="16640" y="11641"/>
                    <a:pt x="15271" y="11390"/>
                  </a:cubicBezTo>
                  <a:cubicBezTo>
                    <a:pt x="11048" y="10637"/>
                    <a:pt x="5068" y="3812"/>
                    <a:pt x="5068" y="3812"/>
                  </a:cubicBezTo>
                  <a:lnTo>
                    <a:pt x="36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46;p59">
              <a:extLst>
                <a:ext uri="{FF2B5EF4-FFF2-40B4-BE49-F238E27FC236}">
                  <a16:creationId xmlns:a16="http://schemas.microsoft.com/office/drawing/2014/main" id="{2AC06F63-6721-9E41-A467-82855B7246A4}"/>
                </a:ext>
              </a:extLst>
            </p:cNvPr>
            <p:cNvSpPr/>
            <p:nvPr/>
          </p:nvSpPr>
          <p:spPr>
            <a:xfrm>
              <a:off x="1361707" y="1548672"/>
              <a:ext cx="125590" cy="172363"/>
            </a:xfrm>
            <a:custGeom>
              <a:avLst/>
              <a:gdLst/>
              <a:ahLst/>
              <a:cxnLst/>
              <a:rect l="l" t="t" r="r" b="b"/>
              <a:pathLst>
                <a:path w="9747" h="13377" extrusionOk="0">
                  <a:moveTo>
                    <a:pt x="252" y="1"/>
                  </a:moveTo>
                  <a:lnTo>
                    <a:pt x="0" y="183"/>
                  </a:lnTo>
                  <a:cubicBezTo>
                    <a:pt x="206" y="868"/>
                    <a:pt x="571" y="2649"/>
                    <a:pt x="868" y="3470"/>
                  </a:cubicBezTo>
                  <a:cubicBezTo>
                    <a:pt x="868" y="3493"/>
                    <a:pt x="868" y="3493"/>
                    <a:pt x="868" y="3493"/>
                  </a:cubicBezTo>
                  <a:cubicBezTo>
                    <a:pt x="868" y="3516"/>
                    <a:pt x="868" y="3516"/>
                    <a:pt x="868" y="3516"/>
                  </a:cubicBezTo>
                  <a:cubicBezTo>
                    <a:pt x="2100" y="7122"/>
                    <a:pt x="6346" y="11003"/>
                    <a:pt x="9382" y="13376"/>
                  </a:cubicBezTo>
                  <a:cubicBezTo>
                    <a:pt x="9473" y="12463"/>
                    <a:pt x="9587" y="11550"/>
                    <a:pt x="9747" y="10751"/>
                  </a:cubicBezTo>
                  <a:cubicBezTo>
                    <a:pt x="6757" y="8948"/>
                    <a:pt x="3333" y="6027"/>
                    <a:pt x="1872" y="3835"/>
                  </a:cubicBezTo>
                  <a:cubicBezTo>
                    <a:pt x="1347" y="3037"/>
                    <a:pt x="731" y="1416"/>
                    <a:pt x="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47;p59">
              <a:extLst>
                <a:ext uri="{FF2B5EF4-FFF2-40B4-BE49-F238E27FC236}">
                  <a16:creationId xmlns:a16="http://schemas.microsoft.com/office/drawing/2014/main" id="{BBE7B47F-F79D-C141-BE14-DF6786A8ECD8}"/>
                </a:ext>
              </a:extLst>
            </p:cNvPr>
            <p:cNvSpPr/>
            <p:nvPr/>
          </p:nvSpPr>
          <p:spPr>
            <a:xfrm>
              <a:off x="1347583" y="1393894"/>
              <a:ext cx="62956" cy="162415"/>
            </a:xfrm>
            <a:custGeom>
              <a:avLst/>
              <a:gdLst/>
              <a:ahLst/>
              <a:cxnLst/>
              <a:rect l="l" t="t" r="r" b="b"/>
              <a:pathLst>
                <a:path w="4886" h="12605" extrusionOk="0">
                  <a:moveTo>
                    <a:pt x="1077" y="0"/>
                  </a:moveTo>
                  <a:cubicBezTo>
                    <a:pt x="809" y="0"/>
                    <a:pt x="823" y="1443"/>
                    <a:pt x="823" y="1443"/>
                  </a:cubicBezTo>
                  <a:cubicBezTo>
                    <a:pt x="678" y="2254"/>
                    <a:pt x="250" y="2339"/>
                    <a:pt x="76" y="2339"/>
                  </a:cubicBezTo>
                  <a:cubicBezTo>
                    <a:pt x="29" y="2339"/>
                    <a:pt x="1" y="2333"/>
                    <a:pt x="1" y="2333"/>
                  </a:cubicBezTo>
                  <a:lnTo>
                    <a:pt x="1" y="2333"/>
                  </a:lnTo>
                  <a:cubicBezTo>
                    <a:pt x="1" y="2333"/>
                    <a:pt x="435" y="8336"/>
                    <a:pt x="1256" y="12604"/>
                  </a:cubicBezTo>
                  <a:cubicBezTo>
                    <a:pt x="2808" y="11919"/>
                    <a:pt x="3995" y="10938"/>
                    <a:pt x="4885" y="10116"/>
                  </a:cubicBezTo>
                  <a:lnTo>
                    <a:pt x="1781" y="1990"/>
                  </a:lnTo>
                  <a:cubicBezTo>
                    <a:pt x="1638" y="1312"/>
                    <a:pt x="1572" y="942"/>
                    <a:pt x="1546" y="755"/>
                  </a:cubicBezTo>
                  <a:lnTo>
                    <a:pt x="1546" y="755"/>
                  </a:lnTo>
                  <a:cubicBezTo>
                    <a:pt x="1562" y="778"/>
                    <a:pt x="1573" y="788"/>
                    <a:pt x="1579" y="788"/>
                  </a:cubicBezTo>
                  <a:cubicBezTo>
                    <a:pt x="1610" y="788"/>
                    <a:pt x="1558" y="583"/>
                    <a:pt x="1539" y="583"/>
                  </a:cubicBezTo>
                  <a:cubicBezTo>
                    <a:pt x="1530" y="583"/>
                    <a:pt x="1529" y="627"/>
                    <a:pt x="1546" y="755"/>
                  </a:cubicBezTo>
                  <a:lnTo>
                    <a:pt x="1546" y="755"/>
                  </a:lnTo>
                  <a:cubicBezTo>
                    <a:pt x="1513" y="706"/>
                    <a:pt x="1458" y="598"/>
                    <a:pt x="1370" y="393"/>
                  </a:cubicBezTo>
                  <a:cubicBezTo>
                    <a:pt x="1247" y="111"/>
                    <a:pt x="1151" y="0"/>
                    <a:pt x="1077"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48;p59">
              <a:extLst>
                <a:ext uri="{FF2B5EF4-FFF2-40B4-BE49-F238E27FC236}">
                  <a16:creationId xmlns:a16="http://schemas.microsoft.com/office/drawing/2014/main" id="{A452CDD2-854E-7449-97B2-7FF8E37E54FB}"/>
                </a:ext>
              </a:extLst>
            </p:cNvPr>
            <p:cNvSpPr/>
            <p:nvPr/>
          </p:nvSpPr>
          <p:spPr>
            <a:xfrm>
              <a:off x="1236692" y="1884608"/>
              <a:ext cx="360587" cy="616741"/>
            </a:xfrm>
            <a:custGeom>
              <a:avLst/>
              <a:gdLst/>
              <a:ahLst/>
              <a:cxnLst/>
              <a:rect l="l" t="t" r="r" b="b"/>
              <a:pathLst>
                <a:path w="27985" h="47865" extrusionOk="0">
                  <a:moveTo>
                    <a:pt x="18238" y="0"/>
                  </a:moveTo>
                  <a:cubicBezTo>
                    <a:pt x="18238" y="0"/>
                    <a:pt x="15134" y="9747"/>
                    <a:pt x="14244" y="14837"/>
                  </a:cubicBezTo>
                  <a:cubicBezTo>
                    <a:pt x="13353" y="19927"/>
                    <a:pt x="11368" y="21273"/>
                    <a:pt x="8925" y="23921"/>
                  </a:cubicBezTo>
                  <a:cubicBezTo>
                    <a:pt x="4999" y="28212"/>
                    <a:pt x="4999" y="34900"/>
                    <a:pt x="4474" y="40196"/>
                  </a:cubicBezTo>
                  <a:cubicBezTo>
                    <a:pt x="4406" y="40812"/>
                    <a:pt x="3676" y="41656"/>
                    <a:pt x="3036" y="42295"/>
                  </a:cubicBezTo>
                  <a:cubicBezTo>
                    <a:pt x="2101" y="43254"/>
                    <a:pt x="1347" y="44395"/>
                    <a:pt x="868" y="45651"/>
                  </a:cubicBezTo>
                  <a:cubicBezTo>
                    <a:pt x="1" y="47865"/>
                    <a:pt x="959" y="47865"/>
                    <a:pt x="959" y="47865"/>
                  </a:cubicBezTo>
                  <a:lnTo>
                    <a:pt x="6049" y="47865"/>
                  </a:lnTo>
                  <a:cubicBezTo>
                    <a:pt x="8492" y="47865"/>
                    <a:pt x="8035" y="40332"/>
                    <a:pt x="8035" y="40332"/>
                  </a:cubicBezTo>
                  <a:lnTo>
                    <a:pt x="16914" y="25473"/>
                  </a:lnTo>
                  <a:lnTo>
                    <a:pt x="27985" y="7738"/>
                  </a:lnTo>
                  <a:lnTo>
                    <a:pt x="25565" y="0"/>
                  </a:ln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49;p59">
              <a:extLst>
                <a:ext uri="{FF2B5EF4-FFF2-40B4-BE49-F238E27FC236}">
                  <a16:creationId xmlns:a16="http://schemas.microsoft.com/office/drawing/2014/main" id="{C11F7020-8C91-5B49-B6CB-9491CB1B71B1}"/>
                </a:ext>
              </a:extLst>
            </p:cNvPr>
            <p:cNvSpPr/>
            <p:nvPr/>
          </p:nvSpPr>
          <p:spPr>
            <a:xfrm>
              <a:off x="1340238" y="2404383"/>
              <a:ext cx="593" cy="7950"/>
            </a:xfrm>
            <a:custGeom>
              <a:avLst/>
              <a:gdLst/>
              <a:ahLst/>
              <a:cxnLst/>
              <a:rect l="l" t="t" r="r" b="b"/>
              <a:pathLst>
                <a:path w="46" h="617" extrusionOk="0">
                  <a:moveTo>
                    <a:pt x="46" y="617"/>
                  </a:moveTo>
                  <a:lnTo>
                    <a:pt x="46" y="617"/>
                  </a:lnTo>
                  <a:lnTo>
                    <a:pt x="46" y="617"/>
                  </a:lnTo>
                  <a:close/>
                  <a:moveTo>
                    <a:pt x="23" y="503"/>
                  </a:moveTo>
                  <a:cubicBezTo>
                    <a:pt x="23" y="503"/>
                    <a:pt x="23" y="503"/>
                    <a:pt x="23" y="503"/>
                  </a:cubicBezTo>
                  <a:cubicBezTo>
                    <a:pt x="23" y="503"/>
                    <a:pt x="23" y="503"/>
                    <a:pt x="23" y="503"/>
                  </a:cubicBezTo>
                  <a:close/>
                  <a:moveTo>
                    <a:pt x="23" y="434"/>
                  </a:moveTo>
                  <a:lnTo>
                    <a:pt x="23" y="434"/>
                  </a:lnTo>
                  <a:lnTo>
                    <a:pt x="23" y="434"/>
                  </a:lnTo>
                  <a:close/>
                  <a:moveTo>
                    <a:pt x="23" y="411"/>
                  </a:moveTo>
                  <a:lnTo>
                    <a:pt x="23" y="411"/>
                  </a:lnTo>
                  <a:lnTo>
                    <a:pt x="23" y="411"/>
                  </a:lnTo>
                  <a:close/>
                  <a:moveTo>
                    <a:pt x="23" y="343"/>
                  </a:moveTo>
                  <a:lnTo>
                    <a:pt x="23" y="343"/>
                  </a:lnTo>
                  <a:lnTo>
                    <a:pt x="23" y="343"/>
                  </a:lnTo>
                  <a:close/>
                  <a:moveTo>
                    <a:pt x="23" y="297"/>
                  </a:moveTo>
                  <a:lnTo>
                    <a:pt x="23" y="297"/>
                  </a:lnTo>
                  <a:lnTo>
                    <a:pt x="23" y="297"/>
                  </a:lnTo>
                  <a:close/>
                  <a:moveTo>
                    <a:pt x="23" y="252"/>
                  </a:moveTo>
                  <a:lnTo>
                    <a:pt x="23" y="252"/>
                  </a:lnTo>
                  <a:lnTo>
                    <a:pt x="23" y="252"/>
                  </a:lnTo>
                  <a:close/>
                  <a:moveTo>
                    <a:pt x="23" y="229"/>
                  </a:moveTo>
                  <a:cubicBezTo>
                    <a:pt x="23" y="229"/>
                    <a:pt x="23" y="229"/>
                    <a:pt x="23" y="229"/>
                  </a:cubicBezTo>
                  <a:cubicBezTo>
                    <a:pt x="23" y="229"/>
                    <a:pt x="23" y="229"/>
                    <a:pt x="23" y="229"/>
                  </a:cubicBezTo>
                  <a:close/>
                  <a:moveTo>
                    <a:pt x="23" y="206"/>
                  </a:moveTo>
                  <a:cubicBezTo>
                    <a:pt x="23" y="206"/>
                    <a:pt x="23" y="206"/>
                    <a:pt x="23" y="206"/>
                  </a:cubicBezTo>
                  <a:cubicBezTo>
                    <a:pt x="23" y="206"/>
                    <a:pt x="23" y="206"/>
                    <a:pt x="23" y="206"/>
                  </a:cubicBezTo>
                  <a:close/>
                  <a:moveTo>
                    <a:pt x="23" y="206"/>
                  </a:moveTo>
                  <a:cubicBezTo>
                    <a:pt x="23" y="206"/>
                    <a:pt x="23" y="206"/>
                    <a:pt x="23" y="206"/>
                  </a:cubicBezTo>
                  <a:cubicBezTo>
                    <a:pt x="23" y="206"/>
                    <a:pt x="23" y="206"/>
                    <a:pt x="23" y="206"/>
                  </a:cubicBezTo>
                  <a:close/>
                  <a:moveTo>
                    <a:pt x="23" y="206"/>
                  </a:moveTo>
                  <a:lnTo>
                    <a:pt x="23" y="183"/>
                  </a:lnTo>
                  <a:lnTo>
                    <a:pt x="23" y="206"/>
                  </a:lnTo>
                  <a:close/>
                  <a:moveTo>
                    <a:pt x="23" y="183"/>
                  </a:moveTo>
                  <a:lnTo>
                    <a:pt x="23" y="183"/>
                  </a:lnTo>
                  <a:lnTo>
                    <a:pt x="23" y="183"/>
                  </a:lnTo>
                  <a:close/>
                  <a:moveTo>
                    <a:pt x="23" y="183"/>
                  </a:moveTo>
                  <a:cubicBezTo>
                    <a:pt x="23" y="183"/>
                    <a:pt x="23" y="183"/>
                    <a:pt x="23" y="183"/>
                  </a:cubicBezTo>
                  <a:cubicBezTo>
                    <a:pt x="23" y="183"/>
                    <a:pt x="23" y="183"/>
                    <a:pt x="23" y="183"/>
                  </a:cubicBezTo>
                  <a:close/>
                  <a:moveTo>
                    <a:pt x="23" y="183"/>
                  </a:moveTo>
                  <a:cubicBezTo>
                    <a:pt x="23" y="160"/>
                    <a:pt x="23" y="160"/>
                    <a:pt x="23" y="160"/>
                  </a:cubicBezTo>
                  <a:cubicBezTo>
                    <a:pt x="23" y="160"/>
                    <a:pt x="23" y="160"/>
                    <a:pt x="23" y="183"/>
                  </a:cubicBezTo>
                  <a:close/>
                  <a:moveTo>
                    <a:pt x="23" y="160"/>
                  </a:moveTo>
                  <a:cubicBezTo>
                    <a:pt x="23" y="160"/>
                    <a:pt x="23" y="160"/>
                    <a:pt x="23" y="160"/>
                  </a:cubicBezTo>
                  <a:cubicBezTo>
                    <a:pt x="23" y="160"/>
                    <a:pt x="23" y="160"/>
                    <a:pt x="23" y="160"/>
                  </a:cubicBezTo>
                  <a:close/>
                  <a:moveTo>
                    <a:pt x="23" y="160"/>
                  </a:moveTo>
                  <a:lnTo>
                    <a:pt x="23" y="160"/>
                  </a:lnTo>
                  <a:lnTo>
                    <a:pt x="23" y="160"/>
                  </a:lnTo>
                  <a:close/>
                  <a:moveTo>
                    <a:pt x="23" y="160"/>
                  </a:moveTo>
                  <a:cubicBezTo>
                    <a:pt x="23" y="160"/>
                    <a:pt x="23" y="160"/>
                    <a:pt x="23" y="137"/>
                  </a:cubicBezTo>
                  <a:cubicBezTo>
                    <a:pt x="23" y="160"/>
                    <a:pt x="23" y="160"/>
                    <a:pt x="23" y="160"/>
                  </a:cubicBezTo>
                  <a:close/>
                  <a:moveTo>
                    <a:pt x="23" y="137"/>
                  </a:moveTo>
                  <a:cubicBezTo>
                    <a:pt x="23" y="137"/>
                    <a:pt x="23" y="137"/>
                    <a:pt x="23" y="137"/>
                  </a:cubicBezTo>
                  <a:cubicBezTo>
                    <a:pt x="23" y="137"/>
                    <a:pt x="23" y="137"/>
                    <a:pt x="23" y="137"/>
                  </a:cubicBezTo>
                  <a:close/>
                  <a:moveTo>
                    <a:pt x="23" y="137"/>
                  </a:moveTo>
                  <a:cubicBezTo>
                    <a:pt x="23" y="137"/>
                    <a:pt x="23" y="137"/>
                    <a:pt x="23" y="137"/>
                  </a:cubicBezTo>
                  <a:cubicBezTo>
                    <a:pt x="23" y="137"/>
                    <a:pt x="23" y="137"/>
                    <a:pt x="23" y="137"/>
                  </a:cubicBezTo>
                  <a:close/>
                  <a:moveTo>
                    <a:pt x="23" y="115"/>
                  </a:moveTo>
                  <a:cubicBezTo>
                    <a:pt x="23" y="115"/>
                    <a:pt x="23" y="115"/>
                    <a:pt x="23" y="115"/>
                  </a:cubicBezTo>
                  <a:cubicBezTo>
                    <a:pt x="23" y="115"/>
                    <a:pt x="23" y="115"/>
                    <a:pt x="23" y="115"/>
                  </a:cubicBezTo>
                  <a:close/>
                  <a:moveTo>
                    <a:pt x="23" y="115"/>
                  </a:moveTo>
                  <a:lnTo>
                    <a:pt x="23" y="92"/>
                  </a:lnTo>
                  <a:lnTo>
                    <a:pt x="23" y="115"/>
                  </a:lnTo>
                  <a:close/>
                  <a:moveTo>
                    <a:pt x="23" y="92"/>
                  </a:moveTo>
                  <a:cubicBezTo>
                    <a:pt x="23" y="92"/>
                    <a:pt x="23" y="92"/>
                    <a:pt x="23" y="92"/>
                  </a:cubicBezTo>
                  <a:cubicBezTo>
                    <a:pt x="23" y="92"/>
                    <a:pt x="23" y="92"/>
                    <a:pt x="23" y="92"/>
                  </a:cubicBezTo>
                  <a:close/>
                  <a:moveTo>
                    <a:pt x="23" y="92"/>
                  </a:moveTo>
                  <a:cubicBezTo>
                    <a:pt x="23" y="92"/>
                    <a:pt x="23" y="92"/>
                    <a:pt x="23" y="92"/>
                  </a:cubicBezTo>
                  <a:cubicBezTo>
                    <a:pt x="23" y="92"/>
                    <a:pt x="23" y="92"/>
                    <a:pt x="23" y="92"/>
                  </a:cubicBezTo>
                  <a:close/>
                  <a:moveTo>
                    <a:pt x="23" y="92"/>
                  </a:moveTo>
                  <a:cubicBezTo>
                    <a:pt x="23" y="92"/>
                    <a:pt x="23" y="92"/>
                    <a:pt x="23" y="92"/>
                  </a:cubicBezTo>
                  <a:cubicBezTo>
                    <a:pt x="23" y="92"/>
                    <a:pt x="23" y="92"/>
                    <a:pt x="23" y="92"/>
                  </a:cubicBezTo>
                  <a:close/>
                  <a:moveTo>
                    <a:pt x="23" y="69"/>
                  </a:moveTo>
                  <a:cubicBezTo>
                    <a:pt x="23" y="69"/>
                    <a:pt x="23" y="69"/>
                    <a:pt x="23" y="69"/>
                  </a:cubicBezTo>
                  <a:cubicBezTo>
                    <a:pt x="23" y="69"/>
                    <a:pt x="23" y="69"/>
                    <a:pt x="23" y="69"/>
                  </a:cubicBezTo>
                  <a:close/>
                  <a:moveTo>
                    <a:pt x="23" y="69"/>
                  </a:moveTo>
                  <a:cubicBezTo>
                    <a:pt x="23" y="69"/>
                    <a:pt x="23" y="69"/>
                    <a:pt x="23" y="69"/>
                  </a:cubicBezTo>
                  <a:cubicBezTo>
                    <a:pt x="23" y="69"/>
                    <a:pt x="23" y="69"/>
                    <a:pt x="23" y="69"/>
                  </a:cubicBezTo>
                  <a:close/>
                  <a:moveTo>
                    <a:pt x="23" y="69"/>
                  </a:moveTo>
                  <a:lnTo>
                    <a:pt x="23" y="46"/>
                  </a:lnTo>
                  <a:lnTo>
                    <a:pt x="23" y="69"/>
                  </a:lnTo>
                  <a:close/>
                  <a:moveTo>
                    <a:pt x="23" y="46"/>
                  </a:moveTo>
                  <a:cubicBezTo>
                    <a:pt x="23" y="46"/>
                    <a:pt x="23" y="46"/>
                    <a:pt x="23" y="46"/>
                  </a:cubicBezTo>
                  <a:cubicBezTo>
                    <a:pt x="23" y="46"/>
                    <a:pt x="23" y="46"/>
                    <a:pt x="23" y="46"/>
                  </a:cubicBezTo>
                  <a:close/>
                  <a:moveTo>
                    <a:pt x="23" y="46"/>
                  </a:moveTo>
                  <a:lnTo>
                    <a:pt x="23" y="23"/>
                  </a:lnTo>
                  <a:lnTo>
                    <a:pt x="23" y="46"/>
                  </a:lnTo>
                  <a:close/>
                  <a:moveTo>
                    <a:pt x="23" y="23"/>
                  </a:moveTo>
                  <a:lnTo>
                    <a:pt x="23" y="23"/>
                  </a:lnTo>
                  <a:lnTo>
                    <a:pt x="23" y="23"/>
                  </a:lnTo>
                  <a:close/>
                  <a:moveTo>
                    <a:pt x="23" y="23"/>
                  </a:moveTo>
                  <a:cubicBezTo>
                    <a:pt x="23" y="23"/>
                    <a:pt x="23" y="23"/>
                    <a:pt x="23" y="23"/>
                  </a:cubicBezTo>
                  <a:cubicBezTo>
                    <a:pt x="23" y="23"/>
                    <a:pt x="23" y="23"/>
                    <a:pt x="23" y="23"/>
                  </a:cubicBezTo>
                  <a:close/>
                  <a:moveTo>
                    <a:pt x="23" y="23"/>
                  </a:moveTo>
                  <a:cubicBezTo>
                    <a:pt x="23" y="23"/>
                    <a:pt x="23" y="23"/>
                    <a:pt x="23" y="23"/>
                  </a:cubicBezTo>
                  <a:cubicBezTo>
                    <a:pt x="23" y="23"/>
                    <a:pt x="23" y="23"/>
                    <a:pt x="23" y="23"/>
                  </a:cubicBezTo>
                  <a:close/>
                  <a:moveTo>
                    <a:pt x="23" y="0"/>
                  </a:moveTo>
                  <a:lnTo>
                    <a:pt x="23" y="0"/>
                  </a:lnTo>
                  <a:lnTo>
                    <a:pt x="23" y="0"/>
                  </a:lnTo>
                  <a:close/>
                  <a:moveTo>
                    <a:pt x="23" y="0"/>
                  </a:moveTo>
                  <a:lnTo>
                    <a:pt x="23" y="0"/>
                  </a:lnTo>
                  <a:lnTo>
                    <a:pt x="23" y="0"/>
                  </a:lnTo>
                  <a:close/>
                  <a:moveTo>
                    <a:pt x="23" y="0"/>
                  </a:moveTo>
                  <a:cubicBezTo>
                    <a:pt x="23" y="0"/>
                    <a:pt x="23" y="0"/>
                    <a:pt x="23" y="0"/>
                  </a:cubicBezTo>
                  <a:cubicBezTo>
                    <a:pt x="23" y="0"/>
                    <a:pt x="23" y="0"/>
                    <a:pt x="23" y="0"/>
                  </a:cubicBezTo>
                  <a:close/>
                  <a:moveTo>
                    <a:pt x="23" y="0"/>
                  </a:moveTo>
                  <a:lnTo>
                    <a:pt x="23" y="0"/>
                  </a:lnTo>
                  <a:lnTo>
                    <a:pt x="23" y="0"/>
                  </a:lnTo>
                  <a:close/>
                  <a:moveTo>
                    <a:pt x="23" y="0"/>
                  </a:moveTo>
                  <a:cubicBezTo>
                    <a:pt x="23" y="0"/>
                    <a:pt x="23" y="0"/>
                    <a:pt x="23" y="0"/>
                  </a:cubicBezTo>
                  <a:cubicBezTo>
                    <a:pt x="23" y="0"/>
                    <a:pt x="23" y="0"/>
                    <a:pt x="23" y="0"/>
                  </a:cubicBezTo>
                  <a:close/>
                  <a:moveTo>
                    <a:pt x="23" y="0"/>
                  </a:moveTo>
                  <a:lnTo>
                    <a:pt x="23" y="0"/>
                  </a:lnTo>
                  <a:lnTo>
                    <a:pt x="23" y="0"/>
                  </a:lnTo>
                  <a:close/>
                  <a:moveTo>
                    <a:pt x="23" y="0"/>
                  </a:moveTo>
                  <a:cubicBezTo>
                    <a:pt x="0" y="0"/>
                    <a:pt x="0" y="0"/>
                    <a:pt x="0" y="0"/>
                  </a:cubicBezTo>
                  <a:cubicBezTo>
                    <a:pt x="0" y="0"/>
                    <a:pt x="0" y="0"/>
                    <a:pt x="23" y="0"/>
                  </a:cubicBezTo>
                  <a:close/>
                  <a:moveTo>
                    <a:pt x="0" y="0"/>
                  </a:moveTo>
                  <a:lnTo>
                    <a:pt x="0" y="0"/>
                  </a:lnTo>
                  <a:lnTo>
                    <a:pt x="0" y="0"/>
                  </a:lnTo>
                  <a:close/>
                  <a:moveTo>
                    <a:pt x="0" y="0"/>
                  </a:moveTo>
                  <a:lnTo>
                    <a:pt x="0" y="0"/>
                  </a:lnTo>
                  <a:lnTo>
                    <a:pt x="0" y="0"/>
                  </a:lnTo>
                  <a:close/>
                </a:path>
              </a:pathLst>
            </a:custGeom>
            <a:solidFill>
              <a:srgbClr val="FC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50;p59">
              <a:extLst>
                <a:ext uri="{FF2B5EF4-FFF2-40B4-BE49-F238E27FC236}">
                  <a16:creationId xmlns:a16="http://schemas.microsoft.com/office/drawing/2014/main" id="{9BC9B239-C555-BB4D-B8FA-FAA676523DAF}"/>
                </a:ext>
              </a:extLst>
            </p:cNvPr>
            <p:cNvSpPr/>
            <p:nvPr/>
          </p:nvSpPr>
          <p:spPr>
            <a:xfrm>
              <a:off x="1328768" y="2094634"/>
              <a:ext cx="195002" cy="337935"/>
            </a:xfrm>
            <a:custGeom>
              <a:avLst/>
              <a:gdLst/>
              <a:ahLst/>
              <a:cxnLst/>
              <a:rect l="l" t="t" r="r" b="b"/>
              <a:pathLst>
                <a:path w="15134" h="26227" extrusionOk="0">
                  <a:moveTo>
                    <a:pt x="11595" y="0"/>
                  </a:moveTo>
                  <a:lnTo>
                    <a:pt x="7327" y="8651"/>
                  </a:lnTo>
                  <a:lnTo>
                    <a:pt x="0" y="24309"/>
                  </a:lnTo>
                  <a:cubicBezTo>
                    <a:pt x="0" y="24309"/>
                    <a:pt x="137" y="25131"/>
                    <a:pt x="228" y="26227"/>
                  </a:cubicBezTo>
                  <a:cubicBezTo>
                    <a:pt x="685" y="25519"/>
                    <a:pt x="845" y="24720"/>
                    <a:pt x="890" y="24309"/>
                  </a:cubicBezTo>
                  <a:cubicBezTo>
                    <a:pt x="890" y="24127"/>
                    <a:pt x="890" y="24035"/>
                    <a:pt x="890" y="24035"/>
                  </a:cubicBezTo>
                  <a:lnTo>
                    <a:pt x="9769" y="9176"/>
                  </a:lnTo>
                  <a:lnTo>
                    <a:pt x="15133" y="617"/>
                  </a:lnTo>
                  <a:lnTo>
                    <a:pt x="11595" y="0"/>
                  </a:lnTo>
                  <a:close/>
                </a:path>
              </a:pathLst>
            </a:custGeom>
            <a:solidFill>
              <a:srgbClr val="F68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51;p59">
              <a:extLst>
                <a:ext uri="{FF2B5EF4-FFF2-40B4-BE49-F238E27FC236}">
                  <a16:creationId xmlns:a16="http://schemas.microsoft.com/office/drawing/2014/main" id="{DB40744D-DAEE-394A-B064-B9930020D28F}"/>
                </a:ext>
              </a:extLst>
            </p:cNvPr>
            <p:cNvSpPr/>
            <p:nvPr/>
          </p:nvSpPr>
          <p:spPr>
            <a:xfrm>
              <a:off x="1518488" y="1884918"/>
              <a:ext cx="226763" cy="623840"/>
            </a:xfrm>
            <a:custGeom>
              <a:avLst/>
              <a:gdLst/>
              <a:ahLst/>
              <a:cxnLst/>
              <a:rect l="l" t="t" r="r" b="b"/>
              <a:pathLst>
                <a:path w="17599" h="48416" extrusionOk="0">
                  <a:moveTo>
                    <a:pt x="6841" y="1"/>
                  </a:moveTo>
                  <a:cubicBezTo>
                    <a:pt x="4624" y="1"/>
                    <a:pt x="2648" y="478"/>
                    <a:pt x="2648" y="478"/>
                  </a:cubicBezTo>
                  <a:lnTo>
                    <a:pt x="0" y="6459"/>
                  </a:lnTo>
                  <a:lnTo>
                    <a:pt x="3584" y="10658"/>
                  </a:lnTo>
                  <a:lnTo>
                    <a:pt x="7966" y="25974"/>
                  </a:lnTo>
                  <a:lnTo>
                    <a:pt x="11527" y="39053"/>
                  </a:lnTo>
                  <a:cubicBezTo>
                    <a:pt x="11527" y="39053"/>
                    <a:pt x="10637" y="45581"/>
                    <a:pt x="10637" y="46426"/>
                  </a:cubicBezTo>
                  <a:cubicBezTo>
                    <a:pt x="10637" y="47270"/>
                    <a:pt x="10317" y="48274"/>
                    <a:pt x="12417" y="48366"/>
                  </a:cubicBezTo>
                  <a:cubicBezTo>
                    <a:pt x="13022" y="48385"/>
                    <a:pt x="13711" y="48416"/>
                    <a:pt x="14379" y="48416"/>
                  </a:cubicBezTo>
                  <a:cubicBezTo>
                    <a:pt x="16054" y="48416"/>
                    <a:pt x="17599" y="48223"/>
                    <a:pt x="17370" y="47179"/>
                  </a:cubicBezTo>
                  <a:cubicBezTo>
                    <a:pt x="17051" y="45695"/>
                    <a:pt x="15362" y="42020"/>
                    <a:pt x="15362" y="40537"/>
                  </a:cubicBezTo>
                  <a:cubicBezTo>
                    <a:pt x="15362" y="39076"/>
                    <a:pt x="15590" y="37067"/>
                    <a:pt x="15910" y="34648"/>
                  </a:cubicBezTo>
                  <a:cubicBezTo>
                    <a:pt x="16206" y="32228"/>
                    <a:pt x="15590" y="26020"/>
                    <a:pt x="13787" y="23806"/>
                  </a:cubicBezTo>
                  <a:cubicBezTo>
                    <a:pt x="13787" y="23806"/>
                    <a:pt x="13901" y="19492"/>
                    <a:pt x="13901" y="16342"/>
                  </a:cubicBezTo>
                  <a:cubicBezTo>
                    <a:pt x="13901" y="13169"/>
                    <a:pt x="14220" y="7075"/>
                    <a:pt x="12646" y="2761"/>
                  </a:cubicBezTo>
                  <a:cubicBezTo>
                    <a:pt x="11823" y="539"/>
                    <a:pt x="9196" y="1"/>
                    <a:pt x="6841"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52;p59">
              <a:extLst>
                <a:ext uri="{FF2B5EF4-FFF2-40B4-BE49-F238E27FC236}">
                  <a16:creationId xmlns:a16="http://schemas.microsoft.com/office/drawing/2014/main" id="{10F4E139-31FA-1644-99E0-74768BD11464}"/>
                </a:ext>
              </a:extLst>
            </p:cNvPr>
            <p:cNvSpPr/>
            <p:nvPr/>
          </p:nvSpPr>
          <p:spPr>
            <a:xfrm>
              <a:off x="1716442" y="2407321"/>
              <a:ext cx="309" cy="3247"/>
            </a:xfrm>
            <a:custGeom>
              <a:avLst/>
              <a:gdLst/>
              <a:ahLst/>
              <a:cxnLst/>
              <a:rect l="l" t="t" r="r" b="b"/>
              <a:pathLst>
                <a:path w="24" h="252" extrusionOk="0">
                  <a:moveTo>
                    <a:pt x="24" y="252"/>
                  </a:moveTo>
                  <a:cubicBezTo>
                    <a:pt x="24" y="160"/>
                    <a:pt x="1" y="92"/>
                    <a:pt x="1" y="1"/>
                  </a:cubicBezTo>
                  <a:lnTo>
                    <a:pt x="1" y="1"/>
                  </a:lnTo>
                  <a:lnTo>
                    <a:pt x="1" y="1"/>
                  </a:lnTo>
                  <a:cubicBezTo>
                    <a:pt x="1" y="92"/>
                    <a:pt x="24" y="160"/>
                    <a:pt x="24" y="252"/>
                  </a:cubicBezTo>
                  <a:lnTo>
                    <a:pt x="24" y="252"/>
                  </a:lnTo>
                  <a:close/>
                </a:path>
              </a:pathLst>
            </a:custGeom>
            <a:solidFill>
              <a:srgbClr val="FC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53;p59">
              <a:extLst>
                <a:ext uri="{FF2B5EF4-FFF2-40B4-BE49-F238E27FC236}">
                  <a16:creationId xmlns:a16="http://schemas.microsoft.com/office/drawing/2014/main" id="{2ED57523-760A-F74D-811E-99D79F0D1613}"/>
                </a:ext>
              </a:extLst>
            </p:cNvPr>
            <p:cNvSpPr/>
            <p:nvPr/>
          </p:nvSpPr>
          <p:spPr>
            <a:xfrm>
              <a:off x="1650849" y="2093462"/>
              <a:ext cx="73548" cy="354402"/>
            </a:xfrm>
            <a:custGeom>
              <a:avLst/>
              <a:gdLst/>
              <a:ahLst/>
              <a:cxnLst/>
              <a:rect l="l" t="t" r="r" b="b"/>
              <a:pathLst>
                <a:path w="5708" h="27505" extrusionOk="0">
                  <a:moveTo>
                    <a:pt x="3630" y="0"/>
                  </a:moveTo>
                  <a:lnTo>
                    <a:pt x="1" y="1370"/>
                  </a:lnTo>
                  <a:cubicBezTo>
                    <a:pt x="1279" y="3880"/>
                    <a:pt x="1439" y="8149"/>
                    <a:pt x="1439" y="8149"/>
                  </a:cubicBezTo>
                  <a:cubicBezTo>
                    <a:pt x="3219" y="10363"/>
                    <a:pt x="3858" y="16571"/>
                    <a:pt x="3539" y="18991"/>
                  </a:cubicBezTo>
                  <a:cubicBezTo>
                    <a:pt x="3219" y="21410"/>
                    <a:pt x="3014" y="23396"/>
                    <a:pt x="3014" y="24880"/>
                  </a:cubicBezTo>
                  <a:cubicBezTo>
                    <a:pt x="3014" y="25473"/>
                    <a:pt x="3310" y="26455"/>
                    <a:pt x="3653" y="27505"/>
                  </a:cubicBezTo>
                  <a:cubicBezTo>
                    <a:pt x="5045" y="27071"/>
                    <a:pt x="5136" y="25268"/>
                    <a:pt x="5114" y="24606"/>
                  </a:cubicBezTo>
                  <a:cubicBezTo>
                    <a:pt x="5114" y="24514"/>
                    <a:pt x="5091" y="24446"/>
                    <a:pt x="5091" y="24355"/>
                  </a:cubicBezTo>
                  <a:cubicBezTo>
                    <a:pt x="5091" y="22894"/>
                    <a:pt x="5319" y="20885"/>
                    <a:pt x="5639" y="18466"/>
                  </a:cubicBezTo>
                  <a:cubicBezTo>
                    <a:pt x="5684" y="18078"/>
                    <a:pt x="5707" y="17576"/>
                    <a:pt x="5707" y="17005"/>
                  </a:cubicBezTo>
                  <a:cubicBezTo>
                    <a:pt x="5707" y="14106"/>
                    <a:pt x="5022" y="9473"/>
                    <a:pt x="3516" y="7624"/>
                  </a:cubicBezTo>
                  <a:cubicBezTo>
                    <a:pt x="3516" y="7624"/>
                    <a:pt x="3630" y="3310"/>
                    <a:pt x="3630" y="160"/>
                  </a:cubicBezTo>
                  <a:lnTo>
                    <a:pt x="3630" y="0"/>
                  </a:lnTo>
                  <a:close/>
                </a:path>
              </a:pathLst>
            </a:custGeom>
            <a:solidFill>
              <a:srgbClr val="F68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54;p59">
              <a:extLst>
                <a:ext uri="{FF2B5EF4-FFF2-40B4-BE49-F238E27FC236}">
                  <a16:creationId xmlns:a16="http://schemas.microsoft.com/office/drawing/2014/main" id="{7918E5DD-8697-9042-A893-0F6BB5168E3E}"/>
                </a:ext>
              </a:extLst>
            </p:cNvPr>
            <p:cNvSpPr/>
            <p:nvPr/>
          </p:nvSpPr>
          <p:spPr>
            <a:xfrm>
              <a:off x="1518488" y="1884918"/>
              <a:ext cx="182941" cy="219986"/>
            </a:xfrm>
            <a:custGeom>
              <a:avLst/>
              <a:gdLst/>
              <a:ahLst/>
              <a:cxnLst/>
              <a:rect l="l" t="t" r="r" b="b"/>
              <a:pathLst>
                <a:path w="14198" h="17073" extrusionOk="0">
                  <a:moveTo>
                    <a:pt x="6841" y="1"/>
                  </a:moveTo>
                  <a:cubicBezTo>
                    <a:pt x="4624" y="1"/>
                    <a:pt x="2648" y="478"/>
                    <a:pt x="2648" y="478"/>
                  </a:cubicBezTo>
                  <a:lnTo>
                    <a:pt x="0" y="6459"/>
                  </a:lnTo>
                  <a:lnTo>
                    <a:pt x="3584" y="10658"/>
                  </a:lnTo>
                  <a:lnTo>
                    <a:pt x="5433" y="17072"/>
                  </a:lnTo>
                  <a:lnTo>
                    <a:pt x="13901" y="16182"/>
                  </a:lnTo>
                  <a:cubicBezTo>
                    <a:pt x="13901" y="12987"/>
                    <a:pt x="14198" y="7006"/>
                    <a:pt x="12646" y="2761"/>
                  </a:cubicBezTo>
                  <a:cubicBezTo>
                    <a:pt x="11823" y="539"/>
                    <a:pt x="9196" y="1"/>
                    <a:pt x="6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55;p59">
              <a:extLst>
                <a:ext uri="{FF2B5EF4-FFF2-40B4-BE49-F238E27FC236}">
                  <a16:creationId xmlns:a16="http://schemas.microsoft.com/office/drawing/2014/main" id="{882CC499-45C0-4B49-ACEF-11BDB3F6782C}"/>
                </a:ext>
              </a:extLst>
            </p:cNvPr>
            <p:cNvSpPr/>
            <p:nvPr/>
          </p:nvSpPr>
          <p:spPr>
            <a:xfrm>
              <a:off x="1418474" y="1884608"/>
              <a:ext cx="178831" cy="217937"/>
            </a:xfrm>
            <a:custGeom>
              <a:avLst/>
              <a:gdLst/>
              <a:ahLst/>
              <a:cxnLst/>
              <a:rect l="l" t="t" r="r" b="b"/>
              <a:pathLst>
                <a:path w="13879" h="16914" extrusionOk="0">
                  <a:moveTo>
                    <a:pt x="4132" y="0"/>
                  </a:moveTo>
                  <a:cubicBezTo>
                    <a:pt x="4132" y="0"/>
                    <a:pt x="1028" y="9747"/>
                    <a:pt x="138" y="14837"/>
                  </a:cubicBezTo>
                  <a:cubicBezTo>
                    <a:pt x="92" y="15065"/>
                    <a:pt x="46" y="15293"/>
                    <a:pt x="1" y="15499"/>
                  </a:cubicBezTo>
                  <a:lnTo>
                    <a:pt x="8172" y="16914"/>
                  </a:lnTo>
                  <a:lnTo>
                    <a:pt x="13879" y="7738"/>
                  </a:lnTo>
                  <a:lnTo>
                    <a:pt x="11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56;p59">
              <a:extLst>
                <a:ext uri="{FF2B5EF4-FFF2-40B4-BE49-F238E27FC236}">
                  <a16:creationId xmlns:a16="http://schemas.microsoft.com/office/drawing/2014/main" id="{211407B5-90DB-C842-9F48-44029DE7AD4B}"/>
                </a:ext>
              </a:extLst>
            </p:cNvPr>
            <p:cNvSpPr/>
            <p:nvPr/>
          </p:nvSpPr>
          <p:spPr>
            <a:xfrm>
              <a:off x="1733208" y="1879312"/>
              <a:ext cx="158833" cy="68213"/>
            </a:xfrm>
            <a:custGeom>
              <a:avLst/>
              <a:gdLst/>
              <a:ahLst/>
              <a:cxnLst/>
              <a:rect l="l" t="t" r="r" b="b"/>
              <a:pathLst>
                <a:path w="12327" h="5294" extrusionOk="0">
                  <a:moveTo>
                    <a:pt x="3014" y="0"/>
                  </a:moveTo>
                  <a:cubicBezTo>
                    <a:pt x="2329" y="868"/>
                    <a:pt x="1347" y="1963"/>
                    <a:pt x="1" y="3059"/>
                  </a:cubicBezTo>
                  <a:cubicBezTo>
                    <a:pt x="3265" y="3789"/>
                    <a:pt x="6392" y="4474"/>
                    <a:pt x="7236" y="4771"/>
                  </a:cubicBezTo>
                  <a:cubicBezTo>
                    <a:pt x="8299" y="5118"/>
                    <a:pt x="8731" y="5293"/>
                    <a:pt x="9015" y="5293"/>
                  </a:cubicBezTo>
                  <a:cubicBezTo>
                    <a:pt x="9384" y="5293"/>
                    <a:pt x="9504" y="4999"/>
                    <a:pt x="10432" y="4406"/>
                  </a:cubicBezTo>
                  <a:cubicBezTo>
                    <a:pt x="11254" y="3881"/>
                    <a:pt x="12326" y="3812"/>
                    <a:pt x="10866" y="3721"/>
                  </a:cubicBezTo>
                  <a:cubicBezTo>
                    <a:pt x="9405" y="3607"/>
                    <a:pt x="8058" y="2899"/>
                    <a:pt x="4292" y="731"/>
                  </a:cubicBezTo>
                  <a:cubicBezTo>
                    <a:pt x="3835" y="480"/>
                    <a:pt x="3425" y="251"/>
                    <a:pt x="3014"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57;p59">
              <a:extLst>
                <a:ext uri="{FF2B5EF4-FFF2-40B4-BE49-F238E27FC236}">
                  <a16:creationId xmlns:a16="http://schemas.microsoft.com/office/drawing/2014/main" id="{23E07B3F-F95F-5A4A-8525-BFC2A2B4CD3C}"/>
                </a:ext>
              </a:extLst>
            </p:cNvPr>
            <p:cNvSpPr/>
            <p:nvPr/>
          </p:nvSpPr>
          <p:spPr>
            <a:xfrm>
              <a:off x="1816367" y="1912200"/>
              <a:ext cx="128876" cy="51244"/>
            </a:xfrm>
            <a:custGeom>
              <a:avLst/>
              <a:gdLst/>
              <a:ahLst/>
              <a:cxnLst/>
              <a:rect l="l" t="t" r="r" b="b"/>
              <a:pathLst>
                <a:path w="10002" h="3977" extrusionOk="0">
                  <a:moveTo>
                    <a:pt x="910" y="0"/>
                  </a:moveTo>
                  <a:cubicBezTo>
                    <a:pt x="1" y="0"/>
                    <a:pt x="1464" y="2482"/>
                    <a:pt x="1902" y="2607"/>
                  </a:cubicBezTo>
                  <a:cubicBezTo>
                    <a:pt x="3927" y="3214"/>
                    <a:pt x="4621" y="3977"/>
                    <a:pt x="5733" y="3977"/>
                  </a:cubicBezTo>
                  <a:cubicBezTo>
                    <a:pt x="5749" y="3977"/>
                    <a:pt x="5766" y="3977"/>
                    <a:pt x="5782" y="3976"/>
                  </a:cubicBezTo>
                  <a:cubicBezTo>
                    <a:pt x="5942" y="3976"/>
                    <a:pt x="6695" y="3680"/>
                    <a:pt x="5919" y="3451"/>
                  </a:cubicBezTo>
                  <a:cubicBezTo>
                    <a:pt x="5189" y="3246"/>
                    <a:pt x="4892" y="2812"/>
                    <a:pt x="5097" y="2584"/>
                  </a:cubicBezTo>
                  <a:cubicBezTo>
                    <a:pt x="5150" y="2531"/>
                    <a:pt x="5230" y="2509"/>
                    <a:pt x="5332" y="2509"/>
                  </a:cubicBezTo>
                  <a:cubicBezTo>
                    <a:pt x="5843" y="2509"/>
                    <a:pt x="6907" y="3075"/>
                    <a:pt x="7859" y="3132"/>
                  </a:cubicBezTo>
                  <a:cubicBezTo>
                    <a:pt x="8009" y="3141"/>
                    <a:pt x="8156" y="3145"/>
                    <a:pt x="8297" y="3145"/>
                  </a:cubicBezTo>
                  <a:cubicBezTo>
                    <a:pt x="9275" y="3145"/>
                    <a:pt x="10002" y="2940"/>
                    <a:pt x="9822" y="2561"/>
                  </a:cubicBezTo>
                  <a:cubicBezTo>
                    <a:pt x="9822" y="2538"/>
                    <a:pt x="9777" y="2516"/>
                    <a:pt x="9754" y="2516"/>
                  </a:cubicBezTo>
                  <a:cubicBezTo>
                    <a:pt x="9617" y="2493"/>
                    <a:pt x="8932" y="2424"/>
                    <a:pt x="8133" y="2105"/>
                  </a:cubicBezTo>
                  <a:lnTo>
                    <a:pt x="8133" y="2105"/>
                  </a:lnTo>
                  <a:cubicBezTo>
                    <a:pt x="8133" y="2105"/>
                    <a:pt x="8382" y="2127"/>
                    <a:pt x="8685" y="2127"/>
                  </a:cubicBezTo>
                  <a:cubicBezTo>
                    <a:pt x="9141" y="2127"/>
                    <a:pt x="9722" y="2077"/>
                    <a:pt x="9777" y="1831"/>
                  </a:cubicBezTo>
                  <a:cubicBezTo>
                    <a:pt x="9845" y="1420"/>
                    <a:pt x="8886" y="1671"/>
                    <a:pt x="7836" y="1374"/>
                  </a:cubicBezTo>
                  <a:cubicBezTo>
                    <a:pt x="7836" y="1374"/>
                    <a:pt x="8886" y="1169"/>
                    <a:pt x="8590" y="918"/>
                  </a:cubicBezTo>
                  <a:cubicBezTo>
                    <a:pt x="8564" y="896"/>
                    <a:pt x="8521" y="887"/>
                    <a:pt x="8456" y="887"/>
                  </a:cubicBezTo>
                  <a:cubicBezTo>
                    <a:pt x="8124" y="887"/>
                    <a:pt x="7238" y="1124"/>
                    <a:pt x="5420" y="1124"/>
                  </a:cubicBezTo>
                  <a:cubicBezTo>
                    <a:pt x="5352" y="1124"/>
                    <a:pt x="5282" y="1124"/>
                    <a:pt x="5212" y="1123"/>
                  </a:cubicBezTo>
                  <a:cubicBezTo>
                    <a:pt x="3020" y="1123"/>
                    <a:pt x="2039" y="370"/>
                    <a:pt x="1240" y="73"/>
                  </a:cubicBezTo>
                  <a:cubicBezTo>
                    <a:pt x="1106" y="23"/>
                    <a:pt x="997" y="0"/>
                    <a:pt x="910"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658;p59">
              <a:extLst>
                <a:ext uri="{FF2B5EF4-FFF2-40B4-BE49-F238E27FC236}">
                  <a16:creationId xmlns:a16="http://schemas.microsoft.com/office/drawing/2014/main" id="{FCA26177-B47F-0749-8EFF-C58A805E6BCF}"/>
                </a:ext>
              </a:extLst>
            </p:cNvPr>
            <p:cNvSpPr/>
            <p:nvPr/>
          </p:nvSpPr>
          <p:spPr>
            <a:xfrm>
              <a:off x="1588786" y="1655754"/>
              <a:ext cx="243527" cy="264697"/>
            </a:xfrm>
            <a:custGeom>
              <a:avLst/>
              <a:gdLst/>
              <a:ahLst/>
              <a:cxnLst/>
              <a:rect l="l" t="t" r="r" b="b"/>
              <a:pathLst>
                <a:path w="18900" h="20543" extrusionOk="0">
                  <a:moveTo>
                    <a:pt x="663" y="0"/>
                  </a:moveTo>
                  <a:cubicBezTo>
                    <a:pt x="1" y="0"/>
                    <a:pt x="1051" y="3355"/>
                    <a:pt x="4269" y="12143"/>
                  </a:cubicBezTo>
                  <a:cubicBezTo>
                    <a:pt x="4885" y="13809"/>
                    <a:pt x="7898" y="19402"/>
                    <a:pt x="7898" y="19402"/>
                  </a:cubicBezTo>
                  <a:lnTo>
                    <a:pt x="11778" y="20543"/>
                  </a:lnTo>
                  <a:lnTo>
                    <a:pt x="16343" y="20543"/>
                  </a:lnTo>
                  <a:lnTo>
                    <a:pt x="18900" y="19972"/>
                  </a:lnTo>
                  <a:lnTo>
                    <a:pt x="14221" y="17347"/>
                  </a:lnTo>
                  <a:lnTo>
                    <a:pt x="9199" y="14449"/>
                  </a:lnTo>
                  <a:cubicBezTo>
                    <a:pt x="9199" y="14449"/>
                    <a:pt x="5684" y="4748"/>
                    <a:pt x="5479" y="4337"/>
                  </a:cubicBezTo>
                  <a:cubicBezTo>
                    <a:pt x="3744" y="1141"/>
                    <a:pt x="2192" y="23"/>
                    <a:pt x="663"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659;p59">
              <a:extLst>
                <a:ext uri="{FF2B5EF4-FFF2-40B4-BE49-F238E27FC236}">
                  <a16:creationId xmlns:a16="http://schemas.microsoft.com/office/drawing/2014/main" id="{9464F96A-E0B6-AA46-B543-0392D62B8CD0}"/>
                </a:ext>
              </a:extLst>
            </p:cNvPr>
            <p:cNvSpPr/>
            <p:nvPr/>
          </p:nvSpPr>
          <p:spPr>
            <a:xfrm>
              <a:off x="1697615" y="2088461"/>
              <a:ext cx="13" cy="5012"/>
            </a:xfrm>
            <a:custGeom>
              <a:avLst/>
              <a:gdLst/>
              <a:ahLst/>
              <a:cxnLst/>
              <a:rect l="l" t="t" r="r" b="b"/>
              <a:pathLst>
                <a:path w="1" h="389" extrusionOk="0">
                  <a:moveTo>
                    <a:pt x="1" y="388"/>
                  </a:moveTo>
                  <a:lnTo>
                    <a:pt x="1" y="388"/>
                  </a:lnTo>
                  <a:lnTo>
                    <a:pt x="1" y="388"/>
                  </a:lnTo>
                  <a:cubicBezTo>
                    <a:pt x="1" y="251"/>
                    <a:pt x="1" y="137"/>
                    <a:pt x="1" y="0"/>
                  </a:cubicBezTo>
                  <a:cubicBezTo>
                    <a:pt x="1" y="137"/>
                    <a:pt x="1" y="251"/>
                    <a:pt x="1" y="388"/>
                  </a:cubicBezTo>
                  <a:lnTo>
                    <a:pt x="1" y="388"/>
                  </a:lnTo>
                  <a:close/>
                </a:path>
              </a:pathLst>
            </a:custGeom>
            <a:solidFill>
              <a:srgbClr val="C9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660;p59">
              <a:extLst>
                <a:ext uri="{FF2B5EF4-FFF2-40B4-BE49-F238E27FC236}">
                  <a16:creationId xmlns:a16="http://schemas.microsoft.com/office/drawing/2014/main" id="{41D5F3F8-023B-B44E-BD26-A31D1308D5AA}"/>
                </a:ext>
              </a:extLst>
            </p:cNvPr>
            <p:cNvSpPr/>
            <p:nvPr/>
          </p:nvSpPr>
          <p:spPr>
            <a:xfrm>
              <a:off x="1630552" y="2099042"/>
              <a:ext cx="20307" cy="19431"/>
            </a:xfrm>
            <a:custGeom>
              <a:avLst/>
              <a:gdLst/>
              <a:ahLst/>
              <a:cxnLst/>
              <a:rect l="l" t="t" r="r" b="b"/>
              <a:pathLst>
                <a:path w="1576" h="1508" extrusionOk="0">
                  <a:moveTo>
                    <a:pt x="982" y="1"/>
                  </a:moveTo>
                  <a:lnTo>
                    <a:pt x="161" y="92"/>
                  </a:lnTo>
                  <a:cubicBezTo>
                    <a:pt x="69" y="617"/>
                    <a:pt x="1" y="1096"/>
                    <a:pt x="1" y="1507"/>
                  </a:cubicBezTo>
                  <a:lnTo>
                    <a:pt x="1576" y="937"/>
                  </a:lnTo>
                  <a:cubicBezTo>
                    <a:pt x="1416" y="617"/>
                    <a:pt x="1233" y="320"/>
                    <a:pt x="1051" y="92"/>
                  </a:cubicBezTo>
                  <a:cubicBezTo>
                    <a:pt x="1028" y="46"/>
                    <a:pt x="1005" y="24"/>
                    <a:pt x="982" y="1"/>
                  </a:cubicBezTo>
                  <a:close/>
                </a:path>
              </a:pathLst>
            </a:custGeom>
            <a:solidFill>
              <a:srgbClr val="C1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61;p59">
              <a:extLst>
                <a:ext uri="{FF2B5EF4-FFF2-40B4-BE49-F238E27FC236}">
                  <a16:creationId xmlns:a16="http://schemas.microsoft.com/office/drawing/2014/main" id="{CC16E1B0-C981-6C40-BFDD-55D414E4881F}"/>
                </a:ext>
              </a:extLst>
            </p:cNvPr>
            <p:cNvSpPr/>
            <p:nvPr/>
          </p:nvSpPr>
          <p:spPr>
            <a:xfrm>
              <a:off x="1643207" y="2093462"/>
              <a:ext cx="54413" cy="17652"/>
            </a:xfrm>
            <a:custGeom>
              <a:avLst/>
              <a:gdLst/>
              <a:ahLst/>
              <a:cxnLst/>
              <a:rect l="l" t="t" r="r" b="b"/>
              <a:pathLst>
                <a:path w="4223" h="1370" extrusionOk="0">
                  <a:moveTo>
                    <a:pt x="4223" y="0"/>
                  </a:moveTo>
                  <a:lnTo>
                    <a:pt x="0" y="434"/>
                  </a:lnTo>
                  <a:cubicBezTo>
                    <a:pt x="23" y="457"/>
                    <a:pt x="46" y="479"/>
                    <a:pt x="69" y="525"/>
                  </a:cubicBezTo>
                  <a:cubicBezTo>
                    <a:pt x="251" y="753"/>
                    <a:pt x="434" y="1050"/>
                    <a:pt x="594" y="1370"/>
                  </a:cubicBezTo>
                  <a:lnTo>
                    <a:pt x="4223" y="0"/>
                  </a:lnTo>
                  <a:close/>
                </a:path>
              </a:pathLst>
            </a:custGeom>
            <a:solidFill>
              <a:srgbClr val="BF8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62;p59">
              <a:extLst>
                <a:ext uri="{FF2B5EF4-FFF2-40B4-BE49-F238E27FC236}">
                  <a16:creationId xmlns:a16="http://schemas.microsoft.com/office/drawing/2014/main" id="{51CF8EAE-FAE8-C04A-9491-DE5050C562E6}"/>
                </a:ext>
              </a:extLst>
            </p:cNvPr>
            <p:cNvSpPr/>
            <p:nvPr/>
          </p:nvSpPr>
          <p:spPr>
            <a:xfrm>
              <a:off x="1632614" y="1927549"/>
              <a:ext cx="65301" cy="172659"/>
            </a:xfrm>
            <a:custGeom>
              <a:avLst/>
              <a:gdLst/>
              <a:ahLst/>
              <a:cxnLst/>
              <a:rect l="l" t="t" r="r" b="b"/>
              <a:pathLst>
                <a:path w="5068" h="13400" extrusionOk="0">
                  <a:moveTo>
                    <a:pt x="2740" y="1"/>
                  </a:moveTo>
                  <a:cubicBezTo>
                    <a:pt x="2420" y="1"/>
                    <a:pt x="2078" y="24"/>
                    <a:pt x="1712" y="69"/>
                  </a:cubicBezTo>
                  <a:cubicBezTo>
                    <a:pt x="2854" y="4611"/>
                    <a:pt x="617" y="9953"/>
                    <a:pt x="1" y="13399"/>
                  </a:cubicBezTo>
                  <a:lnTo>
                    <a:pt x="822" y="13308"/>
                  </a:lnTo>
                  <a:lnTo>
                    <a:pt x="5045" y="12874"/>
                  </a:lnTo>
                  <a:cubicBezTo>
                    <a:pt x="5045" y="12737"/>
                    <a:pt x="5045" y="12623"/>
                    <a:pt x="5045" y="12486"/>
                  </a:cubicBezTo>
                  <a:cubicBezTo>
                    <a:pt x="5045" y="11596"/>
                    <a:pt x="5068" y="10569"/>
                    <a:pt x="5068" y="9405"/>
                  </a:cubicBezTo>
                  <a:lnTo>
                    <a:pt x="5068" y="9336"/>
                  </a:lnTo>
                  <a:cubicBezTo>
                    <a:pt x="5068" y="9108"/>
                    <a:pt x="5068" y="8857"/>
                    <a:pt x="5068" y="8629"/>
                  </a:cubicBezTo>
                  <a:cubicBezTo>
                    <a:pt x="5068" y="8560"/>
                    <a:pt x="5068" y="8515"/>
                    <a:pt x="5068" y="8469"/>
                  </a:cubicBezTo>
                  <a:cubicBezTo>
                    <a:pt x="5045" y="8218"/>
                    <a:pt x="5045" y="7990"/>
                    <a:pt x="5045" y="7761"/>
                  </a:cubicBezTo>
                  <a:cubicBezTo>
                    <a:pt x="5045" y="7693"/>
                    <a:pt x="5045" y="7624"/>
                    <a:pt x="5045" y="7556"/>
                  </a:cubicBezTo>
                  <a:cubicBezTo>
                    <a:pt x="5022" y="7328"/>
                    <a:pt x="5022" y="7099"/>
                    <a:pt x="5022" y="6871"/>
                  </a:cubicBezTo>
                  <a:cubicBezTo>
                    <a:pt x="4999" y="6803"/>
                    <a:pt x="4999" y="6734"/>
                    <a:pt x="4999" y="6643"/>
                  </a:cubicBezTo>
                  <a:cubicBezTo>
                    <a:pt x="4999" y="6415"/>
                    <a:pt x="4976" y="6209"/>
                    <a:pt x="4954" y="5981"/>
                  </a:cubicBezTo>
                  <a:cubicBezTo>
                    <a:pt x="4954" y="5890"/>
                    <a:pt x="4954" y="5798"/>
                    <a:pt x="4954" y="5730"/>
                  </a:cubicBezTo>
                  <a:cubicBezTo>
                    <a:pt x="4931" y="5502"/>
                    <a:pt x="4908" y="5273"/>
                    <a:pt x="4885" y="5068"/>
                  </a:cubicBezTo>
                  <a:cubicBezTo>
                    <a:pt x="4885" y="4977"/>
                    <a:pt x="4885" y="4885"/>
                    <a:pt x="4862" y="4794"/>
                  </a:cubicBezTo>
                  <a:cubicBezTo>
                    <a:pt x="4840" y="4566"/>
                    <a:pt x="4817" y="4360"/>
                    <a:pt x="4794" y="4132"/>
                  </a:cubicBezTo>
                  <a:cubicBezTo>
                    <a:pt x="4794" y="4041"/>
                    <a:pt x="4771" y="3949"/>
                    <a:pt x="4771" y="3858"/>
                  </a:cubicBezTo>
                  <a:cubicBezTo>
                    <a:pt x="4748" y="3653"/>
                    <a:pt x="4703" y="3447"/>
                    <a:pt x="4680" y="3219"/>
                  </a:cubicBezTo>
                  <a:cubicBezTo>
                    <a:pt x="4657" y="3128"/>
                    <a:pt x="4657" y="3036"/>
                    <a:pt x="4634" y="2922"/>
                  </a:cubicBezTo>
                  <a:cubicBezTo>
                    <a:pt x="4611" y="2717"/>
                    <a:pt x="4566" y="2534"/>
                    <a:pt x="4543" y="2329"/>
                  </a:cubicBezTo>
                  <a:cubicBezTo>
                    <a:pt x="4520" y="2215"/>
                    <a:pt x="4497" y="2123"/>
                    <a:pt x="4474" y="2032"/>
                  </a:cubicBezTo>
                  <a:cubicBezTo>
                    <a:pt x="4451" y="1827"/>
                    <a:pt x="4406" y="1621"/>
                    <a:pt x="4360" y="1439"/>
                  </a:cubicBezTo>
                  <a:cubicBezTo>
                    <a:pt x="4337" y="1347"/>
                    <a:pt x="4315" y="1233"/>
                    <a:pt x="4292" y="1142"/>
                  </a:cubicBezTo>
                  <a:cubicBezTo>
                    <a:pt x="4246" y="937"/>
                    <a:pt x="4178" y="731"/>
                    <a:pt x="4132" y="549"/>
                  </a:cubicBezTo>
                  <a:cubicBezTo>
                    <a:pt x="4109" y="457"/>
                    <a:pt x="4086" y="366"/>
                    <a:pt x="4063" y="275"/>
                  </a:cubicBezTo>
                  <a:lnTo>
                    <a:pt x="4018" y="183"/>
                  </a:lnTo>
                  <a:cubicBezTo>
                    <a:pt x="3630" y="46"/>
                    <a:pt x="3219"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63;p59">
              <a:extLst>
                <a:ext uri="{FF2B5EF4-FFF2-40B4-BE49-F238E27FC236}">
                  <a16:creationId xmlns:a16="http://schemas.microsoft.com/office/drawing/2014/main" id="{AE142185-EB4D-D147-A330-B42577D3700C}"/>
                </a:ext>
              </a:extLst>
            </p:cNvPr>
            <p:cNvSpPr/>
            <p:nvPr/>
          </p:nvSpPr>
          <p:spPr>
            <a:xfrm>
              <a:off x="1420239" y="1645689"/>
              <a:ext cx="277066" cy="302797"/>
            </a:xfrm>
            <a:custGeom>
              <a:avLst/>
              <a:gdLst/>
              <a:ahLst/>
              <a:cxnLst/>
              <a:rect l="l" t="t" r="r" b="b"/>
              <a:pathLst>
                <a:path w="21503" h="23500" extrusionOk="0">
                  <a:moveTo>
                    <a:pt x="7214" y="0"/>
                  </a:moveTo>
                  <a:cubicBezTo>
                    <a:pt x="4101" y="0"/>
                    <a:pt x="5077" y="11807"/>
                    <a:pt x="3607" y="14065"/>
                  </a:cubicBezTo>
                  <a:cubicBezTo>
                    <a:pt x="2032" y="16485"/>
                    <a:pt x="1" y="20685"/>
                    <a:pt x="1" y="20685"/>
                  </a:cubicBezTo>
                  <a:cubicBezTo>
                    <a:pt x="1" y="20685"/>
                    <a:pt x="2298" y="23499"/>
                    <a:pt x="7788" y="23499"/>
                  </a:cubicBezTo>
                  <a:cubicBezTo>
                    <a:pt x="8292" y="23499"/>
                    <a:pt x="8823" y="23476"/>
                    <a:pt x="9382" y="23424"/>
                  </a:cubicBezTo>
                  <a:cubicBezTo>
                    <a:pt x="13999" y="22995"/>
                    <a:pt x="17083" y="21861"/>
                    <a:pt x="19209" y="21861"/>
                  </a:cubicBezTo>
                  <a:cubicBezTo>
                    <a:pt x="20142" y="21861"/>
                    <a:pt x="20890" y="22079"/>
                    <a:pt x="21502" y="22671"/>
                  </a:cubicBezTo>
                  <a:cubicBezTo>
                    <a:pt x="21502" y="22671"/>
                    <a:pt x="20361" y="17352"/>
                    <a:pt x="19745" y="15321"/>
                  </a:cubicBezTo>
                  <a:cubicBezTo>
                    <a:pt x="19402" y="14202"/>
                    <a:pt x="17850" y="10003"/>
                    <a:pt x="16503" y="6419"/>
                  </a:cubicBezTo>
                  <a:cubicBezTo>
                    <a:pt x="15362" y="3383"/>
                    <a:pt x="14381" y="781"/>
                    <a:pt x="14381" y="781"/>
                  </a:cubicBezTo>
                  <a:cubicBezTo>
                    <a:pt x="14381" y="781"/>
                    <a:pt x="13975" y="741"/>
                    <a:pt x="13616" y="741"/>
                  </a:cubicBezTo>
                  <a:cubicBezTo>
                    <a:pt x="13437" y="741"/>
                    <a:pt x="13270" y="751"/>
                    <a:pt x="13171" y="781"/>
                  </a:cubicBezTo>
                  <a:cubicBezTo>
                    <a:pt x="12476" y="990"/>
                    <a:pt x="11857" y="1099"/>
                    <a:pt x="11241" y="1099"/>
                  </a:cubicBezTo>
                  <a:cubicBezTo>
                    <a:pt x="10239" y="1099"/>
                    <a:pt x="9244" y="810"/>
                    <a:pt x="7944" y="188"/>
                  </a:cubicBezTo>
                  <a:cubicBezTo>
                    <a:pt x="7678" y="60"/>
                    <a:pt x="7436" y="0"/>
                    <a:pt x="7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64;p59">
              <a:extLst>
                <a:ext uri="{FF2B5EF4-FFF2-40B4-BE49-F238E27FC236}">
                  <a16:creationId xmlns:a16="http://schemas.microsoft.com/office/drawing/2014/main" id="{8EDA5368-10DE-C449-876E-231E5154A069}"/>
                </a:ext>
              </a:extLst>
            </p:cNvPr>
            <p:cNvSpPr/>
            <p:nvPr/>
          </p:nvSpPr>
          <p:spPr>
            <a:xfrm>
              <a:off x="1588786" y="1655754"/>
              <a:ext cx="160302" cy="252649"/>
            </a:xfrm>
            <a:custGeom>
              <a:avLst/>
              <a:gdLst/>
              <a:ahLst/>
              <a:cxnLst/>
              <a:rect l="l" t="t" r="r" b="b"/>
              <a:pathLst>
                <a:path w="12441" h="19608" extrusionOk="0">
                  <a:moveTo>
                    <a:pt x="663" y="0"/>
                  </a:moveTo>
                  <a:cubicBezTo>
                    <a:pt x="1" y="0"/>
                    <a:pt x="1051" y="3355"/>
                    <a:pt x="4269" y="12143"/>
                  </a:cubicBezTo>
                  <a:cubicBezTo>
                    <a:pt x="4885" y="13809"/>
                    <a:pt x="7898" y="19402"/>
                    <a:pt x="7898" y="19402"/>
                  </a:cubicBezTo>
                  <a:lnTo>
                    <a:pt x="8606" y="19607"/>
                  </a:lnTo>
                  <a:lnTo>
                    <a:pt x="12440" y="16343"/>
                  </a:lnTo>
                  <a:lnTo>
                    <a:pt x="9199" y="14449"/>
                  </a:lnTo>
                  <a:cubicBezTo>
                    <a:pt x="9199" y="14449"/>
                    <a:pt x="5661" y="4748"/>
                    <a:pt x="5479" y="4337"/>
                  </a:cubicBezTo>
                  <a:cubicBezTo>
                    <a:pt x="3927" y="753"/>
                    <a:pt x="2192" y="23"/>
                    <a:pt x="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65;p59">
              <a:extLst>
                <a:ext uri="{FF2B5EF4-FFF2-40B4-BE49-F238E27FC236}">
                  <a16:creationId xmlns:a16="http://schemas.microsoft.com/office/drawing/2014/main" id="{27B64ADF-A9F2-D240-8CB8-4EF153FA5FA5}"/>
                </a:ext>
              </a:extLst>
            </p:cNvPr>
            <p:cNvSpPr/>
            <p:nvPr/>
          </p:nvSpPr>
          <p:spPr>
            <a:xfrm>
              <a:off x="1487895" y="1981380"/>
              <a:ext cx="78830" cy="121183"/>
            </a:xfrm>
            <a:custGeom>
              <a:avLst/>
              <a:gdLst/>
              <a:ahLst/>
              <a:cxnLst/>
              <a:rect l="l" t="t" r="r" b="b"/>
              <a:pathLst>
                <a:path w="6118" h="9405" extrusionOk="0">
                  <a:moveTo>
                    <a:pt x="4771" y="1"/>
                  </a:moveTo>
                  <a:lnTo>
                    <a:pt x="0" y="8925"/>
                  </a:lnTo>
                  <a:lnTo>
                    <a:pt x="2785" y="9405"/>
                  </a:lnTo>
                  <a:lnTo>
                    <a:pt x="6118" y="4041"/>
                  </a:lnTo>
                  <a:lnTo>
                    <a:pt x="47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66;p59">
              <a:extLst>
                <a:ext uri="{FF2B5EF4-FFF2-40B4-BE49-F238E27FC236}">
                  <a16:creationId xmlns:a16="http://schemas.microsoft.com/office/drawing/2014/main" id="{AB9B9954-A6FC-C44D-A13C-D200D31C99A5}"/>
                </a:ext>
              </a:extLst>
            </p:cNvPr>
            <p:cNvSpPr/>
            <p:nvPr/>
          </p:nvSpPr>
          <p:spPr>
            <a:xfrm>
              <a:off x="1581724" y="2081335"/>
              <a:ext cx="119715" cy="41322"/>
            </a:xfrm>
            <a:custGeom>
              <a:avLst/>
              <a:gdLst/>
              <a:ahLst/>
              <a:cxnLst/>
              <a:rect l="l" t="t" r="r" b="b"/>
              <a:pathLst>
                <a:path w="9291" h="3207" extrusionOk="0">
                  <a:moveTo>
                    <a:pt x="8593" y="1"/>
                  </a:moveTo>
                  <a:cubicBezTo>
                    <a:pt x="8567" y="1"/>
                    <a:pt x="8541" y="2"/>
                    <a:pt x="8515" y="5"/>
                  </a:cubicBezTo>
                  <a:lnTo>
                    <a:pt x="663" y="987"/>
                  </a:lnTo>
                  <a:cubicBezTo>
                    <a:pt x="275" y="1032"/>
                    <a:pt x="1" y="1398"/>
                    <a:pt x="69" y="1786"/>
                  </a:cubicBezTo>
                  <a:lnTo>
                    <a:pt x="206" y="2630"/>
                  </a:lnTo>
                  <a:cubicBezTo>
                    <a:pt x="269" y="2967"/>
                    <a:pt x="545" y="3206"/>
                    <a:pt x="874" y="3206"/>
                  </a:cubicBezTo>
                  <a:cubicBezTo>
                    <a:pt x="902" y="3206"/>
                    <a:pt x="931" y="3204"/>
                    <a:pt x="959" y="3201"/>
                  </a:cubicBezTo>
                  <a:lnTo>
                    <a:pt x="8674" y="2356"/>
                  </a:lnTo>
                  <a:cubicBezTo>
                    <a:pt x="9040" y="2334"/>
                    <a:pt x="9291" y="2037"/>
                    <a:pt x="9291" y="1672"/>
                  </a:cubicBezTo>
                  <a:lnTo>
                    <a:pt x="9291" y="690"/>
                  </a:lnTo>
                  <a:cubicBezTo>
                    <a:pt x="9291" y="306"/>
                    <a:pt x="8971" y="1"/>
                    <a:pt x="8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67;p59">
              <a:extLst>
                <a:ext uri="{FF2B5EF4-FFF2-40B4-BE49-F238E27FC236}">
                  <a16:creationId xmlns:a16="http://schemas.microsoft.com/office/drawing/2014/main" id="{053F252D-369E-FA47-BDA9-B8955C33A867}"/>
                </a:ext>
              </a:extLst>
            </p:cNvPr>
            <p:cNvSpPr/>
            <p:nvPr/>
          </p:nvSpPr>
          <p:spPr>
            <a:xfrm>
              <a:off x="1409646" y="2074672"/>
              <a:ext cx="120900" cy="56179"/>
            </a:xfrm>
            <a:custGeom>
              <a:avLst/>
              <a:gdLst/>
              <a:ahLst/>
              <a:cxnLst/>
              <a:rect l="l" t="t" r="r" b="b"/>
              <a:pathLst>
                <a:path w="9383" h="4360" extrusionOk="0">
                  <a:moveTo>
                    <a:pt x="948" y="0"/>
                  </a:moveTo>
                  <a:cubicBezTo>
                    <a:pt x="623" y="0"/>
                    <a:pt x="330" y="215"/>
                    <a:pt x="252" y="545"/>
                  </a:cubicBezTo>
                  <a:lnTo>
                    <a:pt x="69" y="1367"/>
                  </a:lnTo>
                  <a:cubicBezTo>
                    <a:pt x="1" y="1732"/>
                    <a:pt x="206" y="2097"/>
                    <a:pt x="572" y="2189"/>
                  </a:cubicBezTo>
                  <a:lnTo>
                    <a:pt x="8013" y="4334"/>
                  </a:lnTo>
                  <a:cubicBezTo>
                    <a:pt x="8077" y="4351"/>
                    <a:pt x="8141" y="4359"/>
                    <a:pt x="8205" y="4359"/>
                  </a:cubicBezTo>
                  <a:cubicBezTo>
                    <a:pt x="8483" y="4359"/>
                    <a:pt x="8746" y="4202"/>
                    <a:pt x="8857" y="3923"/>
                  </a:cubicBezTo>
                  <a:lnTo>
                    <a:pt x="9222" y="3033"/>
                  </a:lnTo>
                  <a:cubicBezTo>
                    <a:pt x="9382" y="2645"/>
                    <a:pt x="9154" y="2211"/>
                    <a:pt x="8766" y="2097"/>
                  </a:cubicBezTo>
                  <a:lnTo>
                    <a:pt x="1119" y="20"/>
                  </a:lnTo>
                  <a:cubicBezTo>
                    <a:pt x="1062" y="7"/>
                    <a:pt x="1004"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68;p59">
              <a:extLst>
                <a:ext uri="{FF2B5EF4-FFF2-40B4-BE49-F238E27FC236}">
                  <a16:creationId xmlns:a16="http://schemas.microsoft.com/office/drawing/2014/main" id="{C8B67671-9460-DA42-BFB9-2600DFB3D700}"/>
                </a:ext>
              </a:extLst>
            </p:cNvPr>
            <p:cNvSpPr/>
            <p:nvPr/>
          </p:nvSpPr>
          <p:spPr>
            <a:xfrm>
              <a:off x="1326410" y="1337680"/>
              <a:ext cx="57622" cy="136259"/>
            </a:xfrm>
            <a:custGeom>
              <a:avLst/>
              <a:gdLst/>
              <a:ahLst/>
              <a:cxnLst/>
              <a:rect l="l" t="t" r="r" b="b"/>
              <a:pathLst>
                <a:path w="4472" h="10575" extrusionOk="0">
                  <a:moveTo>
                    <a:pt x="1483" y="1"/>
                  </a:moveTo>
                  <a:cubicBezTo>
                    <a:pt x="1324" y="1"/>
                    <a:pt x="1206" y="225"/>
                    <a:pt x="1164" y="829"/>
                  </a:cubicBezTo>
                  <a:cubicBezTo>
                    <a:pt x="1119" y="1491"/>
                    <a:pt x="1507" y="2997"/>
                    <a:pt x="1301" y="3043"/>
                  </a:cubicBezTo>
                  <a:cubicBezTo>
                    <a:pt x="1299" y="3043"/>
                    <a:pt x="1296" y="3044"/>
                    <a:pt x="1293" y="3044"/>
                  </a:cubicBezTo>
                  <a:cubicBezTo>
                    <a:pt x="1114" y="3044"/>
                    <a:pt x="937" y="1554"/>
                    <a:pt x="959" y="1240"/>
                  </a:cubicBezTo>
                  <a:cubicBezTo>
                    <a:pt x="959" y="1073"/>
                    <a:pt x="897" y="957"/>
                    <a:pt x="819" y="957"/>
                  </a:cubicBezTo>
                  <a:cubicBezTo>
                    <a:pt x="746" y="957"/>
                    <a:pt x="660" y="1056"/>
                    <a:pt x="594" y="1308"/>
                  </a:cubicBezTo>
                  <a:cubicBezTo>
                    <a:pt x="457" y="1856"/>
                    <a:pt x="640" y="2563"/>
                    <a:pt x="754" y="3134"/>
                  </a:cubicBezTo>
                  <a:cubicBezTo>
                    <a:pt x="868" y="3705"/>
                    <a:pt x="1028" y="3956"/>
                    <a:pt x="891" y="4047"/>
                  </a:cubicBezTo>
                  <a:cubicBezTo>
                    <a:pt x="878" y="4054"/>
                    <a:pt x="864" y="4057"/>
                    <a:pt x="851" y="4057"/>
                  </a:cubicBezTo>
                  <a:cubicBezTo>
                    <a:pt x="724" y="4057"/>
                    <a:pt x="590" y="3769"/>
                    <a:pt x="548" y="3294"/>
                  </a:cubicBezTo>
                  <a:cubicBezTo>
                    <a:pt x="508" y="2812"/>
                    <a:pt x="503" y="2330"/>
                    <a:pt x="363" y="2330"/>
                  </a:cubicBezTo>
                  <a:cubicBezTo>
                    <a:pt x="344" y="2330"/>
                    <a:pt x="322" y="2339"/>
                    <a:pt x="297" y="2358"/>
                  </a:cubicBezTo>
                  <a:cubicBezTo>
                    <a:pt x="92" y="2541"/>
                    <a:pt x="0" y="3317"/>
                    <a:pt x="206" y="4230"/>
                  </a:cubicBezTo>
                  <a:cubicBezTo>
                    <a:pt x="434" y="5166"/>
                    <a:pt x="1028" y="6307"/>
                    <a:pt x="1712" y="6809"/>
                  </a:cubicBezTo>
                  <a:cubicBezTo>
                    <a:pt x="1712" y="6809"/>
                    <a:pt x="2443" y="9457"/>
                    <a:pt x="2283" y="10164"/>
                  </a:cubicBezTo>
                  <a:lnTo>
                    <a:pt x="3470" y="10552"/>
                  </a:lnTo>
                  <a:cubicBezTo>
                    <a:pt x="3522" y="10567"/>
                    <a:pt x="3573" y="10575"/>
                    <a:pt x="3623" y="10575"/>
                  </a:cubicBezTo>
                  <a:cubicBezTo>
                    <a:pt x="4102" y="10575"/>
                    <a:pt x="4471" y="9923"/>
                    <a:pt x="4223" y="9365"/>
                  </a:cubicBezTo>
                  <a:cubicBezTo>
                    <a:pt x="3744" y="8201"/>
                    <a:pt x="3242" y="6809"/>
                    <a:pt x="3424" y="6467"/>
                  </a:cubicBezTo>
                  <a:cubicBezTo>
                    <a:pt x="3721" y="5919"/>
                    <a:pt x="3652" y="4390"/>
                    <a:pt x="3538" y="3705"/>
                  </a:cubicBezTo>
                  <a:cubicBezTo>
                    <a:pt x="3515" y="3499"/>
                    <a:pt x="3424" y="3020"/>
                    <a:pt x="3584" y="2632"/>
                  </a:cubicBezTo>
                  <a:cubicBezTo>
                    <a:pt x="3665" y="2371"/>
                    <a:pt x="3642" y="2146"/>
                    <a:pt x="3523" y="2146"/>
                  </a:cubicBezTo>
                  <a:cubicBezTo>
                    <a:pt x="3475" y="2146"/>
                    <a:pt x="3411" y="2182"/>
                    <a:pt x="3333" y="2267"/>
                  </a:cubicBezTo>
                  <a:cubicBezTo>
                    <a:pt x="3059" y="2541"/>
                    <a:pt x="3013" y="2792"/>
                    <a:pt x="2945" y="3431"/>
                  </a:cubicBezTo>
                  <a:cubicBezTo>
                    <a:pt x="2922" y="3728"/>
                    <a:pt x="2876" y="3956"/>
                    <a:pt x="2808" y="3956"/>
                  </a:cubicBezTo>
                  <a:cubicBezTo>
                    <a:pt x="2806" y="3956"/>
                    <a:pt x="2805" y="3956"/>
                    <a:pt x="2803" y="3956"/>
                  </a:cubicBezTo>
                  <a:cubicBezTo>
                    <a:pt x="2690" y="3956"/>
                    <a:pt x="2556" y="3123"/>
                    <a:pt x="2511" y="2312"/>
                  </a:cubicBezTo>
                  <a:cubicBezTo>
                    <a:pt x="2466" y="1491"/>
                    <a:pt x="2397" y="555"/>
                    <a:pt x="2214" y="327"/>
                  </a:cubicBezTo>
                  <a:cubicBezTo>
                    <a:pt x="2185" y="293"/>
                    <a:pt x="2156" y="277"/>
                    <a:pt x="2129" y="277"/>
                  </a:cubicBezTo>
                  <a:cubicBezTo>
                    <a:pt x="2009" y="277"/>
                    <a:pt x="1918" y="587"/>
                    <a:pt x="1918" y="1034"/>
                  </a:cubicBezTo>
                  <a:cubicBezTo>
                    <a:pt x="1918" y="1582"/>
                    <a:pt x="2192" y="2678"/>
                    <a:pt x="1986" y="2792"/>
                  </a:cubicBezTo>
                  <a:cubicBezTo>
                    <a:pt x="1976" y="2799"/>
                    <a:pt x="1965" y="2802"/>
                    <a:pt x="1956" y="2802"/>
                  </a:cubicBezTo>
                  <a:cubicBezTo>
                    <a:pt x="1772" y="2802"/>
                    <a:pt x="1688" y="1648"/>
                    <a:pt x="1667" y="1171"/>
                  </a:cubicBezTo>
                  <a:cubicBezTo>
                    <a:pt x="1644" y="669"/>
                    <a:pt x="1826" y="53"/>
                    <a:pt x="1530" y="7"/>
                  </a:cubicBezTo>
                  <a:cubicBezTo>
                    <a:pt x="1514" y="3"/>
                    <a:pt x="1498" y="1"/>
                    <a:pt x="1483"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69;p59">
              <a:extLst>
                <a:ext uri="{FF2B5EF4-FFF2-40B4-BE49-F238E27FC236}">
                  <a16:creationId xmlns:a16="http://schemas.microsoft.com/office/drawing/2014/main" id="{C6981DAA-DD32-BA49-89BE-994F2F1A653C}"/>
                </a:ext>
              </a:extLst>
            </p:cNvPr>
            <p:cNvSpPr/>
            <p:nvPr/>
          </p:nvSpPr>
          <p:spPr>
            <a:xfrm>
              <a:off x="1366184" y="1368751"/>
              <a:ext cx="277183" cy="488585"/>
            </a:xfrm>
            <a:custGeom>
              <a:avLst/>
              <a:gdLst/>
              <a:ahLst/>
              <a:cxnLst/>
              <a:rect l="l" t="t" r="r" b="b"/>
              <a:pathLst>
                <a:path w="11985" h="21128" extrusionOk="0">
                  <a:moveTo>
                    <a:pt x="7703" y="0"/>
                  </a:moveTo>
                  <a:cubicBezTo>
                    <a:pt x="3687" y="0"/>
                    <a:pt x="1069" y="5142"/>
                    <a:pt x="594" y="8139"/>
                  </a:cubicBezTo>
                  <a:cubicBezTo>
                    <a:pt x="1" y="11906"/>
                    <a:pt x="1758" y="15900"/>
                    <a:pt x="3105" y="17315"/>
                  </a:cubicBezTo>
                  <a:cubicBezTo>
                    <a:pt x="4475" y="18753"/>
                    <a:pt x="4201" y="21127"/>
                    <a:pt x="4201" y="21127"/>
                  </a:cubicBezTo>
                  <a:cubicBezTo>
                    <a:pt x="7168" y="20442"/>
                    <a:pt x="9359" y="16950"/>
                    <a:pt x="6940" y="13960"/>
                  </a:cubicBezTo>
                  <a:cubicBezTo>
                    <a:pt x="4520" y="10970"/>
                    <a:pt x="3653" y="7158"/>
                    <a:pt x="7510" y="6656"/>
                  </a:cubicBezTo>
                  <a:cubicBezTo>
                    <a:pt x="11596" y="6131"/>
                    <a:pt x="11984" y="1589"/>
                    <a:pt x="10318" y="698"/>
                  </a:cubicBezTo>
                  <a:cubicBezTo>
                    <a:pt x="9393" y="213"/>
                    <a:pt x="8519" y="0"/>
                    <a:pt x="7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70;p59">
              <a:extLst>
                <a:ext uri="{FF2B5EF4-FFF2-40B4-BE49-F238E27FC236}">
                  <a16:creationId xmlns:a16="http://schemas.microsoft.com/office/drawing/2014/main" id="{1E16192A-1A8B-C047-82AE-5C25C80CA83D}"/>
                </a:ext>
              </a:extLst>
            </p:cNvPr>
            <p:cNvSpPr/>
            <p:nvPr/>
          </p:nvSpPr>
          <p:spPr>
            <a:xfrm>
              <a:off x="1628026" y="1472868"/>
              <a:ext cx="44359" cy="111578"/>
            </a:xfrm>
            <a:custGeom>
              <a:avLst/>
              <a:gdLst/>
              <a:ahLst/>
              <a:cxnLst/>
              <a:rect l="l" t="t" r="r" b="b"/>
              <a:pathLst>
                <a:path w="1918" h="4825" extrusionOk="0">
                  <a:moveTo>
                    <a:pt x="243" y="1"/>
                  </a:moveTo>
                  <a:cubicBezTo>
                    <a:pt x="163" y="1"/>
                    <a:pt x="114" y="8"/>
                    <a:pt x="114" y="8"/>
                  </a:cubicBezTo>
                  <a:cubicBezTo>
                    <a:pt x="114" y="8"/>
                    <a:pt x="753" y="921"/>
                    <a:pt x="571" y="2679"/>
                  </a:cubicBezTo>
                  <a:cubicBezTo>
                    <a:pt x="502" y="3227"/>
                    <a:pt x="0" y="4824"/>
                    <a:pt x="0" y="4824"/>
                  </a:cubicBezTo>
                  <a:cubicBezTo>
                    <a:pt x="0" y="4824"/>
                    <a:pt x="776" y="4756"/>
                    <a:pt x="1187" y="4322"/>
                  </a:cubicBezTo>
                  <a:cubicBezTo>
                    <a:pt x="1918" y="3546"/>
                    <a:pt x="1872" y="1583"/>
                    <a:pt x="1461" y="784"/>
                  </a:cubicBezTo>
                  <a:cubicBezTo>
                    <a:pt x="1127" y="82"/>
                    <a:pt x="510" y="1"/>
                    <a:pt x="243" y="1"/>
                  </a:cubicBezTo>
                  <a:close/>
                </a:path>
              </a:pathLst>
            </a:custGeom>
            <a:solidFill>
              <a:srgbClr val="F03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71;p59">
              <a:extLst>
                <a:ext uri="{FF2B5EF4-FFF2-40B4-BE49-F238E27FC236}">
                  <a16:creationId xmlns:a16="http://schemas.microsoft.com/office/drawing/2014/main" id="{F26746FA-1D1C-0B4A-B18D-C14FA9221B8A}"/>
                </a:ext>
              </a:extLst>
            </p:cNvPr>
            <p:cNvSpPr/>
            <p:nvPr/>
          </p:nvSpPr>
          <p:spPr>
            <a:xfrm>
              <a:off x="1453811" y="1405476"/>
              <a:ext cx="196931" cy="88708"/>
            </a:xfrm>
            <a:custGeom>
              <a:avLst/>
              <a:gdLst/>
              <a:ahLst/>
              <a:cxnLst/>
              <a:rect l="l" t="t" r="r" b="b"/>
              <a:pathLst>
                <a:path w="8515" h="3836" extrusionOk="0">
                  <a:moveTo>
                    <a:pt x="4520" y="1"/>
                  </a:moveTo>
                  <a:cubicBezTo>
                    <a:pt x="1462" y="1"/>
                    <a:pt x="1" y="2762"/>
                    <a:pt x="1" y="2762"/>
                  </a:cubicBezTo>
                  <a:lnTo>
                    <a:pt x="366" y="3835"/>
                  </a:lnTo>
                  <a:cubicBezTo>
                    <a:pt x="366" y="3835"/>
                    <a:pt x="2225" y="1053"/>
                    <a:pt x="4545" y="1053"/>
                  </a:cubicBezTo>
                  <a:cubicBezTo>
                    <a:pt x="5567" y="1053"/>
                    <a:pt x="6679" y="1593"/>
                    <a:pt x="7761" y="3150"/>
                  </a:cubicBezTo>
                  <a:lnTo>
                    <a:pt x="8515" y="3265"/>
                  </a:lnTo>
                  <a:cubicBezTo>
                    <a:pt x="8515" y="3265"/>
                    <a:pt x="7533" y="1"/>
                    <a:pt x="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72;p59">
              <a:extLst>
                <a:ext uri="{FF2B5EF4-FFF2-40B4-BE49-F238E27FC236}">
                  <a16:creationId xmlns:a16="http://schemas.microsoft.com/office/drawing/2014/main" id="{94E1EC4A-BBA6-564B-803C-92B878D15E17}"/>
                </a:ext>
              </a:extLst>
            </p:cNvPr>
            <p:cNvSpPr/>
            <p:nvPr/>
          </p:nvSpPr>
          <p:spPr>
            <a:xfrm>
              <a:off x="1628026" y="1483599"/>
              <a:ext cx="44359" cy="100848"/>
            </a:xfrm>
            <a:custGeom>
              <a:avLst/>
              <a:gdLst/>
              <a:ahLst/>
              <a:cxnLst/>
              <a:rect l="l" t="t" r="r" b="b"/>
              <a:pathLst>
                <a:path w="1918" h="4361" extrusionOk="0">
                  <a:moveTo>
                    <a:pt x="1256" y="1"/>
                  </a:moveTo>
                  <a:cubicBezTo>
                    <a:pt x="1575" y="891"/>
                    <a:pt x="1552" y="2580"/>
                    <a:pt x="890" y="3310"/>
                  </a:cubicBezTo>
                  <a:cubicBezTo>
                    <a:pt x="708" y="3516"/>
                    <a:pt x="434" y="3630"/>
                    <a:pt x="206" y="3698"/>
                  </a:cubicBezTo>
                  <a:cubicBezTo>
                    <a:pt x="92" y="4064"/>
                    <a:pt x="0" y="4360"/>
                    <a:pt x="0" y="4360"/>
                  </a:cubicBezTo>
                  <a:cubicBezTo>
                    <a:pt x="0" y="4360"/>
                    <a:pt x="776" y="4292"/>
                    <a:pt x="1187" y="3858"/>
                  </a:cubicBezTo>
                  <a:cubicBezTo>
                    <a:pt x="1918" y="3082"/>
                    <a:pt x="1872" y="1119"/>
                    <a:pt x="1461" y="320"/>
                  </a:cubicBezTo>
                  <a:cubicBezTo>
                    <a:pt x="1415" y="183"/>
                    <a:pt x="1324" y="92"/>
                    <a:pt x="1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73;p59">
              <a:extLst>
                <a:ext uri="{FF2B5EF4-FFF2-40B4-BE49-F238E27FC236}">
                  <a16:creationId xmlns:a16="http://schemas.microsoft.com/office/drawing/2014/main" id="{757FA88B-8C29-ED41-BA32-46528B60197E}"/>
                </a:ext>
              </a:extLst>
            </p:cNvPr>
            <p:cNvSpPr/>
            <p:nvPr/>
          </p:nvSpPr>
          <p:spPr>
            <a:xfrm>
              <a:off x="1622021" y="1710461"/>
              <a:ext cx="56488" cy="143243"/>
            </a:xfrm>
            <a:custGeom>
              <a:avLst/>
              <a:gdLst/>
              <a:ahLst/>
              <a:cxnLst/>
              <a:rect l="l" t="t" r="r" b="b"/>
              <a:pathLst>
                <a:path w="4384" h="11117" extrusionOk="0">
                  <a:moveTo>
                    <a:pt x="1" y="1"/>
                  </a:moveTo>
                  <a:lnTo>
                    <a:pt x="4383" y="11117"/>
                  </a:lnTo>
                  <a:lnTo>
                    <a:pt x="1690" y="1735"/>
                  </a:lnTo>
                  <a:cubicBezTo>
                    <a:pt x="1576" y="1370"/>
                    <a:pt x="1348" y="1028"/>
                    <a:pt x="1028" y="77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74;p59">
              <a:extLst>
                <a:ext uri="{FF2B5EF4-FFF2-40B4-BE49-F238E27FC236}">
                  <a16:creationId xmlns:a16="http://schemas.microsoft.com/office/drawing/2014/main" id="{79D8C0B2-93FD-3444-8AD5-344E54F97635}"/>
                </a:ext>
              </a:extLst>
            </p:cNvPr>
            <p:cNvSpPr/>
            <p:nvPr/>
          </p:nvSpPr>
          <p:spPr>
            <a:xfrm>
              <a:off x="1651441" y="2388209"/>
              <a:ext cx="93829" cy="120642"/>
            </a:xfrm>
            <a:custGeom>
              <a:avLst/>
              <a:gdLst/>
              <a:ahLst/>
              <a:cxnLst/>
              <a:rect l="l" t="t" r="r" b="b"/>
              <a:pathLst>
                <a:path w="7282" h="9363" extrusionOk="0">
                  <a:moveTo>
                    <a:pt x="1210" y="0"/>
                  </a:moveTo>
                  <a:cubicBezTo>
                    <a:pt x="1210" y="0"/>
                    <a:pt x="1155" y="291"/>
                    <a:pt x="1112" y="729"/>
                  </a:cubicBezTo>
                  <a:lnTo>
                    <a:pt x="1112" y="729"/>
                  </a:lnTo>
                  <a:cubicBezTo>
                    <a:pt x="1172" y="279"/>
                    <a:pt x="1210" y="0"/>
                    <a:pt x="1210" y="0"/>
                  </a:cubicBezTo>
                  <a:close/>
                  <a:moveTo>
                    <a:pt x="5045" y="1484"/>
                  </a:moveTo>
                  <a:cubicBezTo>
                    <a:pt x="5045" y="1567"/>
                    <a:pt x="5050" y="1657"/>
                    <a:pt x="5060" y="1752"/>
                  </a:cubicBezTo>
                  <a:lnTo>
                    <a:pt x="5060" y="1752"/>
                  </a:lnTo>
                  <a:cubicBezTo>
                    <a:pt x="5056" y="1585"/>
                    <a:pt x="5045" y="1484"/>
                    <a:pt x="5045" y="1484"/>
                  </a:cubicBezTo>
                  <a:close/>
                  <a:moveTo>
                    <a:pt x="1112" y="729"/>
                  </a:moveTo>
                  <a:lnTo>
                    <a:pt x="1112" y="729"/>
                  </a:lnTo>
                  <a:cubicBezTo>
                    <a:pt x="880" y="2456"/>
                    <a:pt x="320" y="6703"/>
                    <a:pt x="320" y="7373"/>
                  </a:cubicBezTo>
                  <a:cubicBezTo>
                    <a:pt x="320" y="8217"/>
                    <a:pt x="0" y="9221"/>
                    <a:pt x="2100" y="9313"/>
                  </a:cubicBezTo>
                  <a:cubicBezTo>
                    <a:pt x="2705" y="9332"/>
                    <a:pt x="3394" y="9363"/>
                    <a:pt x="4062" y="9363"/>
                  </a:cubicBezTo>
                  <a:cubicBezTo>
                    <a:pt x="5737" y="9363"/>
                    <a:pt x="7282" y="9170"/>
                    <a:pt x="7053" y="8126"/>
                  </a:cubicBezTo>
                  <a:cubicBezTo>
                    <a:pt x="6752" y="6725"/>
                    <a:pt x="5229" y="3372"/>
                    <a:pt x="5060" y="1752"/>
                  </a:cubicBezTo>
                  <a:lnTo>
                    <a:pt x="5060" y="1752"/>
                  </a:lnTo>
                  <a:cubicBezTo>
                    <a:pt x="5081" y="2523"/>
                    <a:pt x="4964" y="4687"/>
                    <a:pt x="3013" y="4725"/>
                  </a:cubicBezTo>
                  <a:cubicBezTo>
                    <a:pt x="2994" y="4725"/>
                    <a:pt x="2975" y="4726"/>
                    <a:pt x="2956" y="4726"/>
                  </a:cubicBezTo>
                  <a:cubicBezTo>
                    <a:pt x="967" y="4726"/>
                    <a:pt x="982" y="2055"/>
                    <a:pt x="1112" y="7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75;p59">
              <a:extLst>
                <a:ext uri="{FF2B5EF4-FFF2-40B4-BE49-F238E27FC236}">
                  <a16:creationId xmlns:a16="http://schemas.microsoft.com/office/drawing/2014/main" id="{5A141EE3-8CFC-574A-92D9-8FAD5CE2C982}"/>
                </a:ext>
              </a:extLst>
            </p:cNvPr>
            <p:cNvSpPr/>
            <p:nvPr/>
          </p:nvSpPr>
          <p:spPr>
            <a:xfrm>
              <a:off x="1236692" y="2404383"/>
              <a:ext cx="109419" cy="97063"/>
            </a:xfrm>
            <a:custGeom>
              <a:avLst/>
              <a:gdLst/>
              <a:ahLst/>
              <a:cxnLst/>
              <a:rect l="l" t="t" r="r" b="b"/>
              <a:pathLst>
                <a:path w="8492" h="7533" extrusionOk="0">
                  <a:moveTo>
                    <a:pt x="8035" y="0"/>
                  </a:moveTo>
                  <a:lnTo>
                    <a:pt x="8035" y="0"/>
                  </a:lnTo>
                  <a:cubicBezTo>
                    <a:pt x="8035" y="1"/>
                    <a:pt x="7989" y="3424"/>
                    <a:pt x="4931" y="3424"/>
                  </a:cubicBezTo>
                  <a:cubicBezTo>
                    <a:pt x="2717" y="3424"/>
                    <a:pt x="4223" y="891"/>
                    <a:pt x="4406" y="115"/>
                  </a:cubicBezTo>
                  <a:lnTo>
                    <a:pt x="4406" y="115"/>
                  </a:lnTo>
                  <a:cubicBezTo>
                    <a:pt x="4223" y="662"/>
                    <a:pt x="3630" y="1347"/>
                    <a:pt x="3105" y="1918"/>
                  </a:cubicBezTo>
                  <a:cubicBezTo>
                    <a:pt x="2146" y="2876"/>
                    <a:pt x="1347" y="4018"/>
                    <a:pt x="868" y="5296"/>
                  </a:cubicBezTo>
                  <a:cubicBezTo>
                    <a:pt x="1" y="7533"/>
                    <a:pt x="959" y="7533"/>
                    <a:pt x="959" y="7533"/>
                  </a:cubicBezTo>
                  <a:lnTo>
                    <a:pt x="6049" y="7533"/>
                  </a:lnTo>
                  <a:cubicBezTo>
                    <a:pt x="8492" y="7533"/>
                    <a:pt x="8035" y="1"/>
                    <a:pt x="8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76;p59">
              <a:extLst>
                <a:ext uri="{FF2B5EF4-FFF2-40B4-BE49-F238E27FC236}">
                  <a16:creationId xmlns:a16="http://schemas.microsoft.com/office/drawing/2014/main" id="{FC30C8A1-C250-C441-B9C3-3BC24D691CA0}"/>
                </a:ext>
              </a:extLst>
            </p:cNvPr>
            <p:cNvSpPr/>
            <p:nvPr/>
          </p:nvSpPr>
          <p:spPr>
            <a:xfrm>
              <a:off x="1340238" y="2404383"/>
              <a:ext cx="13" cy="3543"/>
            </a:xfrm>
            <a:custGeom>
              <a:avLst/>
              <a:gdLst/>
              <a:ahLst/>
              <a:cxnLst/>
              <a:rect l="l" t="t" r="r" b="b"/>
              <a:pathLst>
                <a:path w="1" h="275" extrusionOk="0">
                  <a:moveTo>
                    <a:pt x="0" y="274"/>
                  </a:moveTo>
                  <a:cubicBezTo>
                    <a:pt x="0" y="92"/>
                    <a:pt x="0" y="0"/>
                    <a:pt x="0" y="0"/>
                  </a:cubicBezTo>
                  <a:cubicBezTo>
                    <a:pt x="0" y="0"/>
                    <a:pt x="0" y="92"/>
                    <a:pt x="0" y="274"/>
                  </a:cubicBezTo>
                  <a:lnTo>
                    <a:pt x="0" y="274"/>
                  </a:lnTo>
                </a:path>
              </a:pathLst>
            </a:custGeom>
            <a:solidFill>
              <a:srgbClr val="F5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77;p59">
              <a:extLst>
                <a:ext uri="{FF2B5EF4-FFF2-40B4-BE49-F238E27FC236}">
                  <a16:creationId xmlns:a16="http://schemas.microsoft.com/office/drawing/2014/main" id="{63F773DB-8958-A743-95EE-E6B4E8DDF640}"/>
                </a:ext>
              </a:extLst>
            </p:cNvPr>
            <p:cNvSpPr/>
            <p:nvPr/>
          </p:nvSpPr>
          <p:spPr>
            <a:xfrm>
              <a:off x="1340238" y="2404383"/>
              <a:ext cx="309" cy="3543"/>
            </a:xfrm>
            <a:custGeom>
              <a:avLst/>
              <a:gdLst/>
              <a:ahLst/>
              <a:cxnLst/>
              <a:rect l="l" t="t" r="r" b="b"/>
              <a:pathLst>
                <a:path w="24" h="275" extrusionOk="0">
                  <a:moveTo>
                    <a:pt x="0" y="0"/>
                  </a:moveTo>
                  <a:cubicBezTo>
                    <a:pt x="0" y="0"/>
                    <a:pt x="0" y="92"/>
                    <a:pt x="0" y="274"/>
                  </a:cubicBezTo>
                  <a:lnTo>
                    <a:pt x="23" y="183"/>
                  </a:lnTo>
                  <a:cubicBezTo>
                    <a:pt x="23" y="69"/>
                    <a:pt x="0" y="0"/>
                    <a:pt x="0" y="0"/>
                  </a:cubicBezTo>
                  <a:close/>
                </a:path>
              </a:pathLst>
            </a:custGeom>
            <a:solidFill>
              <a:srgbClr val="F9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78;p59">
              <a:extLst>
                <a:ext uri="{FF2B5EF4-FFF2-40B4-BE49-F238E27FC236}">
                  <a16:creationId xmlns:a16="http://schemas.microsoft.com/office/drawing/2014/main" id="{5A5EEDFA-3694-8744-A594-65B43A119A46}"/>
                </a:ext>
              </a:extLst>
            </p:cNvPr>
            <p:cNvSpPr/>
            <p:nvPr/>
          </p:nvSpPr>
          <p:spPr>
            <a:xfrm>
              <a:off x="1339052" y="2424977"/>
              <a:ext cx="1778" cy="30602"/>
            </a:xfrm>
            <a:custGeom>
              <a:avLst/>
              <a:gdLst/>
              <a:ahLst/>
              <a:cxnLst/>
              <a:rect l="l" t="t" r="r" b="b"/>
              <a:pathLst>
                <a:path w="138" h="2375" extrusionOk="0">
                  <a:moveTo>
                    <a:pt x="138" y="0"/>
                  </a:moveTo>
                  <a:cubicBezTo>
                    <a:pt x="138" y="141"/>
                    <a:pt x="136" y="285"/>
                    <a:pt x="132" y="434"/>
                  </a:cubicBezTo>
                  <a:lnTo>
                    <a:pt x="138" y="434"/>
                  </a:lnTo>
                  <a:cubicBezTo>
                    <a:pt x="138" y="434"/>
                    <a:pt x="138" y="411"/>
                    <a:pt x="138" y="411"/>
                  </a:cubicBezTo>
                  <a:cubicBezTo>
                    <a:pt x="138" y="411"/>
                    <a:pt x="138" y="411"/>
                    <a:pt x="138" y="388"/>
                  </a:cubicBezTo>
                  <a:cubicBezTo>
                    <a:pt x="138" y="365"/>
                    <a:pt x="138" y="365"/>
                    <a:pt x="138" y="365"/>
                  </a:cubicBezTo>
                  <a:cubicBezTo>
                    <a:pt x="138" y="343"/>
                    <a:pt x="138" y="343"/>
                    <a:pt x="138" y="343"/>
                  </a:cubicBezTo>
                  <a:cubicBezTo>
                    <a:pt x="138" y="320"/>
                    <a:pt x="138" y="320"/>
                    <a:pt x="138" y="320"/>
                  </a:cubicBezTo>
                  <a:cubicBezTo>
                    <a:pt x="138" y="320"/>
                    <a:pt x="138" y="320"/>
                    <a:pt x="138" y="297"/>
                  </a:cubicBezTo>
                  <a:cubicBezTo>
                    <a:pt x="138" y="297"/>
                    <a:pt x="138" y="297"/>
                    <a:pt x="138" y="274"/>
                  </a:cubicBezTo>
                  <a:cubicBezTo>
                    <a:pt x="138" y="274"/>
                    <a:pt x="138" y="274"/>
                    <a:pt x="138" y="251"/>
                  </a:cubicBezTo>
                  <a:cubicBezTo>
                    <a:pt x="138" y="251"/>
                    <a:pt x="138" y="251"/>
                    <a:pt x="138" y="228"/>
                  </a:cubicBezTo>
                  <a:cubicBezTo>
                    <a:pt x="138" y="206"/>
                    <a:pt x="138" y="206"/>
                    <a:pt x="138" y="206"/>
                  </a:cubicBezTo>
                  <a:cubicBezTo>
                    <a:pt x="138" y="183"/>
                    <a:pt x="138" y="183"/>
                    <a:pt x="138" y="160"/>
                  </a:cubicBezTo>
                  <a:cubicBezTo>
                    <a:pt x="138" y="137"/>
                    <a:pt x="138" y="137"/>
                    <a:pt x="138" y="137"/>
                  </a:cubicBezTo>
                  <a:lnTo>
                    <a:pt x="138" y="114"/>
                  </a:lnTo>
                  <a:lnTo>
                    <a:pt x="138" y="92"/>
                  </a:lnTo>
                  <a:lnTo>
                    <a:pt x="138" y="69"/>
                  </a:lnTo>
                  <a:lnTo>
                    <a:pt x="138" y="46"/>
                  </a:lnTo>
                  <a:cubicBezTo>
                    <a:pt x="138" y="46"/>
                    <a:pt x="138" y="23"/>
                    <a:pt x="138" y="0"/>
                  </a:cubicBezTo>
                  <a:close/>
                  <a:moveTo>
                    <a:pt x="115" y="434"/>
                  </a:moveTo>
                  <a:cubicBezTo>
                    <a:pt x="115" y="434"/>
                    <a:pt x="115" y="457"/>
                    <a:pt x="115" y="457"/>
                  </a:cubicBezTo>
                  <a:cubicBezTo>
                    <a:pt x="115" y="457"/>
                    <a:pt x="115" y="457"/>
                    <a:pt x="115" y="480"/>
                  </a:cubicBezTo>
                  <a:cubicBezTo>
                    <a:pt x="115" y="480"/>
                    <a:pt x="115" y="480"/>
                    <a:pt x="115" y="502"/>
                  </a:cubicBezTo>
                  <a:lnTo>
                    <a:pt x="115" y="525"/>
                  </a:lnTo>
                  <a:lnTo>
                    <a:pt x="115" y="548"/>
                  </a:lnTo>
                  <a:cubicBezTo>
                    <a:pt x="115" y="548"/>
                    <a:pt x="115" y="571"/>
                    <a:pt x="115" y="594"/>
                  </a:cubicBezTo>
                  <a:cubicBezTo>
                    <a:pt x="115" y="594"/>
                    <a:pt x="115" y="617"/>
                    <a:pt x="115" y="617"/>
                  </a:cubicBezTo>
                  <a:cubicBezTo>
                    <a:pt x="115" y="617"/>
                    <a:pt x="115" y="639"/>
                    <a:pt x="115" y="639"/>
                  </a:cubicBezTo>
                  <a:cubicBezTo>
                    <a:pt x="115" y="662"/>
                    <a:pt x="115" y="662"/>
                    <a:pt x="115" y="685"/>
                  </a:cubicBezTo>
                  <a:cubicBezTo>
                    <a:pt x="115" y="685"/>
                    <a:pt x="115" y="685"/>
                    <a:pt x="115" y="708"/>
                  </a:cubicBezTo>
                  <a:cubicBezTo>
                    <a:pt x="115" y="708"/>
                    <a:pt x="115" y="731"/>
                    <a:pt x="115" y="731"/>
                  </a:cubicBezTo>
                  <a:lnTo>
                    <a:pt x="115" y="753"/>
                  </a:lnTo>
                  <a:cubicBezTo>
                    <a:pt x="115" y="753"/>
                    <a:pt x="115" y="776"/>
                    <a:pt x="115" y="776"/>
                  </a:cubicBezTo>
                  <a:cubicBezTo>
                    <a:pt x="115" y="799"/>
                    <a:pt x="115" y="799"/>
                    <a:pt x="115" y="799"/>
                  </a:cubicBezTo>
                  <a:cubicBezTo>
                    <a:pt x="115" y="845"/>
                    <a:pt x="115" y="868"/>
                    <a:pt x="115" y="913"/>
                  </a:cubicBezTo>
                  <a:cubicBezTo>
                    <a:pt x="92" y="1393"/>
                    <a:pt x="47" y="1872"/>
                    <a:pt x="1" y="2374"/>
                  </a:cubicBezTo>
                  <a:cubicBezTo>
                    <a:pt x="74" y="1697"/>
                    <a:pt x="118" y="1035"/>
                    <a:pt x="132" y="434"/>
                  </a:cubicBezTo>
                  <a:close/>
                </a:path>
              </a:pathLst>
            </a:custGeom>
            <a:solidFill>
              <a:srgbClr val="FCE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79;p59">
              <a:extLst>
                <a:ext uri="{FF2B5EF4-FFF2-40B4-BE49-F238E27FC236}">
                  <a16:creationId xmlns:a16="http://schemas.microsoft.com/office/drawing/2014/main" id="{6CC4218F-0667-174F-BD65-FAA19AC068A1}"/>
                </a:ext>
              </a:extLst>
            </p:cNvPr>
            <p:cNvSpPr/>
            <p:nvPr/>
          </p:nvSpPr>
          <p:spPr>
            <a:xfrm>
              <a:off x="1316410" y="2455572"/>
              <a:ext cx="22652" cy="45883"/>
            </a:xfrm>
            <a:custGeom>
              <a:avLst/>
              <a:gdLst/>
              <a:ahLst/>
              <a:cxnLst/>
              <a:rect l="l" t="t" r="r" b="b"/>
              <a:pathLst>
                <a:path w="1758" h="3561" extrusionOk="0">
                  <a:moveTo>
                    <a:pt x="1758" y="0"/>
                  </a:moveTo>
                  <a:cubicBezTo>
                    <a:pt x="1621" y="1073"/>
                    <a:pt x="1393" y="2123"/>
                    <a:pt x="982" y="2808"/>
                  </a:cubicBezTo>
                  <a:cubicBezTo>
                    <a:pt x="982" y="2812"/>
                    <a:pt x="982" y="2815"/>
                    <a:pt x="982" y="2818"/>
                  </a:cubicBezTo>
                  <a:lnTo>
                    <a:pt x="982" y="2818"/>
                  </a:lnTo>
                  <a:cubicBezTo>
                    <a:pt x="1397" y="2137"/>
                    <a:pt x="1630" y="1077"/>
                    <a:pt x="1758" y="0"/>
                  </a:cubicBezTo>
                  <a:close/>
                  <a:moveTo>
                    <a:pt x="982" y="2818"/>
                  </a:moveTo>
                  <a:lnTo>
                    <a:pt x="982" y="2818"/>
                  </a:lnTo>
                  <a:cubicBezTo>
                    <a:pt x="979" y="2822"/>
                    <a:pt x="977" y="2826"/>
                    <a:pt x="974" y="2830"/>
                  </a:cubicBezTo>
                  <a:lnTo>
                    <a:pt x="982" y="2830"/>
                  </a:lnTo>
                  <a:cubicBezTo>
                    <a:pt x="982" y="2830"/>
                    <a:pt x="982" y="2830"/>
                    <a:pt x="982" y="2818"/>
                  </a:cubicBezTo>
                  <a:close/>
                  <a:moveTo>
                    <a:pt x="959" y="2830"/>
                  </a:moveTo>
                  <a:cubicBezTo>
                    <a:pt x="959" y="2853"/>
                    <a:pt x="959" y="2853"/>
                    <a:pt x="959" y="2853"/>
                  </a:cubicBezTo>
                  <a:cubicBezTo>
                    <a:pt x="959" y="2854"/>
                    <a:pt x="959" y="2854"/>
                    <a:pt x="959" y="2855"/>
                  </a:cubicBezTo>
                  <a:lnTo>
                    <a:pt x="959" y="2855"/>
                  </a:lnTo>
                  <a:cubicBezTo>
                    <a:pt x="964" y="2847"/>
                    <a:pt x="969" y="2839"/>
                    <a:pt x="974" y="2830"/>
                  </a:cubicBezTo>
                  <a:close/>
                  <a:moveTo>
                    <a:pt x="959" y="2855"/>
                  </a:moveTo>
                  <a:cubicBezTo>
                    <a:pt x="955" y="2862"/>
                    <a:pt x="950" y="2869"/>
                    <a:pt x="946" y="2876"/>
                  </a:cubicBezTo>
                  <a:lnTo>
                    <a:pt x="959" y="2876"/>
                  </a:lnTo>
                  <a:cubicBezTo>
                    <a:pt x="959" y="2876"/>
                    <a:pt x="959" y="2876"/>
                    <a:pt x="959" y="2855"/>
                  </a:cubicBezTo>
                  <a:close/>
                  <a:moveTo>
                    <a:pt x="936" y="2876"/>
                  </a:moveTo>
                  <a:cubicBezTo>
                    <a:pt x="936" y="2882"/>
                    <a:pt x="936" y="2887"/>
                    <a:pt x="936" y="2890"/>
                  </a:cubicBezTo>
                  <a:lnTo>
                    <a:pt x="936" y="2890"/>
                  </a:lnTo>
                  <a:cubicBezTo>
                    <a:pt x="939" y="2886"/>
                    <a:pt x="942" y="2881"/>
                    <a:pt x="946" y="2876"/>
                  </a:cubicBezTo>
                  <a:close/>
                  <a:moveTo>
                    <a:pt x="936" y="2890"/>
                  </a:moveTo>
                  <a:cubicBezTo>
                    <a:pt x="934" y="2893"/>
                    <a:pt x="932" y="2896"/>
                    <a:pt x="930" y="2899"/>
                  </a:cubicBezTo>
                  <a:lnTo>
                    <a:pt x="930" y="2899"/>
                  </a:lnTo>
                  <a:cubicBezTo>
                    <a:pt x="932" y="2899"/>
                    <a:pt x="934" y="2899"/>
                    <a:pt x="936" y="2899"/>
                  </a:cubicBezTo>
                  <a:cubicBezTo>
                    <a:pt x="936" y="2899"/>
                    <a:pt x="936" y="2899"/>
                    <a:pt x="936" y="2890"/>
                  </a:cubicBezTo>
                  <a:close/>
                  <a:moveTo>
                    <a:pt x="930" y="2899"/>
                  </a:moveTo>
                  <a:cubicBezTo>
                    <a:pt x="913" y="2903"/>
                    <a:pt x="913" y="2922"/>
                    <a:pt x="913" y="2922"/>
                  </a:cubicBezTo>
                  <a:cubicBezTo>
                    <a:pt x="913" y="2923"/>
                    <a:pt x="913" y="2924"/>
                    <a:pt x="913" y="2925"/>
                  </a:cubicBezTo>
                  <a:lnTo>
                    <a:pt x="913" y="2925"/>
                  </a:lnTo>
                  <a:cubicBezTo>
                    <a:pt x="919" y="2916"/>
                    <a:pt x="925" y="2908"/>
                    <a:pt x="930" y="2899"/>
                  </a:cubicBezTo>
                  <a:close/>
                  <a:moveTo>
                    <a:pt x="913" y="2925"/>
                  </a:moveTo>
                  <a:cubicBezTo>
                    <a:pt x="909" y="2931"/>
                    <a:pt x="905" y="2936"/>
                    <a:pt x="901" y="2942"/>
                  </a:cubicBezTo>
                  <a:lnTo>
                    <a:pt x="901" y="2942"/>
                  </a:lnTo>
                  <a:cubicBezTo>
                    <a:pt x="907" y="2939"/>
                    <a:pt x="912" y="2934"/>
                    <a:pt x="913" y="2925"/>
                  </a:cubicBezTo>
                  <a:close/>
                  <a:moveTo>
                    <a:pt x="901" y="2942"/>
                  </a:moveTo>
                  <a:cubicBezTo>
                    <a:pt x="896" y="2945"/>
                    <a:pt x="891" y="2945"/>
                    <a:pt x="891" y="2945"/>
                  </a:cubicBezTo>
                  <a:cubicBezTo>
                    <a:pt x="757" y="3145"/>
                    <a:pt x="600" y="3306"/>
                    <a:pt x="420" y="3415"/>
                  </a:cubicBezTo>
                  <a:lnTo>
                    <a:pt x="420" y="3415"/>
                  </a:lnTo>
                  <a:cubicBezTo>
                    <a:pt x="601" y="3306"/>
                    <a:pt x="761" y="3145"/>
                    <a:pt x="901" y="2942"/>
                  </a:cubicBezTo>
                  <a:close/>
                  <a:moveTo>
                    <a:pt x="420" y="3415"/>
                  </a:moveTo>
                  <a:cubicBezTo>
                    <a:pt x="291" y="3491"/>
                    <a:pt x="152" y="3541"/>
                    <a:pt x="0" y="3561"/>
                  </a:cubicBezTo>
                  <a:cubicBezTo>
                    <a:pt x="152" y="3542"/>
                    <a:pt x="292" y="3491"/>
                    <a:pt x="420" y="3415"/>
                  </a:cubicBezTo>
                  <a:close/>
                </a:path>
              </a:pathLst>
            </a:custGeom>
            <a:solidFill>
              <a:srgbClr val="F4C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80;p59">
              <a:extLst>
                <a:ext uri="{FF2B5EF4-FFF2-40B4-BE49-F238E27FC236}">
                  <a16:creationId xmlns:a16="http://schemas.microsoft.com/office/drawing/2014/main" id="{01A7E69F-0E14-CB42-BD70-E07259CC72CA}"/>
                </a:ext>
              </a:extLst>
            </p:cNvPr>
            <p:cNvSpPr/>
            <p:nvPr/>
          </p:nvSpPr>
          <p:spPr>
            <a:xfrm>
              <a:off x="1339052" y="2436743"/>
              <a:ext cx="1495" cy="18838"/>
            </a:xfrm>
            <a:custGeom>
              <a:avLst/>
              <a:gdLst/>
              <a:ahLst/>
              <a:cxnLst/>
              <a:rect l="l" t="t" r="r" b="b"/>
              <a:pathLst>
                <a:path w="116" h="1462" extrusionOk="0">
                  <a:moveTo>
                    <a:pt x="1" y="1461"/>
                  </a:moveTo>
                  <a:cubicBezTo>
                    <a:pt x="47" y="959"/>
                    <a:pt x="92" y="480"/>
                    <a:pt x="115" y="0"/>
                  </a:cubicBezTo>
                  <a:cubicBezTo>
                    <a:pt x="92" y="480"/>
                    <a:pt x="47" y="959"/>
                    <a:pt x="1" y="1461"/>
                  </a:cubicBezTo>
                  <a:lnTo>
                    <a:pt x="1" y="1461"/>
                  </a:lnTo>
                  <a:close/>
                </a:path>
              </a:pathLst>
            </a:custGeom>
            <a:solidFill>
              <a:srgbClr val="FBC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81;p59">
              <a:extLst>
                <a:ext uri="{FF2B5EF4-FFF2-40B4-BE49-F238E27FC236}">
                  <a16:creationId xmlns:a16="http://schemas.microsoft.com/office/drawing/2014/main" id="{E44E0C65-A60B-B34D-9AEB-49E11D47A0BC}"/>
                </a:ext>
              </a:extLst>
            </p:cNvPr>
            <p:cNvSpPr/>
            <p:nvPr/>
          </p:nvSpPr>
          <p:spPr>
            <a:xfrm>
              <a:off x="1329052" y="2455572"/>
              <a:ext cx="10012" cy="36181"/>
            </a:xfrm>
            <a:custGeom>
              <a:avLst/>
              <a:gdLst/>
              <a:ahLst/>
              <a:cxnLst/>
              <a:rect l="l" t="t" r="r" b="b"/>
              <a:pathLst>
                <a:path w="777" h="2808" extrusionOk="0">
                  <a:moveTo>
                    <a:pt x="1" y="2808"/>
                  </a:moveTo>
                  <a:cubicBezTo>
                    <a:pt x="412" y="2123"/>
                    <a:pt x="640" y="1073"/>
                    <a:pt x="777" y="0"/>
                  </a:cubicBezTo>
                  <a:lnTo>
                    <a:pt x="777" y="0"/>
                  </a:lnTo>
                  <a:cubicBezTo>
                    <a:pt x="640" y="1073"/>
                    <a:pt x="412" y="2123"/>
                    <a:pt x="1" y="2808"/>
                  </a:cubicBezTo>
                  <a:close/>
                </a:path>
              </a:pathLst>
            </a:custGeom>
            <a:solidFill>
              <a:srgbClr val="F3A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82;p59">
              <a:extLst>
                <a:ext uri="{FF2B5EF4-FFF2-40B4-BE49-F238E27FC236}">
                  <a16:creationId xmlns:a16="http://schemas.microsoft.com/office/drawing/2014/main" id="{297A9B8B-C6B2-D443-BE00-13DC41024DB9}"/>
                </a:ext>
              </a:extLst>
            </p:cNvPr>
            <p:cNvSpPr/>
            <p:nvPr/>
          </p:nvSpPr>
          <p:spPr>
            <a:xfrm>
              <a:off x="1340534" y="2425557"/>
              <a:ext cx="296" cy="11197"/>
            </a:xfrm>
            <a:custGeom>
              <a:avLst/>
              <a:gdLst/>
              <a:ahLst/>
              <a:cxnLst/>
              <a:rect l="l" t="t" r="r" b="b"/>
              <a:pathLst>
                <a:path w="23" h="869" extrusionOk="0">
                  <a:moveTo>
                    <a:pt x="0" y="868"/>
                  </a:moveTo>
                  <a:cubicBezTo>
                    <a:pt x="0" y="823"/>
                    <a:pt x="0" y="800"/>
                    <a:pt x="0" y="754"/>
                  </a:cubicBezTo>
                  <a:cubicBezTo>
                    <a:pt x="0" y="800"/>
                    <a:pt x="0" y="823"/>
                    <a:pt x="0" y="868"/>
                  </a:cubicBezTo>
                  <a:close/>
                  <a:moveTo>
                    <a:pt x="0" y="754"/>
                  </a:moveTo>
                  <a:cubicBezTo>
                    <a:pt x="0" y="754"/>
                    <a:pt x="0" y="754"/>
                    <a:pt x="0" y="731"/>
                  </a:cubicBezTo>
                  <a:cubicBezTo>
                    <a:pt x="0" y="754"/>
                    <a:pt x="0" y="754"/>
                    <a:pt x="0" y="754"/>
                  </a:cubicBezTo>
                  <a:close/>
                  <a:moveTo>
                    <a:pt x="0" y="731"/>
                  </a:moveTo>
                  <a:cubicBezTo>
                    <a:pt x="0" y="731"/>
                    <a:pt x="0" y="731"/>
                    <a:pt x="0" y="731"/>
                  </a:cubicBezTo>
                  <a:cubicBezTo>
                    <a:pt x="0" y="731"/>
                    <a:pt x="0" y="731"/>
                    <a:pt x="0" y="731"/>
                  </a:cubicBezTo>
                  <a:close/>
                  <a:moveTo>
                    <a:pt x="0" y="731"/>
                  </a:moveTo>
                  <a:cubicBezTo>
                    <a:pt x="0" y="731"/>
                    <a:pt x="0" y="708"/>
                    <a:pt x="0" y="708"/>
                  </a:cubicBezTo>
                  <a:cubicBezTo>
                    <a:pt x="0" y="708"/>
                    <a:pt x="0" y="731"/>
                    <a:pt x="0" y="731"/>
                  </a:cubicBezTo>
                  <a:close/>
                  <a:moveTo>
                    <a:pt x="0" y="708"/>
                  </a:moveTo>
                  <a:cubicBezTo>
                    <a:pt x="0" y="708"/>
                    <a:pt x="0" y="708"/>
                    <a:pt x="0" y="708"/>
                  </a:cubicBezTo>
                  <a:cubicBezTo>
                    <a:pt x="0" y="708"/>
                    <a:pt x="0" y="708"/>
                    <a:pt x="0" y="708"/>
                  </a:cubicBezTo>
                  <a:close/>
                  <a:moveTo>
                    <a:pt x="0" y="708"/>
                  </a:moveTo>
                  <a:cubicBezTo>
                    <a:pt x="0" y="708"/>
                    <a:pt x="0" y="708"/>
                    <a:pt x="0" y="686"/>
                  </a:cubicBezTo>
                  <a:lnTo>
                    <a:pt x="0" y="708"/>
                  </a:lnTo>
                  <a:close/>
                  <a:moveTo>
                    <a:pt x="0" y="686"/>
                  </a:moveTo>
                  <a:cubicBezTo>
                    <a:pt x="0" y="686"/>
                    <a:pt x="0" y="663"/>
                    <a:pt x="0" y="663"/>
                  </a:cubicBezTo>
                  <a:cubicBezTo>
                    <a:pt x="0" y="663"/>
                    <a:pt x="0" y="686"/>
                    <a:pt x="0" y="686"/>
                  </a:cubicBezTo>
                  <a:close/>
                  <a:moveTo>
                    <a:pt x="0" y="663"/>
                  </a:moveTo>
                  <a:cubicBezTo>
                    <a:pt x="0" y="640"/>
                    <a:pt x="0" y="640"/>
                    <a:pt x="0" y="640"/>
                  </a:cubicBezTo>
                  <a:cubicBezTo>
                    <a:pt x="0" y="640"/>
                    <a:pt x="0" y="640"/>
                    <a:pt x="0" y="663"/>
                  </a:cubicBezTo>
                  <a:close/>
                  <a:moveTo>
                    <a:pt x="0" y="640"/>
                  </a:moveTo>
                  <a:cubicBezTo>
                    <a:pt x="0" y="640"/>
                    <a:pt x="0" y="640"/>
                    <a:pt x="0" y="640"/>
                  </a:cubicBezTo>
                  <a:cubicBezTo>
                    <a:pt x="0" y="640"/>
                    <a:pt x="0" y="640"/>
                    <a:pt x="0" y="640"/>
                  </a:cubicBezTo>
                  <a:close/>
                  <a:moveTo>
                    <a:pt x="0" y="640"/>
                  </a:moveTo>
                  <a:cubicBezTo>
                    <a:pt x="0" y="617"/>
                    <a:pt x="0" y="617"/>
                    <a:pt x="0" y="594"/>
                  </a:cubicBezTo>
                  <a:cubicBezTo>
                    <a:pt x="0" y="617"/>
                    <a:pt x="0" y="617"/>
                    <a:pt x="0" y="640"/>
                  </a:cubicBezTo>
                  <a:close/>
                  <a:moveTo>
                    <a:pt x="0" y="594"/>
                  </a:moveTo>
                  <a:cubicBezTo>
                    <a:pt x="0" y="594"/>
                    <a:pt x="0" y="572"/>
                    <a:pt x="0" y="572"/>
                  </a:cubicBezTo>
                  <a:cubicBezTo>
                    <a:pt x="0" y="572"/>
                    <a:pt x="0" y="594"/>
                    <a:pt x="0" y="594"/>
                  </a:cubicBezTo>
                  <a:close/>
                  <a:moveTo>
                    <a:pt x="0" y="572"/>
                  </a:moveTo>
                  <a:cubicBezTo>
                    <a:pt x="0" y="572"/>
                    <a:pt x="0" y="549"/>
                    <a:pt x="0" y="549"/>
                  </a:cubicBezTo>
                  <a:cubicBezTo>
                    <a:pt x="0" y="549"/>
                    <a:pt x="0" y="572"/>
                    <a:pt x="0" y="572"/>
                  </a:cubicBezTo>
                  <a:close/>
                  <a:moveTo>
                    <a:pt x="0" y="549"/>
                  </a:moveTo>
                  <a:cubicBezTo>
                    <a:pt x="0" y="526"/>
                    <a:pt x="0" y="503"/>
                    <a:pt x="0" y="503"/>
                  </a:cubicBezTo>
                  <a:cubicBezTo>
                    <a:pt x="0" y="503"/>
                    <a:pt x="0" y="526"/>
                    <a:pt x="0" y="549"/>
                  </a:cubicBezTo>
                  <a:close/>
                  <a:moveTo>
                    <a:pt x="0" y="480"/>
                  </a:moveTo>
                  <a:cubicBezTo>
                    <a:pt x="0" y="480"/>
                    <a:pt x="0" y="480"/>
                    <a:pt x="0" y="480"/>
                  </a:cubicBezTo>
                  <a:cubicBezTo>
                    <a:pt x="0" y="480"/>
                    <a:pt x="0" y="480"/>
                    <a:pt x="0" y="480"/>
                  </a:cubicBezTo>
                  <a:close/>
                  <a:moveTo>
                    <a:pt x="0" y="480"/>
                  </a:moveTo>
                  <a:cubicBezTo>
                    <a:pt x="0" y="480"/>
                    <a:pt x="0" y="480"/>
                    <a:pt x="0" y="480"/>
                  </a:cubicBezTo>
                  <a:cubicBezTo>
                    <a:pt x="0" y="480"/>
                    <a:pt x="0" y="480"/>
                    <a:pt x="0" y="480"/>
                  </a:cubicBezTo>
                  <a:close/>
                  <a:moveTo>
                    <a:pt x="0" y="480"/>
                  </a:moveTo>
                  <a:lnTo>
                    <a:pt x="0" y="457"/>
                  </a:lnTo>
                  <a:lnTo>
                    <a:pt x="0" y="480"/>
                  </a:lnTo>
                  <a:close/>
                  <a:moveTo>
                    <a:pt x="0" y="457"/>
                  </a:moveTo>
                  <a:cubicBezTo>
                    <a:pt x="0" y="435"/>
                    <a:pt x="0" y="435"/>
                    <a:pt x="0" y="435"/>
                  </a:cubicBezTo>
                  <a:cubicBezTo>
                    <a:pt x="0" y="435"/>
                    <a:pt x="0" y="435"/>
                    <a:pt x="0" y="457"/>
                  </a:cubicBezTo>
                  <a:close/>
                  <a:moveTo>
                    <a:pt x="0" y="435"/>
                  </a:moveTo>
                  <a:cubicBezTo>
                    <a:pt x="0" y="435"/>
                    <a:pt x="0" y="435"/>
                    <a:pt x="0" y="435"/>
                  </a:cubicBezTo>
                  <a:cubicBezTo>
                    <a:pt x="0" y="435"/>
                    <a:pt x="0" y="435"/>
                    <a:pt x="0" y="435"/>
                  </a:cubicBezTo>
                  <a:close/>
                  <a:moveTo>
                    <a:pt x="0" y="435"/>
                  </a:moveTo>
                  <a:lnTo>
                    <a:pt x="0" y="435"/>
                  </a:lnTo>
                  <a:lnTo>
                    <a:pt x="0" y="435"/>
                  </a:lnTo>
                  <a:close/>
                  <a:moveTo>
                    <a:pt x="0" y="412"/>
                  </a:moveTo>
                  <a:cubicBezTo>
                    <a:pt x="0" y="412"/>
                    <a:pt x="0" y="412"/>
                    <a:pt x="0" y="412"/>
                  </a:cubicBezTo>
                  <a:cubicBezTo>
                    <a:pt x="0" y="412"/>
                    <a:pt x="0" y="412"/>
                    <a:pt x="0" y="412"/>
                  </a:cubicBezTo>
                  <a:close/>
                  <a:moveTo>
                    <a:pt x="0" y="412"/>
                  </a:moveTo>
                  <a:cubicBezTo>
                    <a:pt x="0" y="412"/>
                    <a:pt x="0" y="389"/>
                    <a:pt x="0" y="389"/>
                  </a:cubicBezTo>
                  <a:cubicBezTo>
                    <a:pt x="0" y="389"/>
                    <a:pt x="0" y="412"/>
                    <a:pt x="0" y="412"/>
                  </a:cubicBezTo>
                  <a:close/>
                  <a:moveTo>
                    <a:pt x="0" y="389"/>
                  </a:moveTo>
                  <a:cubicBezTo>
                    <a:pt x="0" y="389"/>
                    <a:pt x="0" y="389"/>
                    <a:pt x="23" y="389"/>
                  </a:cubicBezTo>
                  <a:cubicBezTo>
                    <a:pt x="0" y="389"/>
                    <a:pt x="0" y="389"/>
                    <a:pt x="0" y="389"/>
                  </a:cubicBezTo>
                  <a:close/>
                  <a:moveTo>
                    <a:pt x="23" y="389"/>
                  </a:moveTo>
                  <a:cubicBezTo>
                    <a:pt x="23" y="389"/>
                    <a:pt x="23" y="366"/>
                    <a:pt x="23" y="366"/>
                  </a:cubicBezTo>
                  <a:cubicBezTo>
                    <a:pt x="23" y="366"/>
                    <a:pt x="23" y="389"/>
                    <a:pt x="23" y="389"/>
                  </a:cubicBezTo>
                  <a:close/>
                  <a:moveTo>
                    <a:pt x="23" y="366"/>
                  </a:moveTo>
                  <a:cubicBezTo>
                    <a:pt x="23" y="366"/>
                    <a:pt x="23" y="366"/>
                    <a:pt x="23" y="366"/>
                  </a:cubicBezTo>
                  <a:cubicBezTo>
                    <a:pt x="23" y="366"/>
                    <a:pt x="23" y="366"/>
                    <a:pt x="23" y="366"/>
                  </a:cubicBezTo>
                  <a:close/>
                  <a:moveTo>
                    <a:pt x="23" y="366"/>
                  </a:moveTo>
                  <a:cubicBezTo>
                    <a:pt x="23" y="366"/>
                    <a:pt x="23" y="366"/>
                    <a:pt x="23" y="343"/>
                  </a:cubicBezTo>
                  <a:cubicBezTo>
                    <a:pt x="23" y="366"/>
                    <a:pt x="23" y="366"/>
                    <a:pt x="23" y="366"/>
                  </a:cubicBezTo>
                  <a:close/>
                  <a:moveTo>
                    <a:pt x="23" y="343"/>
                  </a:moveTo>
                  <a:cubicBezTo>
                    <a:pt x="23" y="343"/>
                    <a:pt x="23" y="343"/>
                    <a:pt x="23" y="343"/>
                  </a:cubicBezTo>
                  <a:cubicBezTo>
                    <a:pt x="23" y="343"/>
                    <a:pt x="23" y="343"/>
                    <a:pt x="23" y="343"/>
                  </a:cubicBezTo>
                  <a:close/>
                  <a:moveTo>
                    <a:pt x="23" y="343"/>
                  </a:moveTo>
                  <a:cubicBezTo>
                    <a:pt x="23" y="343"/>
                    <a:pt x="23" y="343"/>
                    <a:pt x="23" y="343"/>
                  </a:cubicBezTo>
                  <a:cubicBezTo>
                    <a:pt x="23" y="343"/>
                    <a:pt x="23" y="343"/>
                    <a:pt x="23" y="343"/>
                  </a:cubicBezTo>
                  <a:close/>
                  <a:moveTo>
                    <a:pt x="23" y="320"/>
                  </a:moveTo>
                  <a:cubicBezTo>
                    <a:pt x="23" y="320"/>
                    <a:pt x="23" y="320"/>
                    <a:pt x="23" y="320"/>
                  </a:cubicBezTo>
                  <a:cubicBezTo>
                    <a:pt x="23" y="320"/>
                    <a:pt x="23" y="320"/>
                    <a:pt x="23" y="320"/>
                  </a:cubicBezTo>
                  <a:close/>
                  <a:moveTo>
                    <a:pt x="23" y="320"/>
                  </a:moveTo>
                  <a:cubicBezTo>
                    <a:pt x="23" y="320"/>
                    <a:pt x="23" y="320"/>
                    <a:pt x="23" y="320"/>
                  </a:cubicBezTo>
                  <a:cubicBezTo>
                    <a:pt x="23" y="320"/>
                    <a:pt x="23" y="320"/>
                    <a:pt x="23" y="320"/>
                  </a:cubicBezTo>
                  <a:close/>
                  <a:moveTo>
                    <a:pt x="23" y="320"/>
                  </a:moveTo>
                  <a:cubicBezTo>
                    <a:pt x="23" y="298"/>
                    <a:pt x="23" y="298"/>
                    <a:pt x="23" y="298"/>
                  </a:cubicBezTo>
                  <a:cubicBezTo>
                    <a:pt x="23" y="298"/>
                    <a:pt x="23" y="298"/>
                    <a:pt x="23" y="320"/>
                  </a:cubicBezTo>
                  <a:close/>
                  <a:moveTo>
                    <a:pt x="23" y="298"/>
                  </a:moveTo>
                  <a:cubicBezTo>
                    <a:pt x="23" y="275"/>
                    <a:pt x="23" y="275"/>
                    <a:pt x="23" y="275"/>
                  </a:cubicBezTo>
                  <a:cubicBezTo>
                    <a:pt x="23" y="275"/>
                    <a:pt x="23" y="275"/>
                    <a:pt x="23" y="298"/>
                  </a:cubicBezTo>
                  <a:close/>
                  <a:moveTo>
                    <a:pt x="23" y="275"/>
                  </a:moveTo>
                  <a:cubicBezTo>
                    <a:pt x="23" y="275"/>
                    <a:pt x="23" y="275"/>
                    <a:pt x="23" y="252"/>
                  </a:cubicBezTo>
                  <a:cubicBezTo>
                    <a:pt x="23" y="275"/>
                    <a:pt x="23" y="275"/>
                    <a:pt x="23" y="275"/>
                  </a:cubicBezTo>
                  <a:close/>
                  <a:moveTo>
                    <a:pt x="23" y="252"/>
                  </a:moveTo>
                  <a:lnTo>
                    <a:pt x="23" y="252"/>
                  </a:lnTo>
                  <a:lnTo>
                    <a:pt x="23" y="252"/>
                  </a:lnTo>
                  <a:close/>
                  <a:moveTo>
                    <a:pt x="23" y="229"/>
                  </a:moveTo>
                  <a:cubicBezTo>
                    <a:pt x="23" y="229"/>
                    <a:pt x="23" y="229"/>
                    <a:pt x="23" y="229"/>
                  </a:cubicBezTo>
                  <a:cubicBezTo>
                    <a:pt x="23" y="229"/>
                    <a:pt x="23" y="229"/>
                    <a:pt x="23" y="229"/>
                  </a:cubicBezTo>
                  <a:close/>
                  <a:moveTo>
                    <a:pt x="23" y="229"/>
                  </a:moveTo>
                  <a:cubicBezTo>
                    <a:pt x="23" y="229"/>
                    <a:pt x="23" y="229"/>
                    <a:pt x="23" y="229"/>
                  </a:cubicBezTo>
                  <a:cubicBezTo>
                    <a:pt x="23" y="229"/>
                    <a:pt x="23" y="229"/>
                    <a:pt x="23" y="229"/>
                  </a:cubicBezTo>
                  <a:close/>
                  <a:moveTo>
                    <a:pt x="23" y="229"/>
                  </a:moveTo>
                  <a:cubicBezTo>
                    <a:pt x="23" y="229"/>
                    <a:pt x="23" y="229"/>
                    <a:pt x="23" y="206"/>
                  </a:cubicBezTo>
                  <a:cubicBezTo>
                    <a:pt x="23" y="229"/>
                    <a:pt x="23" y="229"/>
                    <a:pt x="23" y="229"/>
                  </a:cubicBezTo>
                  <a:close/>
                  <a:moveTo>
                    <a:pt x="23" y="206"/>
                  </a:moveTo>
                  <a:cubicBezTo>
                    <a:pt x="23" y="206"/>
                    <a:pt x="23" y="206"/>
                    <a:pt x="23" y="206"/>
                  </a:cubicBezTo>
                  <a:cubicBezTo>
                    <a:pt x="23" y="206"/>
                    <a:pt x="23" y="206"/>
                    <a:pt x="23" y="206"/>
                  </a:cubicBezTo>
                  <a:close/>
                  <a:moveTo>
                    <a:pt x="23" y="183"/>
                  </a:moveTo>
                  <a:cubicBezTo>
                    <a:pt x="23" y="183"/>
                    <a:pt x="23" y="183"/>
                    <a:pt x="23" y="183"/>
                  </a:cubicBezTo>
                  <a:cubicBezTo>
                    <a:pt x="23" y="183"/>
                    <a:pt x="23" y="183"/>
                    <a:pt x="23" y="183"/>
                  </a:cubicBezTo>
                  <a:close/>
                  <a:moveTo>
                    <a:pt x="23" y="183"/>
                  </a:moveTo>
                  <a:cubicBezTo>
                    <a:pt x="23" y="161"/>
                    <a:pt x="23" y="161"/>
                    <a:pt x="23" y="161"/>
                  </a:cubicBezTo>
                  <a:cubicBezTo>
                    <a:pt x="23" y="161"/>
                    <a:pt x="23" y="161"/>
                    <a:pt x="23" y="183"/>
                  </a:cubicBezTo>
                  <a:close/>
                  <a:moveTo>
                    <a:pt x="23" y="161"/>
                  </a:moveTo>
                  <a:cubicBezTo>
                    <a:pt x="23" y="161"/>
                    <a:pt x="23" y="161"/>
                    <a:pt x="23" y="161"/>
                  </a:cubicBezTo>
                  <a:cubicBezTo>
                    <a:pt x="23" y="161"/>
                    <a:pt x="23" y="161"/>
                    <a:pt x="23" y="161"/>
                  </a:cubicBezTo>
                  <a:close/>
                  <a:moveTo>
                    <a:pt x="23" y="161"/>
                  </a:moveTo>
                  <a:cubicBezTo>
                    <a:pt x="23" y="138"/>
                    <a:pt x="23" y="138"/>
                    <a:pt x="23" y="115"/>
                  </a:cubicBezTo>
                  <a:cubicBezTo>
                    <a:pt x="23" y="138"/>
                    <a:pt x="23" y="138"/>
                    <a:pt x="23" y="161"/>
                  </a:cubicBezTo>
                  <a:close/>
                  <a:moveTo>
                    <a:pt x="23" y="115"/>
                  </a:moveTo>
                  <a:lnTo>
                    <a:pt x="23" y="115"/>
                  </a:lnTo>
                  <a:lnTo>
                    <a:pt x="23" y="115"/>
                  </a:lnTo>
                  <a:close/>
                  <a:moveTo>
                    <a:pt x="23" y="115"/>
                  </a:moveTo>
                  <a:cubicBezTo>
                    <a:pt x="23" y="115"/>
                    <a:pt x="23" y="115"/>
                    <a:pt x="23" y="115"/>
                  </a:cubicBezTo>
                  <a:cubicBezTo>
                    <a:pt x="23" y="115"/>
                    <a:pt x="23" y="115"/>
                    <a:pt x="23" y="115"/>
                  </a:cubicBezTo>
                  <a:close/>
                  <a:moveTo>
                    <a:pt x="23" y="92"/>
                  </a:moveTo>
                  <a:cubicBezTo>
                    <a:pt x="23" y="92"/>
                    <a:pt x="23" y="92"/>
                    <a:pt x="23" y="92"/>
                  </a:cubicBezTo>
                  <a:cubicBezTo>
                    <a:pt x="23" y="92"/>
                    <a:pt x="23" y="92"/>
                    <a:pt x="23" y="92"/>
                  </a:cubicBezTo>
                  <a:close/>
                  <a:moveTo>
                    <a:pt x="23" y="69"/>
                  </a:moveTo>
                  <a:cubicBezTo>
                    <a:pt x="23" y="69"/>
                    <a:pt x="23" y="69"/>
                    <a:pt x="23" y="69"/>
                  </a:cubicBezTo>
                  <a:cubicBezTo>
                    <a:pt x="23" y="69"/>
                    <a:pt x="23" y="69"/>
                    <a:pt x="23" y="69"/>
                  </a:cubicBezTo>
                  <a:close/>
                  <a:moveTo>
                    <a:pt x="23" y="69"/>
                  </a:moveTo>
                  <a:cubicBezTo>
                    <a:pt x="23" y="69"/>
                    <a:pt x="23" y="69"/>
                    <a:pt x="23" y="69"/>
                  </a:cubicBezTo>
                  <a:cubicBezTo>
                    <a:pt x="23" y="69"/>
                    <a:pt x="23" y="69"/>
                    <a:pt x="23" y="69"/>
                  </a:cubicBezTo>
                  <a:close/>
                  <a:moveTo>
                    <a:pt x="23" y="69"/>
                  </a:moveTo>
                  <a:lnTo>
                    <a:pt x="23" y="47"/>
                  </a:lnTo>
                  <a:lnTo>
                    <a:pt x="23" y="69"/>
                  </a:lnTo>
                  <a:close/>
                  <a:moveTo>
                    <a:pt x="23" y="47"/>
                  </a:moveTo>
                  <a:lnTo>
                    <a:pt x="23" y="24"/>
                  </a:lnTo>
                  <a:lnTo>
                    <a:pt x="23" y="47"/>
                  </a:lnTo>
                  <a:close/>
                  <a:moveTo>
                    <a:pt x="23" y="24"/>
                  </a:moveTo>
                  <a:lnTo>
                    <a:pt x="23" y="24"/>
                  </a:lnTo>
                  <a:lnTo>
                    <a:pt x="23" y="24"/>
                  </a:lnTo>
                  <a:close/>
                  <a:moveTo>
                    <a:pt x="23" y="24"/>
                  </a:moveTo>
                  <a:lnTo>
                    <a:pt x="23" y="1"/>
                  </a:lnTo>
                  <a:lnTo>
                    <a:pt x="23" y="24"/>
                  </a:lnTo>
                  <a:close/>
                </a:path>
              </a:pathLst>
            </a:custGeom>
            <a:solidFill>
              <a:srgbClr val="FBC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83;p59">
              <a:extLst>
                <a:ext uri="{FF2B5EF4-FFF2-40B4-BE49-F238E27FC236}">
                  <a16:creationId xmlns:a16="http://schemas.microsoft.com/office/drawing/2014/main" id="{D07635D8-C7FB-5A4A-BBC6-F52123B179D4}"/>
                </a:ext>
              </a:extLst>
            </p:cNvPr>
            <p:cNvSpPr/>
            <p:nvPr/>
          </p:nvSpPr>
          <p:spPr>
            <a:xfrm>
              <a:off x="1238754" y="2411149"/>
              <a:ext cx="102062" cy="90298"/>
            </a:xfrm>
            <a:custGeom>
              <a:avLst/>
              <a:gdLst/>
              <a:ahLst/>
              <a:cxnLst/>
              <a:rect l="l" t="t" r="r" b="b"/>
              <a:pathLst>
                <a:path w="7921" h="7008" extrusionOk="0">
                  <a:moveTo>
                    <a:pt x="7898" y="0"/>
                  </a:moveTo>
                  <a:cubicBezTo>
                    <a:pt x="7533" y="1918"/>
                    <a:pt x="6437" y="5821"/>
                    <a:pt x="4520" y="6118"/>
                  </a:cubicBezTo>
                  <a:cubicBezTo>
                    <a:pt x="3858" y="6232"/>
                    <a:pt x="3287" y="6277"/>
                    <a:pt x="2831" y="6277"/>
                  </a:cubicBezTo>
                  <a:cubicBezTo>
                    <a:pt x="1553" y="6277"/>
                    <a:pt x="913" y="5912"/>
                    <a:pt x="525" y="5273"/>
                  </a:cubicBezTo>
                  <a:lnTo>
                    <a:pt x="525" y="5273"/>
                  </a:lnTo>
                  <a:cubicBezTo>
                    <a:pt x="0" y="7008"/>
                    <a:pt x="799" y="7008"/>
                    <a:pt x="799" y="7008"/>
                  </a:cubicBezTo>
                  <a:lnTo>
                    <a:pt x="6026" y="7008"/>
                  </a:lnTo>
                  <a:cubicBezTo>
                    <a:pt x="6392" y="6962"/>
                    <a:pt x="6688" y="6734"/>
                    <a:pt x="6917" y="6392"/>
                  </a:cubicBezTo>
                  <a:cubicBezTo>
                    <a:pt x="6917" y="6392"/>
                    <a:pt x="6939" y="6392"/>
                    <a:pt x="6939" y="6369"/>
                  </a:cubicBezTo>
                  <a:cubicBezTo>
                    <a:pt x="6939" y="6369"/>
                    <a:pt x="6939" y="6346"/>
                    <a:pt x="6962" y="6346"/>
                  </a:cubicBezTo>
                  <a:cubicBezTo>
                    <a:pt x="6962" y="6346"/>
                    <a:pt x="6962" y="6346"/>
                    <a:pt x="6962" y="6323"/>
                  </a:cubicBezTo>
                  <a:lnTo>
                    <a:pt x="6985" y="6323"/>
                  </a:lnTo>
                  <a:cubicBezTo>
                    <a:pt x="6985" y="6323"/>
                    <a:pt x="6985" y="6323"/>
                    <a:pt x="6985" y="6300"/>
                  </a:cubicBezTo>
                  <a:cubicBezTo>
                    <a:pt x="6985" y="6300"/>
                    <a:pt x="6985" y="6300"/>
                    <a:pt x="6985" y="6277"/>
                  </a:cubicBezTo>
                  <a:lnTo>
                    <a:pt x="7008" y="6277"/>
                  </a:lnTo>
                  <a:cubicBezTo>
                    <a:pt x="7008" y="6277"/>
                    <a:pt x="7008" y="6277"/>
                    <a:pt x="7008" y="6255"/>
                  </a:cubicBezTo>
                  <a:cubicBezTo>
                    <a:pt x="7419" y="5570"/>
                    <a:pt x="7647" y="4520"/>
                    <a:pt x="7784" y="3447"/>
                  </a:cubicBezTo>
                  <a:cubicBezTo>
                    <a:pt x="7830" y="2945"/>
                    <a:pt x="7875" y="2466"/>
                    <a:pt x="7898" y="1986"/>
                  </a:cubicBezTo>
                  <a:cubicBezTo>
                    <a:pt x="7898" y="1941"/>
                    <a:pt x="7898" y="1918"/>
                    <a:pt x="7898" y="1872"/>
                  </a:cubicBezTo>
                  <a:cubicBezTo>
                    <a:pt x="7898" y="1872"/>
                    <a:pt x="7898" y="1872"/>
                    <a:pt x="7898" y="1849"/>
                  </a:cubicBezTo>
                  <a:cubicBezTo>
                    <a:pt x="7898" y="1849"/>
                    <a:pt x="7898" y="1826"/>
                    <a:pt x="7898" y="1826"/>
                  </a:cubicBezTo>
                  <a:cubicBezTo>
                    <a:pt x="7898" y="1826"/>
                    <a:pt x="7898" y="1826"/>
                    <a:pt x="7898" y="1804"/>
                  </a:cubicBezTo>
                  <a:cubicBezTo>
                    <a:pt x="7898" y="1804"/>
                    <a:pt x="7898" y="1781"/>
                    <a:pt x="7898" y="1781"/>
                  </a:cubicBezTo>
                  <a:cubicBezTo>
                    <a:pt x="7898" y="1758"/>
                    <a:pt x="7898" y="1758"/>
                    <a:pt x="7898" y="1758"/>
                  </a:cubicBezTo>
                  <a:cubicBezTo>
                    <a:pt x="7898" y="1735"/>
                    <a:pt x="7898" y="1735"/>
                    <a:pt x="7898" y="1712"/>
                  </a:cubicBezTo>
                  <a:cubicBezTo>
                    <a:pt x="7898" y="1712"/>
                    <a:pt x="7898" y="1690"/>
                    <a:pt x="7898" y="1690"/>
                  </a:cubicBezTo>
                  <a:cubicBezTo>
                    <a:pt x="7898" y="1690"/>
                    <a:pt x="7898" y="1667"/>
                    <a:pt x="7898" y="1667"/>
                  </a:cubicBezTo>
                  <a:cubicBezTo>
                    <a:pt x="7898" y="1644"/>
                    <a:pt x="7898" y="1621"/>
                    <a:pt x="7898" y="1621"/>
                  </a:cubicBezTo>
                  <a:lnTo>
                    <a:pt x="7898" y="1598"/>
                  </a:lnTo>
                  <a:lnTo>
                    <a:pt x="7898" y="1575"/>
                  </a:lnTo>
                  <a:cubicBezTo>
                    <a:pt x="7898" y="1553"/>
                    <a:pt x="7898" y="1553"/>
                    <a:pt x="7898" y="1553"/>
                  </a:cubicBezTo>
                  <a:cubicBezTo>
                    <a:pt x="7898" y="1530"/>
                    <a:pt x="7898" y="1530"/>
                    <a:pt x="7898" y="1530"/>
                  </a:cubicBezTo>
                  <a:cubicBezTo>
                    <a:pt x="7898" y="1530"/>
                    <a:pt x="7898" y="1507"/>
                    <a:pt x="7898" y="1507"/>
                  </a:cubicBezTo>
                  <a:lnTo>
                    <a:pt x="7921" y="1507"/>
                  </a:lnTo>
                  <a:cubicBezTo>
                    <a:pt x="7921" y="1507"/>
                    <a:pt x="7921" y="1484"/>
                    <a:pt x="7921" y="1484"/>
                  </a:cubicBezTo>
                  <a:cubicBezTo>
                    <a:pt x="7921" y="1484"/>
                    <a:pt x="7921" y="1484"/>
                    <a:pt x="7921" y="1461"/>
                  </a:cubicBezTo>
                  <a:cubicBezTo>
                    <a:pt x="7921" y="1438"/>
                    <a:pt x="7921" y="1438"/>
                    <a:pt x="7921" y="1438"/>
                  </a:cubicBezTo>
                  <a:cubicBezTo>
                    <a:pt x="7921" y="1416"/>
                    <a:pt x="7921" y="1416"/>
                    <a:pt x="7921" y="1416"/>
                  </a:cubicBezTo>
                  <a:cubicBezTo>
                    <a:pt x="7921" y="1393"/>
                    <a:pt x="7921" y="1393"/>
                    <a:pt x="7921" y="1393"/>
                  </a:cubicBezTo>
                  <a:cubicBezTo>
                    <a:pt x="7921" y="1393"/>
                    <a:pt x="7921" y="1393"/>
                    <a:pt x="7921" y="1370"/>
                  </a:cubicBezTo>
                  <a:cubicBezTo>
                    <a:pt x="7921" y="1370"/>
                    <a:pt x="7921" y="1370"/>
                    <a:pt x="7921" y="1347"/>
                  </a:cubicBezTo>
                  <a:cubicBezTo>
                    <a:pt x="7921" y="1347"/>
                    <a:pt x="7921" y="1347"/>
                    <a:pt x="7921" y="1324"/>
                  </a:cubicBezTo>
                  <a:cubicBezTo>
                    <a:pt x="7921" y="1324"/>
                    <a:pt x="7921" y="1324"/>
                    <a:pt x="7921" y="1301"/>
                  </a:cubicBezTo>
                  <a:cubicBezTo>
                    <a:pt x="7921" y="1279"/>
                    <a:pt x="7921" y="1279"/>
                    <a:pt x="7921" y="1279"/>
                  </a:cubicBezTo>
                  <a:cubicBezTo>
                    <a:pt x="7921" y="1256"/>
                    <a:pt x="7921" y="1256"/>
                    <a:pt x="7921" y="1233"/>
                  </a:cubicBezTo>
                  <a:cubicBezTo>
                    <a:pt x="7921" y="1210"/>
                    <a:pt x="7921" y="1210"/>
                    <a:pt x="7921" y="1210"/>
                  </a:cubicBezTo>
                  <a:lnTo>
                    <a:pt x="7921" y="1187"/>
                  </a:lnTo>
                  <a:lnTo>
                    <a:pt x="7921" y="1165"/>
                  </a:lnTo>
                  <a:lnTo>
                    <a:pt x="7921" y="1142"/>
                  </a:lnTo>
                  <a:lnTo>
                    <a:pt x="7921" y="1119"/>
                  </a:lnTo>
                  <a:cubicBezTo>
                    <a:pt x="7921" y="1119"/>
                    <a:pt x="7921" y="1096"/>
                    <a:pt x="7921" y="1073"/>
                  </a:cubicBezTo>
                  <a:cubicBezTo>
                    <a:pt x="7921" y="662"/>
                    <a:pt x="7921" y="274"/>
                    <a:pt x="7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84;p59">
              <a:extLst>
                <a:ext uri="{FF2B5EF4-FFF2-40B4-BE49-F238E27FC236}">
                  <a16:creationId xmlns:a16="http://schemas.microsoft.com/office/drawing/2014/main" id="{39FB70BE-CA0E-D24C-ABB0-C68A6805DBE0}"/>
                </a:ext>
              </a:extLst>
            </p:cNvPr>
            <p:cNvSpPr/>
            <p:nvPr/>
          </p:nvSpPr>
          <p:spPr>
            <a:xfrm>
              <a:off x="1663800" y="2397914"/>
              <a:ext cx="1765" cy="13542"/>
            </a:xfrm>
            <a:custGeom>
              <a:avLst/>
              <a:gdLst/>
              <a:ahLst/>
              <a:cxnLst/>
              <a:rect l="l" t="t" r="r" b="b"/>
              <a:pathLst>
                <a:path w="137" h="1051" extrusionOk="0">
                  <a:moveTo>
                    <a:pt x="137" y="0"/>
                  </a:moveTo>
                  <a:cubicBezTo>
                    <a:pt x="133" y="45"/>
                    <a:pt x="128" y="91"/>
                    <a:pt x="124" y="139"/>
                  </a:cubicBezTo>
                  <a:lnTo>
                    <a:pt x="124" y="139"/>
                  </a:lnTo>
                  <a:cubicBezTo>
                    <a:pt x="129" y="91"/>
                    <a:pt x="134" y="45"/>
                    <a:pt x="137" y="0"/>
                  </a:cubicBezTo>
                  <a:close/>
                  <a:moveTo>
                    <a:pt x="124" y="139"/>
                  </a:moveTo>
                  <a:cubicBezTo>
                    <a:pt x="94" y="408"/>
                    <a:pt x="39" y="721"/>
                    <a:pt x="0" y="1050"/>
                  </a:cubicBezTo>
                  <a:cubicBezTo>
                    <a:pt x="23" y="982"/>
                    <a:pt x="69" y="890"/>
                    <a:pt x="91" y="799"/>
                  </a:cubicBezTo>
                  <a:cubicBezTo>
                    <a:pt x="91" y="560"/>
                    <a:pt x="106" y="336"/>
                    <a:pt x="124" y="139"/>
                  </a:cubicBezTo>
                  <a:close/>
                </a:path>
              </a:pathLst>
            </a:custGeom>
            <a:solidFill>
              <a:srgbClr val="F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85;p59">
              <a:extLst>
                <a:ext uri="{FF2B5EF4-FFF2-40B4-BE49-F238E27FC236}">
                  <a16:creationId xmlns:a16="http://schemas.microsoft.com/office/drawing/2014/main" id="{EEF8D8AA-9214-7B4E-9DB9-F1EE7ADE9AFA}"/>
                </a:ext>
              </a:extLst>
            </p:cNvPr>
            <p:cNvSpPr/>
            <p:nvPr/>
          </p:nvSpPr>
          <p:spPr>
            <a:xfrm>
              <a:off x="1716442" y="2407321"/>
              <a:ext cx="309" cy="2074"/>
            </a:xfrm>
            <a:custGeom>
              <a:avLst/>
              <a:gdLst/>
              <a:ahLst/>
              <a:cxnLst/>
              <a:rect l="l" t="t" r="r" b="b"/>
              <a:pathLst>
                <a:path w="24" h="161" extrusionOk="0">
                  <a:moveTo>
                    <a:pt x="1" y="1"/>
                  </a:moveTo>
                  <a:cubicBezTo>
                    <a:pt x="1" y="46"/>
                    <a:pt x="24" y="115"/>
                    <a:pt x="24" y="160"/>
                  </a:cubicBezTo>
                  <a:cubicBezTo>
                    <a:pt x="24" y="69"/>
                    <a:pt x="1" y="1"/>
                    <a:pt x="1" y="1"/>
                  </a:cubicBezTo>
                  <a:close/>
                </a:path>
              </a:pathLst>
            </a:custGeom>
            <a:solidFill>
              <a:srgbClr val="F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86;p59">
              <a:extLst>
                <a:ext uri="{FF2B5EF4-FFF2-40B4-BE49-F238E27FC236}">
                  <a16:creationId xmlns:a16="http://schemas.microsoft.com/office/drawing/2014/main" id="{00890312-00B0-AF4A-BD97-7138DC568A8C}"/>
                </a:ext>
              </a:extLst>
            </p:cNvPr>
            <p:cNvSpPr/>
            <p:nvPr/>
          </p:nvSpPr>
          <p:spPr>
            <a:xfrm>
              <a:off x="1716739" y="2409383"/>
              <a:ext cx="606" cy="7950"/>
            </a:xfrm>
            <a:custGeom>
              <a:avLst/>
              <a:gdLst/>
              <a:ahLst/>
              <a:cxnLst/>
              <a:rect l="l" t="t" r="r" b="b"/>
              <a:pathLst>
                <a:path w="47" h="617" extrusionOk="0">
                  <a:moveTo>
                    <a:pt x="1" y="0"/>
                  </a:moveTo>
                  <a:cubicBezTo>
                    <a:pt x="1" y="137"/>
                    <a:pt x="1" y="343"/>
                    <a:pt x="1" y="617"/>
                  </a:cubicBezTo>
                  <a:cubicBezTo>
                    <a:pt x="1" y="548"/>
                    <a:pt x="23" y="503"/>
                    <a:pt x="46" y="457"/>
                  </a:cubicBezTo>
                  <a:cubicBezTo>
                    <a:pt x="23" y="274"/>
                    <a:pt x="1" y="137"/>
                    <a:pt x="1" y="0"/>
                  </a:cubicBezTo>
                  <a:close/>
                </a:path>
              </a:pathLst>
            </a:custGeom>
            <a:solidFill>
              <a:srgbClr val="F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87;p59">
              <a:extLst>
                <a:ext uri="{FF2B5EF4-FFF2-40B4-BE49-F238E27FC236}">
                  <a16:creationId xmlns:a16="http://schemas.microsoft.com/office/drawing/2014/main" id="{DD6DA7FD-5849-D843-BD91-51A7D7436C12}"/>
                </a:ext>
              </a:extLst>
            </p:cNvPr>
            <p:cNvSpPr/>
            <p:nvPr/>
          </p:nvSpPr>
          <p:spPr>
            <a:xfrm>
              <a:off x="1723801" y="2438213"/>
              <a:ext cx="9419" cy="26479"/>
            </a:xfrm>
            <a:custGeom>
              <a:avLst/>
              <a:gdLst/>
              <a:ahLst/>
              <a:cxnLst/>
              <a:rect l="l" t="t" r="r" b="b"/>
              <a:pathLst>
                <a:path w="731" h="2055" extrusionOk="0">
                  <a:moveTo>
                    <a:pt x="731" y="2055"/>
                  </a:moveTo>
                  <a:lnTo>
                    <a:pt x="731" y="2055"/>
                  </a:lnTo>
                  <a:cubicBezTo>
                    <a:pt x="480" y="1393"/>
                    <a:pt x="229" y="662"/>
                    <a:pt x="0" y="0"/>
                  </a:cubicBezTo>
                  <a:lnTo>
                    <a:pt x="0" y="0"/>
                  </a:lnTo>
                  <a:cubicBezTo>
                    <a:pt x="229" y="662"/>
                    <a:pt x="480" y="1393"/>
                    <a:pt x="731" y="2055"/>
                  </a:cubicBezTo>
                  <a:close/>
                </a:path>
              </a:pathLst>
            </a:custGeom>
            <a:solidFill>
              <a:srgbClr val="FCE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88;p59">
              <a:extLst>
                <a:ext uri="{FF2B5EF4-FFF2-40B4-BE49-F238E27FC236}">
                  <a16:creationId xmlns:a16="http://schemas.microsoft.com/office/drawing/2014/main" id="{1B853F9E-FF40-6D41-B6EC-842678960818}"/>
                </a:ext>
              </a:extLst>
            </p:cNvPr>
            <p:cNvSpPr/>
            <p:nvPr/>
          </p:nvSpPr>
          <p:spPr>
            <a:xfrm>
              <a:off x="1733208" y="2464683"/>
              <a:ext cx="9135" cy="27664"/>
            </a:xfrm>
            <a:custGeom>
              <a:avLst/>
              <a:gdLst/>
              <a:ahLst/>
              <a:cxnLst/>
              <a:rect l="l" t="t" r="r" b="b"/>
              <a:pathLst>
                <a:path w="709" h="2147" extrusionOk="0">
                  <a:moveTo>
                    <a:pt x="708" y="2146"/>
                  </a:moveTo>
                  <a:cubicBezTo>
                    <a:pt x="594" y="1621"/>
                    <a:pt x="320" y="845"/>
                    <a:pt x="1" y="1"/>
                  </a:cubicBezTo>
                  <a:lnTo>
                    <a:pt x="1" y="1"/>
                  </a:lnTo>
                  <a:cubicBezTo>
                    <a:pt x="320" y="845"/>
                    <a:pt x="594" y="1621"/>
                    <a:pt x="708" y="2146"/>
                  </a:cubicBezTo>
                  <a:close/>
                </a:path>
              </a:pathLst>
            </a:custGeom>
            <a:solidFill>
              <a:srgbClr val="F4C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89;p59">
              <a:extLst>
                <a:ext uri="{FF2B5EF4-FFF2-40B4-BE49-F238E27FC236}">
                  <a16:creationId xmlns:a16="http://schemas.microsoft.com/office/drawing/2014/main" id="{281C3B8F-0258-F94E-B2D5-8CA3E90F3465}"/>
                </a:ext>
              </a:extLst>
            </p:cNvPr>
            <p:cNvSpPr/>
            <p:nvPr/>
          </p:nvSpPr>
          <p:spPr>
            <a:xfrm>
              <a:off x="1655849" y="2438213"/>
              <a:ext cx="86780" cy="70597"/>
            </a:xfrm>
            <a:custGeom>
              <a:avLst/>
              <a:gdLst/>
              <a:ahLst/>
              <a:cxnLst/>
              <a:rect l="l" t="t" r="r" b="b"/>
              <a:pathLst>
                <a:path w="6735" h="5479" extrusionOk="0">
                  <a:moveTo>
                    <a:pt x="5273" y="0"/>
                  </a:moveTo>
                  <a:lnTo>
                    <a:pt x="5273" y="0"/>
                  </a:lnTo>
                  <a:cubicBezTo>
                    <a:pt x="5479" y="1096"/>
                    <a:pt x="5707" y="2214"/>
                    <a:pt x="5684" y="2945"/>
                  </a:cubicBezTo>
                  <a:cubicBezTo>
                    <a:pt x="5684" y="4063"/>
                    <a:pt x="3333" y="4611"/>
                    <a:pt x="1279" y="4611"/>
                  </a:cubicBezTo>
                  <a:cubicBezTo>
                    <a:pt x="845" y="4611"/>
                    <a:pt x="412" y="4588"/>
                    <a:pt x="1" y="4543"/>
                  </a:cubicBezTo>
                  <a:lnTo>
                    <a:pt x="1" y="4543"/>
                  </a:lnTo>
                  <a:cubicBezTo>
                    <a:pt x="138" y="4999"/>
                    <a:pt x="526" y="5364"/>
                    <a:pt x="1735" y="5410"/>
                  </a:cubicBezTo>
                  <a:lnTo>
                    <a:pt x="1758" y="5410"/>
                  </a:lnTo>
                  <a:cubicBezTo>
                    <a:pt x="1758" y="5410"/>
                    <a:pt x="1758" y="5433"/>
                    <a:pt x="1758" y="5433"/>
                  </a:cubicBezTo>
                  <a:cubicBezTo>
                    <a:pt x="2375" y="5456"/>
                    <a:pt x="3082" y="5478"/>
                    <a:pt x="3767" y="5478"/>
                  </a:cubicBezTo>
                  <a:cubicBezTo>
                    <a:pt x="5273" y="5478"/>
                    <a:pt x="6666" y="5319"/>
                    <a:pt x="6734" y="4497"/>
                  </a:cubicBezTo>
                  <a:cubicBezTo>
                    <a:pt x="6734" y="4474"/>
                    <a:pt x="6734" y="4451"/>
                    <a:pt x="6734" y="4428"/>
                  </a:cubicBezTo>
                  <a:cubicBezTo>
                    <a:pt x="6734" y="4383"/>
                    <a:pt x="6734" y="4314"/>
                    <a:pt x="6711" y="4246"/>
                  </a:cubicBezTo>
                  <a:cubicBezTo>
                    <a:pt x="6711" y="4246"/>
                    <a:pt x="6711" y="4223"/>
                    <a:pt x="6711" y="4223"/>
                  </a:cubicBezTo>
                  <a:cubicBezTo>
                    <a:pt x="6711" y="4223"/>
                    <a:pt x="6711" y="4200"/>
                    <a:pt x="6711" y="4200"/>
                  </a:cubicBezTo>
                  <a:cubicBezTo>
                    <a:pt x="6506" y="3287"/>
                    <a:pt x="5776" y="1530"/>
                    <a:pt x="5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90;p59">
              <a:extLst>
                <a:ext uri="{FF2B5EF4-FFF2-40B4-BE49-F238E27FC236}">
                  <a16:creationId xmlns:a16="http://schemas.microsoft.com/office/drawing/2014/main" id="{0362C4F1-DD6C-4C48-BE4C-9BCA5F9C9820}"/>
                </a:ext>
              </a:extLst>
            </p:cNvPr>
            <p:cNvSpPr/>
            <p:nvPr/>
          </p:nvSpPr>
          <p:spPr>
            <a:xfrm>
              <a:off x="1665552" y="2388209"/>
              <a:ext cx="1495" cy="9715"/>
            </a:xfrm>
            <a:custGeom>
              <a:avLst/>
              <a:gdLst/>
              <a:ahLst/>
              <a:cxnLst/>
              <a:rect l="l" t="t" r="r" b="b"/>
              <a:pathLst>
                <a:path w="116" h="754" extrusionOk="0">
                  <a:moveTo>
                    <a:pt x="115" y="0"/>
                  </a:moveTo>
                  <a:cubicBezTo>
                    <a:pt x="115" y="0"/>
                    <a:pt x="47" y="297"/>
                    <a:pt x="1" y="753"/>
                  </a:cubicBezTo>
                  <a:cubicBezTo>
                    <a:pt x="69" y="274"/>
                    <a:pt x="115" y="0"/>
                    <a:pt x="115" y="0"/>
                  </a:cubicBezTo>
                  <a:close/>
                </a:path>
              </a:pathLst>
            </a:custGeom>
            <a:solidFill>
              <a:srgbClr val="F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91;p59">
              <a:extLst>
                <a:ext uri="{FF2B5EF4-FFF2-40B4-BE49-F238E27FC236}">
                  <a16:creationId xmlns:a16="http://schemas.microsoft.com/office/drawing/2014/main" id="{F373B4DF-C54C-774F-BF68-C16C790CDBCB}"/>
                </a:ext>
              </a:extLst>
            </p:cNvPr>
            <p:cNvSpPr/>
            <p:nvPr/>
          </p:nvSpPr>
          <p:spPr>
            <a:xfrm flipH="1">
              <a:off x="1580136" y="1527477"/>
              <a:ext cx="32123" cy="16094"/>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92;p59">
              <a:extLst>
                <a:ext uri="{FF2B5EF4-FFF2-40B4-BE49-F238E27FC236}">
                  <a16:creationId xmlns:a16="http://schemas.microsoft.com/office/drawing/2014/main" id="{FAE2A037-2ABC-CF4E-B3F9-8310D57440B0}"/>
                </a:ext>
              </a:extLst>
            </p:cNvPr>
            <p:cNvSpPr/>
            <p:nvPr/>
          </p:nvSpPr>
          <p:spPr>
            <a:xfrm flipH="1">
              <a:off x="1532319" y="1597995"/>
              <a:ext cx="50976" cy="11528"/>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93;p59">
              <a:extLst>
                <a:ext uri="{FF2B5EF4-FFF2-40B4-BE49-F238E27FC236}">
                  <a16:creationId xmlns:a16="http://schemas.microsoft.com/office/drawing/2014/main" id="{E8E14F04-B0E1-7B4F-864D-2A0C3C3F3C35}"/>
                </a:ext>
              </a:extLst>
            </p:cNvPr>
            <p:cNvSpPr/>
            <p:nvPr/>
          </p:nvSpPr>
          <p:spPr>
            <a:xfrm flipH="1">
              <a:off x="1550128" y="1614048"/>
              <a:ext cx="20942" cy="8743"/>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94;p59">
              <a:extLst>
                <a:ext uri="{FF2B5EF4-FFF2-40B4-BE49-F238E27FC236}">
                  <a16:creationId xmlns:a16="http://schemas.microsoft.com/office/drawing/2014/main" id="{CDED3B86-17A2-6D47-8DC1-00F96A8EEDFA}"/>
                </a:ext>
              </a:extLst>
            </p:cNvPr>
            <p:cNvSpPr/>
            <p:nvPr/>
          </p:nvSpPr>
          <p:spPr>
            <a:xfrm flipH="1">
              <a:off x="1537902" y="1573923"/>
              <a:ext cx="27584" cy="8423"/>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95;p59">
              <a:extLst>
                <a:ext uri="{FF2B5EF4-FFF2-40B4-BE49-F238E27FC236}">
                  <a16:creationId xmlns:a16="http://schemas.microsoft.com/office/drawing/2014/main" id="{5494DF8E-342F-A243-9D01-6C3C5A57ED17}"/>
                </a:ext>
              </a:extLst>
            </p:cNvPr>
            <p:cNvSpPr/>
            <p:nvPr/>
          </p:nvSpPr>
          <p:spPr>
            <a:xfrm flipH="1">
              <a:off x="1586764" y="1509503"/>
              <a:ext cx="36314" cy="15231"/>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3738;p59">
            <a:extLst>
              <a:ext uri="{FF2B5EF4-FFF2-40B4-BE49-F238E27FC236}">
                <a16:creationId xmlns:a16="http://schemas.microsoft.com/office/drawing/2014/main" id="{CF303D5C-AC29-274F-A2EF-2E5134DB6616}"/>
              </a:ext>
            </a:extLst>
          </p:cNvPr>
          <p:cNvGrpSpPr/>
          <p:nvPr/>
        </p:nvGrpSpPr>
        <p:grpSpPr>
          <a:xfrm>
            <a:off x="3038550" y="3107907"/>
            <a:ext cx="1100427" cy="1511300"/>
            <a:chOff x="5230560" y="1360451"/>
            <a:chExt cx="715864" cy="983151"/>
          </a:xfrm>
        </p:grpSpPr>
        <p:sp>
          <p:nvSpPr>
            <p:cNvPr id="70" name="Google Shape;3739;p59">
              <a:extLst>
                <a:ext uri="{FF2B5EF4-FFF2-40B4-BE49-F238E27FC236}">
                  <a16:creationId xmlns:a16="http://schemas.microsoft.com/office/drawing/2014/main" id="{6A6DBE34-2D11-0D43-91CA-A8341E178ADC}"/>
                </a:ext>
              </a:extLst>
            </p:cNvPr>
            <p:cNvSpPr/>
            <p:nvPr/>
          </p:nvSpPr>
          <p:spPr>
            <a:xfrm>
              <a:off x="5404533" y="1392096"/>
              <a:ext cx="541891" cy="451808"/>
            </a:xfrm>
            <a:custGeom>
              <a:avLst/>
              <a:gdLst/>
              <a:ahLst/>
              <a:cxnLst/>
              <a:rect l="l" t="t" r="r" b="b"/>
              <a:pathLst>
                <a:path w="26065" h="21732" extrusionOk="0">
                  <a:moveTo>
                    <a:pt x="7701" y="0"/>
                  </a:moveTo>
                  <a:cubicBezTo>
                    <a:pt x="7503" y="0"/>
                    <a:pt x="7302" y="12"/>
                    <a:pt x="7099" y="37"/>
                  </a:cubicBezTo>
                  <a:cubicBezTo>
                    <a:pt x="5478" y="220"/>
                    <a:pt x="4292" y="3438"/>
                    <a:pt x="5227" y="3438"/>
                  </a:cubicBezTo>
                  <a:cubicBezTo>
                    <a:pt x="6186" y="3438"/>
                    <a:pt x="6255" y="4146"/>
                    <a:pt x="7190" y="4260"/>
                  </a:cubicBezTo>
                  <a:cubicBezTo>
                    <a:pt x="7231" y="4265"/>
                    <a:pt x="7271" y="4267"/>
                    <a:pt x="7311" y="4267"/>
                  </a:cubicBezTo>
                  <a:cubicBezTo>
                    <a:pt x="7448" y="4267"/>
                    <a:pt x="7583" y="4240"/>
                    <a:pt x="7714" y="4194"/>
                  </a:cubicBezTo>
                  <a:lnTo>
                    <a:pt x="7714" y="4194"/>
                  </a:lnTo>
                  <a:lnTo>
                    <a:pt x="4748" y="6702"/>
                  </a:lnTo>
                  <a:cubicBezTo>
                    <a:pt x="4748" y="6702"/>
                    <a:pt x="0" y="18800"/>
                    <a:pt x="10180" y="21311"/>
                  </a:cubicBezTo>
                  <a:cubicBezTo>
                    <a:pt x="11365" y="21599"/>
                    <a:pt x="12503" y="21731"/>
                    <a:pt x="13588" y="21731"/>
                  </a:cubicBezTo>
                  <a:cubicBezTo>
                    <a:pt x="21100" y="21731"/>
                    <a:pt x="26064" y="15383"/>
                    <a:pt x="26044" y="10377"/>
                  </a:cubicBezTo>
                  <a:cubicBezTo>
                    <a:pt x="26030" y="7987"/>
                    <a:pt x="24893" y="7239"/>
                    <a:pt x="23243" y="7239"/>
                  </a:cubicBezTo>
                  <a:cubicBezTo>
                    <a:pt x="22261" y="7239"/>
                    <a:pt x="21098" y="7503"/>
                    <a:pt x="19881" y="7844"/>
                  </a:cubicBezTo>
                  <a:cubicBezTo>
                    <a:pt x="19020" y="8084"/>
                    <a:pt x="18161" y="8219"/>
                    <a:pt x="17348" y="8219"/>
                  </a:cubicBezTo>
                  <a:cubicBezTo>
                    <a:pt x="15076" y="8219"/>
                    <a:pt x="13159" y="7171"/>
                    <a:pt x="12554" y="4466"/>
                  </a:cubicBezTo>
                  <a:cubicBezTo>
                    <a:pt x="11944" y="1709"/>
                    <a:pt x="10034" y="0"/>
                    <a:pt x="7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740;p59">
              <a:extLst>
                <a:ext uri="{FF2B5EF4-FFF2-40B4-BE49-F238E27FC236}">
                  <a16:creationId xmlns:a16="http://schemas.microsoft.com/office/drawing/2014/main" id="{DBAFA097-9C14-0E4F-8C1F-B0D79DD195AB}"/>
                </a:ext>
              </a:extLst>
            </p:cNvPr>
            <p:cNvSpPr/>
            <p:nvPr/>
          </p:nvSpPr>
          <p:spPr>
            <a:xfrm rot="-853744">
              <a:off x="5432428" y="1562975"/>
              <a:ext cx="74748" cy="85448"/>
            </a:xfrm>
            <a:custGeom>
              <a:avLst/>
              <a:gdLst/>
              <a:ahLst/>
              <a:cxnLst/>
              <a:rect l="l" t="t" r="r" b="b"/>
              <a:pathLst>
                <a:path w="5388" h="4110" extrusionOk="0">
                  <a:moveTo>
                    <a:pt x="5387" y="1"/>
                  </a:moveTo>
                  <a:cubicBezTo>
                    <a:pt x="5204" y="206"/>
                    <a:pt x="5045" y="366"/>
                    <a:pt x="4908" y="480"/>
                  </a:cubicBezTo>
                  <a:cubicBezTo>
                    <a:pt x="3926" y="1256"/>
                    <a:pt x="2580" y="1735"/>
                    <a:pt x="1415" y="1735"/>
                  </a:cubicBezTo>
                  <a:cubicBezTo>
                    <a:pt x="1096" y="1735"/>
                    <a:pt x="799" y="1713"/>
                    <a:pt x="525" y="1644"/>
                  </a:cubicBezTo>
                  <a:cubicBezTo>
                    <a:pt x="365" y="1895"/>
                    <a:pt x="206" y="2123"/>
                    <a:pt x="0" y="2352"/>
                  </a:cubicBezTo>
                  <a:cubicBezTo>
                    <a:pt x="913" y="3447"/>
                    <a:pt x="2260" y="4109"/>
                    <a:pt x="4154" y="4109"/>
                  </a:cubicBezTo>
                  <a:cubicBezTo>
                    <a:pt x="4360" y="4109"/>
                    <a:pt x="4588" y="4109"/>
                    <a:pt x="4816" y="4086"/>
                  </a:cubicBezTo>
                  <a:lnTo>
                    <a:pt x="4816" y="3972"/>
                  </a:lnTo>
                  <a:cubicBezTo>
                    <a:pt x="4816" y="2671"/>
                    <a:pt x="4908" y="868"/>
                    <a:pt x="5387" y="1"/>
                  </a:cubicBezTo>
                  <a:close/>
                </a:path>
              </a:pathLst>
            </a:custGeom>
            <a:solidFill>
              <a:srgbClr val="F68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741;p59">
              <a:extLst>
                <a:ext uri="{FF2B5EF4-FFF2-40B4-BE49-F238E27FC236}">
                  <a16:creationId xmlns:a16="http://schemas.microsoft.com/office/drawing/2014/main" id="{4934B611-D34C-FB4F-A462-635F2E91410A}"/>
                </a:ext>
              </a:extLst>
            </p:cNvPr>
            <p:cNvSpPr/>
            <p:nvPr/>
          </p:nvSpPr>
          <p:spPr>
            <a:xfrm>
              <a:off x="5365132" y="1399872"/>
              <a:ext cx="231122" cy="207505"/>
            </a:xfrm>
            <a:custGeom>
              <a:avLst/>
              <a:gdLst/>
              <a:ahLst/>
              <a:cxnLst/>
              <a:rect l="l" t="t" r="r" b="b"/>
              <a:pathLst>
                <a:path w="11117" h="9981" extrusionOk="0">
                  <a:moveTo>
                    <a:pt x="5517" y="1"/>
                  </a:moveTo>
                  <a:cubicBezTo>
                    <a:pt x="4510" y="1"/>
                    <a:pt x="3487" y="477"/>
                    <a:pt x="2420" y="1558"/>
                  </a:cubicBezTo>
                  <a:cubicBezTo>
                    <a:pt x="1393" y="2608"/>
                    <a:pt x="1416" y="4114"/>
                    <a:pt x="686" y="4594"/>
                  </a:cubicBezTo>
                  <a:cubicBezTo>
                    <a:pt x="206" y="4936"/>
                    <a:pt x="1" y="4753"/>
                    <a:pt x="69" y="5073"/>
                  </a:cubicBezTo>
                  <a:cubicBezTo>
                    <a:pt x="138" y="5484"/>
                    <a:pt x="549" y="5689"/>
                    <a:pt x="549" y="5689"/>
                  </a:cubicBezTo>
                  <a:cubicBezTo>
                    <a:pt x="549" y="5689"/>
                    <a:pt x="115" y="8428"/>
                    <a:pt x="1485" y="9478"/>
                  </a:cubicBezTo>
                  <a:cubicBezTo>
                    <a:pt x="1931" y="9825"/>
                    <a:pt x="2532" y="9981"/>
                    <a:pt x="3192" y="9981"/>
                  </a:cubicBezTo>
                  <a:cubicBezTo>
                    <a:pt x="4355" y="9981"/>
                    <a:pt x="5698" y="9497"/>
                    <a:pt x="6689" y="8725"/>
                  </a:cubicBezTo>
                  <a:cubicBezTo>
                    <a:pt x="7853" y="7812"/>
                    <a:pt x="11117" y="2585"/>
                    <a:pt x="7396" y="531"/>
                  </a:cubicBezTo>
                  <a:cubicBezTo>
                    <a:pt x="6772" y="188"/>
                    <a:pt x="6148" y="1"/>
                    <a:pt x="5517"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742;p59">
              <a:extLst>
                <a:ext uri="{FF2B5EF4-FFF2-40B4-BE49-F238E27FC236}">
                  <a16:creationId xmlns:a16="http://schemas.microsoft.com/office/drawing/2014/main" id="{032510EB-4B00-EE42-B55A-52BD4904FCF7}"/>
                </a:ext>
              </a:extLst>
            </p:cNvPr>
            <p:cNvSpPr/>
            <p:nvPr/>
          </p:nvSpPr>
          <p:spPr>
            <a:xfrm>
              <a:off x="5504346" y="1611316"/>
              <a:ext cx="670" cy="342"/>
            </a:xfrm>
            <a:custGeom>
              <a:avLst/>
              <a:gdLst/>
              <a:ahLst/>
              <a:cxnLst/>
              <a:rect l="l" t="t" r="r" b="b"/>
              <a:pathLst>
                <a:path w="47" h="24" extrusionOk="0">
                  <a:moveTo>
                    <a:pt x="46" y="24"/>
                  </a:moveTo>
                  <a:cubicBezTo>
                    <a:pt x="46" y="24"/>
                    <a:pt x="46" y="24"/>
                    <a:pt x="23" y="24"/>
                  </a:cubicBezTo>
                  <a:cubicBezTo>
                    <a:pt x="46" y="24"/>
                    <a:pt x="46" y="24"/>
                    <a:pt x="46" y="24"/>
                  </a:cubicBezTo>
                  <a:close/>
                  <a:moveTo>
                    <a:pt x="23" y="24"/>
                  </a:moveTo>
                  <a:cubicBezTo>
                    <a:pt x="23" y="24"/>
                    <a:pt x="23" y="24"/>
                    <a:pt x="23" y="24"/>
                  </a:cubicBezTo>
                  <a:cubicBezTo>
                    <a:pt x="23" y="24"/>
                    <a:pt x="23" y="24"/>
                    <a:pt x="23" y="24"/>
                  </a:cubicBezTo>
                  <a:close/>
                  <a:moveTo>
                    <a:pt x="23" y="1"/>
                  </a:moveTo>
                  <a:cubicBezTo>
                    <a:pt x="23" y="1"/>
                    <a:pt x="23" y="1"/>
                    <a:pt x="1" y="1"/>
                  </a:cubicBezTo>
                  <a:cubicBezTo>
                    <a:pt x="23" y="1"/>
                    <a:pt x="23" y="1"/>
                    <a:pt x="23" y="1"/>
                  </a:cubicBezTo>
                  <a:close/>
                </a:path>
              </a:pathLst>
            </a:custGeom>
            <a:solidFill>
              <a:srgbClr val="FCD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743;p59">
              <a:extLst>
                <a:ext uri="{FF2B5EF4-FFF2-40B4-BE49-F238E27FC236}">
                  <a16:creationId xmlns:a16="http://schemas.microsoft.com/office/drawing/2014/main" id="{5F3B78CC-D670-2140-9B34-A78BE3026277}"/>
                </a:ext>
              </a:extLst>
            </p:cNvPr>
            <p:cNvSpPr/>
            <p:nvPr/>
          </p:nvSpPr>
          <p:spPr>
            <a:xfrm>
              <a:off x="5394095" y="1400933"/>
              <a:ext cx="160894" cy="206445"/>
            </a:xfrm>
            <a:custGeom>
              <a:avLst/>
              <a:gdLst/>
              <a:ahLst/>
              <a:cxnLst/>
              <a:rect l="l" t="t" r="r" b="b"/>
              <a:pathLst>
                <a:path w="7739" h="9930" extrusionOk="0">
                  <a:moveTo>
                    <a:pt x="4657" y="0"/>
                  </a:moveTo>
                  <a:cubicBezTo>
                    <a:pt x="6779" y="2032"/>
                    <a:pt x="4976" y="6460"/>
                    <a:pt x="4154" y="7419"/>
                  </a:cubicBezTo>
                  <a:cubicBezTo>
                    <a:pt x="3150" y="8560"/>
                    <a:pt x="1575" y="9359"/>
                    <a:pt x="274" y="9359"/>
                  </a:cubicBezTo>
                  <a:cubicBezTo>
                    <a:pt x="183" y="9359"/>
                    <a:pt x="92" y="9359"/>
                    <a:pt x="0" y="9336"/>
                  </a:cubicBezTo>
                  <a:lnTo>
                    <a:pt x="0" y="9336"/>
                  </a:lnTo>
                  <a:lnTo>
                    <a:pt x="92" y="9427"/>
                  </a:lnTo>
                  <a:cubicBezTo>
                    <a:pt x="548" y="9770"/>
                    <a:pt x="1142" y="9929"/>
                    <a:pt x="1803" y="9929"/>
                  </a:cubicBezTo>
                  <a:cubicBezTo>
                    <a:pt x="2968" y="9929"/>
                    <a:pt x="4314" y="9450"/>
                    <a:pt x="5296" y="8674"/>
                  </a:cubicBezTo>
                  <a:cubicBezTo>
                    <a:pt x="6003" y="8103"/>
                    <a:pt x="7510" y="5912"/>
                    <a:pt x="7715" y="3835"/>
                  </a:cubicBezTo>
                  <a:cubicBezTo>
                    <a:pt x="7715" y="3698"/>
                    <a:pt x="7738" y="3561"/>
                    <a:pt x="7738" y="3401"/>
                  </a:cubicBezTo>
                  <a:cubicBezTo>
                    <a:pt x="7738" y="2260"/>
                    <a:pt x="7282" y="1187"/>
                    <a:pt x="6003" y="480"/>
                  </a:cubicBezTo>
                  <a:lnTo>
                    <a:pt x="5980" y="480"/>
                  </a:lnTo>
                  <a:cubicBezTo>
                    <a:pt x="5980" y="457"/>
                    <a:pt x="5980" y="457"/>
                    <a:pt x="5980" y="457"/>
                  </a:cubicBezTo>
                  <a:lnTo>
                    <a:pt x="5958" y="457"/>
                  </a:lnTo>
                  <a:cubicBezTo>
                    <a:pt x="5524" y="229"/>
                    <a:pt x="5090" y="69"/>
                    <a:pt x="4657" y="0"/>
                  </a:cubicBezTo>
                  <a:close/>
                </a:path>
              </a:pathLst>
            </a:custGeom>
            <a:solidFill>
              <a:srgbClr val="F68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744;p59">
              <a:extLst>
                <a:ext uri="{FF2B5EF4-FFF2-40B4-BE49-F238E27FC236}">
                  <a16:creationId xmlns:a16="http://schemas.microsoft.com/office/drawing/2014/main" id="{19C01E8C-1026-E843-952D-7A33E238F539}"/>
                </a:ext>
              </a:extLst>
            </p:cNvPr>
            <p:cNvSpPr/>
            <p:nvPr/>
          </p:nvSpPr>
          <p:spPr>
            <a:xfrm>
              <a:off x="5397027" y="1360451"/>
              <a:ext cx="271850" cy="153430"/>
            </a:xfrm>
            <a:custGeom>
              <a:avLst/>
              <a:gdLst/>
              <a:ahLst/>
              <a:cxnLst/>
              <a:rect l="l" t="t" r="r" b="b"/>
              <a:pathLst>
                <a:path w="13076" h="7380" extrusionOk="0">
                  <a:moveTo>
                    <a:pt x="2428" y="1"/>
                  </a:moveTo>
                  <a:cubicBezTo>
                    <a:pt x="974" y="1"/>
                    <a:pt x="0" y="1219"/>
                    <a:pt x="407" y="2472"/>
                  </a:cubicBezTo>
                  <a:cubicBezTo>
                    <a:pt x="978" y="4162"/>
                    <a:pt x="4128" y="4732"/>
                    <a:pt x="5041" y="5006"/>
                  </a:cubicBezTo>
                  <a:cubicBezTo>
                    <a:pt x="5931" y="5280"/>
                    <a:pt x="5794" y="5965"/>
                    <a:pt x="6684" y="6353"/>
                  </a:cubicBezTo>
                  <a:cubicBezTo>
                    <a:pt x="6828" y="6416"/>
                    <a:pt x="6980" y="6442"/>
                    <a:pt x="7133" y="6442"/>
                  </a:cubicBezTo>
                  <a:cubicBezTo>
                    <a:pt x="7927" y="6442"/>
                    <a:pt x="8761" y="5736"/>
                    <a:pt x="8761" y="5736"/>
                  </a:cubicBezTo>
                  <a:lnTo>
                    <a:pt x="13075" y="7380"/>
                  </a:lnTo>
                  <a:cubicBezTo>
                    <a:pt x="13075" y="4846"/>
                    <a:pt x="11409" y="2472"/>
                    <a:pt x="9880" y="1902"/>
                  </a:cubicBezTo>
                  <a:cubicBezTo>
                    <a:pt x="9109" y="1606"/>
                    <a:pt x="8550" y="1530"/>
                    <a:pt x="8084" y="1530"/>
                  </a:cubicBezTo>
                  <a:cubicBezTo>
                    <a:pt x="7578" y="1530"/>
                    <a:pt x="7183" y="1620"/>
                    <a:pt x="6745" y="1620"/>
                  </a:cubicBezTo>
                  <a:cubicBezTo>
                    <a:pt x="6151" y="1620"/>
                    <a:pt x="5480" y="1453"/>
                    <a:pt x="4356" y="669"/>
                  </a:cubicBezTo>
                  <a:cubicBezTo>
                    <a:pt x="3675" y="198"/>
                    <a:pt x="3013" y="1"/>
                    <a:pt x="2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745;p59">
              <a:extLst>
                <a:ext uri="{FF2B5EF4-FFF2-40B4-BE49-F238E27FC236}">
                  <a16:creationId xmlns:a16="http://schemas.microsoft.com/office/drawing/2014/main" id="{15401651-7C13-344D-BBC9-1AAFCC2887B2}"/>
                </a:ext>
              </a:extLst>
            </p:cNvPr>
            <p:cNvSpPr/>
            <p:nvPr/>
          </p:nvSpPr>
          <p:spPr>
            <a:xfrm>
              <a:off x="5484728" y="1476240"/>
              <a:ext cx="98732" cy="118960"/>
            </a:xfrm>
            <a:custGeom>
              <a:avLst/>
              <a:gdLst/>
              <a:ahLst/>
              <a:cxnLst/>
              <a:rect l="l" t="t" r="r" b="b"/>
              <a:pathLst>
                <a:path w="4749" h="5722" extrusionOk="0">
                  <a:moveTo>
                    <a:pt x="2618" y="0"/>
                  </a:moveTo>
                  <a:cubicBezTo>
                    <a:pt x="1578" y="0"/>
                    <a:pt x="568" y="1036"/>
                    <a:pt x="298" y="2450"/>
                  </a:cubicBezTo>
                  <a:cubicBezTo>
                    <a:pt x="1" y="4025"/>
                    <a:pt x="686" y="5463"/>
                    <a:pt x="1827" y="5691"/>
                  </a:cubicBezTo>
                  <a:cubicBezTo>
                    <a:pt x="1928" y="5711"/>
                    <a:pt x="2030" y="5721"/>
                    <a:pt x="2131" y="5721"/>
                  </a:cubicBezTo>
                  <a:cubicBezTo>
                    <a:pt x="3172" y="5721"/>
                    <a:pt x="4181" y="4686"/>
                    <a:pt x="4452" y="3272"/>
                  </a:cubicBezTo>
                  <a:cubicBezTo>
                    <a:pt x="4749" y="1697"/>
                    <a:pt x="4064" y="236"/>
                    <a:pt x="2923" y="30"/>
                  </a:cubicBezTo>
                  <a:cubicBezTo>
                    <a:pt x="2821" y="10"/>
                    <a:pt x="2719" y="0"/>
                    <a:pt x="2618" y="0"/>
                  </a:cubicBezTo>
                  <a:close/>
                </a:path>
              </a:pathLst>
            </a:custGeom>
            <a:solidFill>
              <a:srgbClr val="F03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746;p59">
              <a:extLst>
                <a:ext uri="{FF2B5EF4-FFF2-40B4-BE49-F238E27FC236}">
                  <a16:creationId xmlns:a16="http://schemas.microsoft.com/office/drawing/2014/main" id="{8F41E149-5BA2-D844-A99D-4ACABCF5B01B}"/>
                </a:ext>
              </a:extLst>
            </p:cNvPr>
            <p:cNvSpPr/>
            <p:nvPr/>
          </p:nvSpPr>
          <p:spPr>
            <a:xfrm>
              <a:off x="5494708" y="1477238"/>
              <a:ext cx="90644" cy="108877"/>
            </a:xfrm>
            <a:custGeom>
              <a:avLst/>
              <a:gdLst/>
              <a:ahLst/>
              <a:cxnLst/>
              <a:rect l="l" t="t" r="r" b="b"/>
              <a:pathLst>
                <a:path w="4360" h="5237" extrusionOk="0">
                  <a:moveTo>
                    <a:pt x="2391" y="1"/>
                  </a:moveTo>
                  <a:cubicBezTo>
                    <a:pt x="1436" y="1"/>
                    <a:pt x="524" y="932"/>
                    <a:pt x="274" y="2242"/>
                  </a:cubicBezTo>
                  <a:cubicBezTo>
                    <a:pt x="0" y="3680"/>
                    <a:pt x="616" y="5004"/>
                    <a:pt x="1666" y="5209"/>
                  </a:cubicBezTo>
                  <a:cubicBezTo>
                    <a:pt x="1758" y="5227"/>
                    <a:pt x="1850" y="5236"/>
                    <a:pt x="1942" y="5236"/>
                  </a:cubicBezTo>
                  <a:cubicBezTo>
                    <a:pt x="2902" y="5236"/>
                    <a:pt x="3836" y="4287"/>
                    <a:pt x="4086" y="2995"/>
                  </a:cubicBezTo>
                  <a:cubicBezTo>
                    <a:pt x="4360" y="1557"/>
                    <a:pt x="3721" y="234"/>
                    <a:pt x="2671" y="28"/>
                  </a:cubicBezTo>
                  <a:cubicBezTo>
                    <a:pt x="2577" y="10"/>
                    <a:pt x="2484" y="1"/>
                    <a:pt x="2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747;p59">
              <a:extLst>
                <a:ext uri="{FF2B5EF4-FFF2-40B4-BE49-F238E27FC236}">
                  <a16:creationId xmlns:a16="http://schemas.microsoft.com/office/drawing/2014/main" id="{2C02AEB0-9C78-8244-B3F5-6BF1D53382FC}"/>
                </a:ext>
              </a:extLst>
            </p:cNvPr>
            <p:cNvSpPr/>
            <p:nvPr/>
          </p:nvSpPr>
          <p:spPr>
            <a:xfrm>
              <a:off x="5513691" y="1382303"/>
              <a:ext cx="69771" cy="157380"/>
            </a:xfrm>
            <a:custGeom>
              <a:avLst/>
              <a:gdLst/>
              <a:ahLst/>
              <a:cxnLst/>
              <a:rect l="l" t="t" r="r" b="b"/>
              <a:pathLst>
                <a:path w="3356" h="7570" extrusionOk="0">
                  <a:moveTo>
                    <a:pt x="852" y="0"/>
                  </a:moveTo>
                  <a:cubicBezTo>
                    <a:pt x="593" y="0"/>
                    <a:pt x="302" y="78"/>
                    <a:pt x="0" y="303"/>
                  </a:cubicBezTo>
                  <a:cubicBezTo>
                    <a:pt x="0" y="303"/>
                    <a:pt x="1575" y="1764"/>
                    <a:pt x="868" y="5758"/>
                  </a:cubicBezTo>
                  <a:cubicBezTo>
                    <a:pt x="634" y="7121"/>
                    <a:pt x="693" y="7570"/>
                    <a:pt x="871" y="7570"/>
                  </a:cubicBezTo>
                  <a:cubicBezTo>
                    <a:pt x="1216" y="7570"/>
                    <a:pt x="2009" y="5895"/>
                    <a:pt x="2009" y="5895"/>
                  </a:cubicBezTo>
                  <a:cubicBezTo>
                    <a:pt x="2009" y="5895"/>
                    <a:pt x="3356" y="2471"/>
                    <a:pt x="1849" y="394"/>
                  </a:cubicBezTo>
                  <a:cubicBezTo>
                    <a:pt x="1849" y="394"/>
                    <a:pt x="1433" y="0"/>
                    <a:pt x="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3748;p59">
              <a:extLst>
                <a:ext uri="{FF2B5EF4-FFF2-40B4-BE49-F238E27FC236}">
                  <a16:creationId xmlns:a16="http://schemas.microsoft.com/office/drawing/2014/main" id="{D5CB93DA-CFE6-9941-B419-C451AA053372}"/>
                </a:ext>
              </a:extLst>
            </p:cNvPr>
            <p:cNvGrpSpPr/>
            <p:nvPr/>
          </p:nvGrpSpPr>
          <p:grpSpPr>
            <a:xfrm rot="876816" flipH="1">
              <a:off x="5378576" y="1458254"/>
              <a:ext cx="90758" cy="113303"/>
              <a:chOff x="8308154" y="1956858"/>
              <a:chExt cx="124447" cy="155359"/>
            </a:xfrm>
          </p:grpSpPr>
          <p:sp>
            <p:nvSpPr>
              <p:cNvPr id="124" name="Google Shape;3749;p59">
                <a:extLst>
                  <a:ext uri="{FF2B5EF4-FFF2-40B4-BE49-F238E27FC236}">
                    <a16:creationId xmlns:a16="http://schemas.microsoft.com/office/drawing/2014/main" id="{1292EBAC-D8FC-1E47-B1D4-C3644DF05A56}"/>
                  </a:ext>
                </a:extLst>
              </p:cNvPr>
              <p:cNvSpPr/>
              <p:nvPr/>
            </p:nvSpPr>
            <p:spPr>
              <a:xfrm>
                <a:off x="8322989" y="1981507"/>
                <a:ext cx="44046" cy="22071"/>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750;p59">
                <a:extLst>
                  <a:ext uri="{FF2B5EF4-FFF2-40B4-BE49-F238E27FC236}">
                    <a16:creationId xmlns:a16="http://schemas.microsoft.com/office/drawing/2014/main" id="{E082D184-1739-B848-BCE4-36D753948E49}"/>
                  </a:ext>
                </a:extLst>
              </p:cNvPr>
              <p:cNvSpPr/>
              <p:nvPr/>
            </p:nvSpPr>
            <p:spPr>
              <a:xfrm>
                <a:off x="8362703" y="2078213"/>
                <a:ext cx="69898" cy="15809"/>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751;p59">
                <a:extLst>
                  <a:ext uri="{FF2B5EF4-FFF2-40B4-BE49-F238E27FC236}">
                    <a16:creationId xmlns:a16="http://schemas.microsoft.com/office/drawing/2014/main" id="{9184699D-FCB5-7E4E-8AF0-33A4E27361A0}"/>
                  </a:ext>
                </a:extLst>
              </p:cNvPr>
              <p:cNvSpPr/>
              <p:nvPr/>
            </p:nvSpPr>
            <p:spPr>
              <a:xfrm>
                <a:off x="8379467" y="2100227"/>
                <a:ext cx="28715" cy="11990"/>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752;p59">
                <a:extLst>
                  <a:ext uri="{FF2B5EF4-FFF2-40B4-BE49-F238E27FC236}">
                    <a16:creationId xmlns:a16="http://schemas.microsoft.com/office/drawing/2014/main" id="{D24E8B69-8A64-D34B-8468-EF5D58495DFE}"/>
                  </a:ext>
                </a:extLst>
              </p:cNvPr>
              <p:cNvSpPr/>
              <p:nvPr/>
            </p:nvSpPr>
            <p:spPr>
              <a:xfrm>
                <a:off x="8308154" y="1956858"/>
                <a:ext cx="49793" cy="20887"/>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3753;p59">
              <a:extLst>
                <a:ext uri="{FF2B5EF4-FFF2-40B4-BE49-F238E27FC236}">
                  <a16:creationId xmlns:a16="http://schemas.microsoft.com/office/drawing/2014/main" id="{26EA81FC-C3BA-4841-83AE-50B784BCE5BC}"/>
                </a:ext>
              </a:extLst>
            </p:cNvPr>
            <p:cNvSpPr/>
            <p:nvPr/>
          </p:nvSpPr>
          <p:spPr>
            <a:xfrm rot="-260890">
              <a:off x="5233643" y="1471027"/>
              <a:ext cx="40920" cy="82894"/>
            </a:xfrm>
            <a:custGeom>
              <a:avLst/>
              <a:gdLst/>
              <a:ahLst/>
              <a:cxnLst/>
              <a:rect l="l" t="t" r="r" b="b"/>
              <a:pathLst>
                <a:path w="3842" h="7783" extrusionOk="0">
                  <a:moveTo>
                    <a:pt x="873" y="1"/>
                  </a:moveTo>
                  <a:cubicBezTo>
                    <a:pt x="549" y="1"/>
                    <a:pt x="460" y="797"/>
                    <a:pt x="587" y="1750"/>
                  </a:cubicBezTo>
                  <a:cubicBezTo>
                    <a:pt x="724" y="2732"/>
                    <a:pt x="1500" y="3782"/>
                    <a:pt x="1249" y="4078"/>
                  </a:cubicBezTo>
                  <a:cubicBezTo>
                    <a:pt x="1206" y="4121"/>
                    <a:pt x="1153" y="4142"/>
                    <a:pt x="1093" y="4142"/>
                  </a:cubicBezTo>
                  <a:cubicBezTo>
                    <a:pt x="893" y="4142"/>
                    <a:pt x="620" y="3907"/>
                    <a:pt x="427" y="3416"/>
                  </a:cubicBezTo>
                  <a:cubicBezTo>
                    <a:pt x="355" y="3222"/>
                    <a:pt x="286" y="3153"/>
                    <a:pt x="225" y="3153"/>
                  </a:cubicBezTo>
                  <a:cubicBezTo>
                    <a:pt x="92" y="3153"/>
                    <a:pt x="1" y="3482"/>
                    <a:pt x="16" y="3576"/>
                  </a:cubicBezTo>
                  <a:cubicBezTo>
                    <a:pt x="62" y="4558"/>
                    <a:pt x="770" y="5105"/>
                    <a:pt x="1431" y="6840"/>
                  </a:cubicBezTo>
                  <a:cubicBezTo>
                    <a:pt x="1540" y="7105"/>
                    <a:pt x="2816" y="7783"/>
                    <a:pt x="3422" y="7783"/>
                  </a:cubicBezTo>
                  <a:cubicBezTo>
                    <a:pt x="3705" y="7783"/>
                    <a:pt x="3842" y="7635"/>
                    <a:pt x="3646" y="7228"/>
                  </a:cubicBezTo>
                  <a:cubicBezTo>
                    <a:pt x="3349" y="6566"/>
                    <a:pt x="2641" y="5767"/>
                    <a:pt x="2481" y="3896"/>
                  </a:cubicBezTo>
                  <a:cubicBezTo>
                    <a:pt x="2322" y="1887"/>
                    <a:pt x="2573" y="1111"/>
                    <a:pt x="2436" y="974"/>
                  </a:cubicBezTo>
                  <a:cubicBezTo>
                    <a:pt x="2409" y="944"/>
                    <a:pt x="2384" y="931"/>
                    <a:pt x="2360" y="931"/>
                  </a:cubicBezTo>
                  <a:cubicBezTo>
                    <a:pt x="2187" y="931"/>
                    <a:pt x="2116" y="1659"/>
                    <a:pt x="2116" y="1659"/>
                  </a:cubicBezTo>
                  <a:cubicBezTo>
                    <a:pt x="1791" y="813"/>
                    <a:pt x="1919" y="9"/>
                    <a:pt x="1639" y="9"/>
                  </a:cubicBezTo>
                  <a:cubicBezTo>
                    <a:pt x="1624" y="9"/>
                    <a:pt x="1608" y="11"/>
                    <a:pt x="1591" y="15"/>
                  </a:cubicBezTo>
                  <a:cubicBezTo>
                    <a:pt x="1249" y="107"/>
                    <a:pt x="1454" y="1431"/>
                    <a:pt x="1454" y="1431"/>
                  </a:cubicBezTo>
                  <a:cubicBezTo>
                    <a:pt x="1135" y="769"/>
                    <a:pt x="1021" y="175"/>
                    <a:pt x="998" y="84"/>
                  </a:cubicBezTo>
                  <a:lnTo>
                    <a:pt x="952" y="15"/>
                  </a:lnTo>
                  <a:cubicBezTo>
                    <a:pt x="924" y="6"/>
                    <a:pt x="898" y="1"/>
                    <a:pt x="873"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754;p59">
              <a:extLst>
                <a:ext uri="{FF2B5EF4-FFF2-40B4-BE49-F238E27FC236}">
                  <a16:creationId xmlns:a16="http://schemas.microsoft.com/office/drawing/2014/main" id="{4261F7C7-7B67-8C47-8B76-86FB1A2A4B02}"/>
                </a:ext>
              </a:extLst>
            </p:cNvPr>
            <p:cNvSpPr/>
            <p:nvPr/>
          </p:nvSpPr>
          <p:spPr>
            <a:xfrm rot="-260890">
              <a:off x="5645804" y="2243669"/>
              <a:ext cx="51357" cy="66417"/>
            </a:xfrm>
            <a:custGeom>
              <a:avLst/>
              <a:gdLst/>
              <a:ahLst/>
              <a:cxnLst/>
              <a:rect l="l" t="t" r="r" b="b"/>
              <a:pathLst>
                <a:path w="4822" h="6236" extrusionOk="0">
                  <a:moveTo>
                    <a:pt x="3270" y="0"/>
                  </a:moveTo>
                  <a:lnTo>
                    <a:pt x="1216" y="753"/>
                  </a:lnTo>
                  <a:lnTo>
                    <a:pt x="896" y="2602"/>
                  </a:lnTo>
                  <a:cubicBezTo>
                    <a:pt x="745" y="3509"/>
                    <a:pt x="1" y="6236"/>
                    <a:pt x="1430" y="6236"/>
                  </a:cubicBezTo>
                  <a:cubicBezTo>
                    <a:pt x="1511" y="6236"/>
                    <a:pt x="1599" y="6227"/>
                    <a:pt x="1695" y="6209"/>
                  </a:cubicBezTo>
                  <a:cubicBezTo>
                    <a:pt x="2311" y="6095"/>
                    <a:pt x="2882" y="5410"/>
                    <a:pt x="3247" y="4885"/>
                  </a:cubicBezTo>
                  <a:cubicBezTo>
                    <a:pt x="3909" y="4017"/>
                    <a:pt x="4822" y="2967"/>
                    <a:pt x="4822" y="2374"/>
                  </a:cubicBezTo>
                  <a:cubicBezTo>
                    <a:pt x="4822" y="1438"/>
                    <a:pt x="3270" y="0"/>
                    <a:pt x="3270"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755;p59">
              <a:extLst>
                <a:ext uri="{FF2B5EF4-FFF2-40B4-BE49-F238E27FC236}">
                  <a16:creationId xmlns:a16="http://schemas.microsoft.com/office/drawing/2014/main" id="{E49560AA-BA19-7544-B3CF-8DC90DEA30DF}"/>
                </a:ext>
              </a:extLst>
            </p:cNvPr>
            <p:cNvSpPr/>
            <p:nvPr/>
          </p:nvSpPr>
          <p:spPr>
            <a:xfrm rot="-260890">
              <a:off x="5371504" y="1830751"/>
              <a:ext cx="131046" cy="505150"/>
            </a:xfrm>
            <a:custGeom>
              <a:avLst/>
              <a:gdLst/>
              <a:ahLst/>
              <a:cxnLst/>
              <a:rect l="l" t="t" r="r" b="b"/>
              <a:pathLst>
                <a:path w="12304" h="47429" extrusionOk="0">
                  <a:moveTo>
                    <a:pt x="1690" y="0"/>
                  </a:moveTo>
                  <a:lnTo>
                    <a:pt x="1690" y="0"/>
                  </a:lnTo>
                  <a:cubicBezTo>
                    <a:pt x="1690" y="0"/>
                    <a:pt x="1" y="13832"/>
                    <a:pt x="1941" y="21045"/>
                  </a:cubicBezTo>
                  <a:cubicBezTo>
                    <a:pt x="3904" y="28281"/>
                    <a:pt x="7693" y="43939"/>
                    <a:pt x="7693" y="43939"/>
                  </a:cubicBezTo>
                  <a:cubicBezTo>
                    <a:pt x="7693" y="43939"/>
                    <a:pt x="845" y="46792"/>
                    <a:pt x="2603" y="47203"/>
                  </a:cubicBezTo>
                  <a:cubicBezTo>
                    <a:pt x="3319" y="47357"/>
                    <a:pt x="3930" y="47428"/>
                    <a:pt x="4602" y="47428"/>
                  </a:cubicBezTo>
                  <a:cubicBezTo>
                    <a:pt x="5622" y="47428"/>
                    <a:pt x="6780" y="47264"/>
                    <a:pt x="8652" y="46975"/>
                  </a:cubicBezTo>
                  <a:cubicBezTo>
                    <a:pt x="11779" y="46495"/>
                    <a:pt x="10820" y="45035"/>
                    <a:pt x="10683" y="44350"/>
                  </a:cubicBezTo>
                  <a:cubicBezTo>
                    <a:pt x="10204" y="41702"/>
                    <a:pt x="12304" y="31796"/>
                    <a:pt x="11117" y="25884"/>
                  </a:cubicBezTo>
                  <a:cubicBezTo>
                    <a:pt x="10341" y="22049"/>
                    <a:pt x="9063" y="21365"/>
                    <a:pt x="9063" y="19174"/>
                  </a:cubicBezTo>
                  <a:cubicBezTo>
                    <a:pt x="9063" y="16982"/>
                    <a:pt x="11094" y="13673"/>
                    <a:pt x="11094" y="13673"/>
                  </a:cubicBezTo>
                  <a:lnTo>
                    <a:pt x="9839" y="5570"/>
                  </a:lnTo>
                  <a:lnTo>
                    <a:pt x="6415" y="594"/>
                  </a:lnTo>
                  <a:lnTo>
                    <a:pt x="1690" y="0"/>
                  </a:ln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756;p59">
              <a:extLst>
                <a:ext uri="{FF2B5EF4-FFF2-40B4-BE49-F238E27FC236}">
                  <a16:creationId xmlns:a16="http://schemas.microsoft.com/office/drawing/2014/main" id="{BC7895DA-BE94-604B-8F7A-82E826A4462A}"/>
                </a:ext>
              </a:extLst>
            </p:cNvPr>
            <p:cNvSpPr/>
            <p:nvPr/>
          </p:nvSpPr>
          <p:spPr>
            <a:xfrm rot="-260890">
              <a:off x="5369471" y="1830911"/>
              <a:ext cx="128862" cy="451449"/>
            </a:xfrm>
            <a:custGeom>
              <a:avLst/>
              <a:gdLst/>
              <a:ahLst/>
              <a:cxnLst/>
              <a:rect l="l" t="t" r="r" b="b"/>
              <a:pathLst>
                <a:path w="12099" h="42387" extrusionOk="0">
                  <a:moveTo>
                    <a:pt x="1690" y="0"/>
                  </a:moveTo>
                  <a:lnTo>
                    <a:pt x="1690" y="0"/>
                  </a:lnTo>
                  <a:cubicBezTo>
                    <a:pt x="1690" y="0"/>
                    <a:pt x="1" y="13832"/>
                    <a:pt x="1941" y="21045"/>
                  </a:cubicBezTo>
                  <a:cubicBezTo>
                    <a:pt x="3539" y="26888"/>
                    <a:pt x="5456" y="38255"/>
                    <a:pt x="6460" y="42387"/>
                  </a:cubicBezTo>
                  <a:lnTo>
                    <a:pt x="11299" y="42387"/>
                  </a:lnTo>
                  <a:cubicBezTo>
                    <a:pt x="11505" y="38415"/>
                    <a:pt x="12098" y="30792"/>
                    <a:pt x="11117" y="25884"/>
                  </a:cubicBezTo>
                  <a:cubicBezTo>
                    <a:pt x="10341" y="22049"/>
                    <a:pt x="9063" y="21365"/>
                    <a:pt x="9063" y="19174"/>
                  </a:cubicBezTo>
                  <a:cubicBezTo>
                    <a:pt x="9063" y="16982"/>
                    <a:pt x="11094" y="13673"/>
                    <a:pt x="11094" y="13673"/>
                  </a:cubicBezTo>
                  <a:lnTo>
                    <a:pt x="9839" y="5570"/>
                  </a:lnTo>
                  <a:lnTo>
                    <a:pt x="6415" y="594"/>
                  </a:lnTo>
                  <a:lnTo>
                    <a:pt x="1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757;p59">
              <a:extLst>
                <a:ext uri="{FF2B5EF4-FFF2-40B4-BE49-F238E27FC236}">
                  <a16:creationId xmlns:a16="http://schemas.microsoft.com/office/drawing/2014/main" id="{29A3F15F-21BC-B14F-AF38-8F419172A39F}"/>
                </a:ext>
              </a:extLst>
            </p:cNvPr>
            <p:cNvSpPr/>
            <p:nvPr/>
          </p:nvSpPr>
          <p:spPr>
            <a:xfrm rot="-260890">
              <a:off x="5491909" y="1648765"/>
              <a:ext cx="224633" cy="151953"/>
            </a:xfrm>
            <a:custGeom>
              <a:avLst/>
              <a:gdLst/>
              <a:ahLst/>
              <a:cxnLst/>
              <a:rect l="l" t="t" r="r" b="b"/>
              <a:pathLst>
                <a:path w="21091" h="14267" extrusionOk="0">
                  <a:moveTo>
                    <a:pt x="3492" y="0"/>
                  </a:moveTo>
                  <a:lnTo>
                    <a:pt x="0" y="3584"/>
                  </a:lnTo>
                  <a:lnTo>
                    <a:pt x="0" y="5250"/>
                  </a:lnTo>
                  <a:cubicBezTo>
                    <a:pt x="0" y="5250"/>
                    <a:pt x="2554" y="14267"/>
                    <a:pt x="7189" y="14267"/>
                  </a:cubicBezTo>
                  <a:cubicBezTo>
                    <a:pt x="7212" y="14267"/>
                    <a:pt x="7235" y="14266"/>
                    <a:pt x="7259" y="14266"/>
                  </a:cubicBezTo>
                  <a:cubicBezTo>
                    <a:pt x="11961" y="14198"/>
                    <a:pt x="16503" y="7715"/>
                    <a:pt x="17735" y="6460"/>
                  </a:cubicBezTo>
                  <a:cubicBezTo>
                    <a:pt x="18808" y="5387"/>
                    <a:pt x="20611" y="4451"/>
                    <a:pt x="20132" y="4291"/>
                  </a:cubicBezTo>
                  <a:cubicBezTo>
                    <a:pt x="19653" y="4132"/>
                    <a:pt x="21091" y="3492"/>
                    <a:pt x="20862" y="3470"/>
                  </a:cubicBezTo>
                  <a:cubicBezTo>
                    <a:pt x="20694" y="3449"/>
                    <a:pt x="20542" y="3439"/>
                    <a:pt x="20401" y="3439"/>
                  </a:cubicBezTo>
                  <a:cubicBezTo>
                    <a:pt x="19299" y="3439"/>
                    <a:pt x="18898" y="4042"/>
                    <a:pt x="17096" y="4771"/>
                  </a:cubicBezTo>
                  <a:cubicBezTo>
                    <a:pt x="13718" y="6186"/>
                    <a:pt x="7875" y="9404"/>
                    <a:pt x="7875" y="9404"/>
                  </a:cubicBezTo>
                  <a:cubicBezTo>
                    <a:pt x="7875" y="9404"/>
                    <a:pt x="6688" y="6368"/>
                    <a:pt x="5798" y="4063"/>
                  </a:cubicBezTo>
                  <a:cubicBezTo>
                    <a:pt x="4930" y="1758"/>
                    <a:pt x="3492" y="0"/>
                    <a:pt x="3492"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758;p59">
              <a:extLst>
                <a:ext uri="{FF2B5EF4-FFF2-40B4-BE49-F238E27FC236}">
                  <a16:creationId xmlns:a16="http://schemas.microsoft.com/office/drawing/2014/main" id="{0515213E-8F2D-3045-B6F0-D71584E86D3A}"/>
                </a:ext>
              </a:extLst>
            </p:cNvPr>
            <p:cNvSpPr/>
            <p:nvPr/>
          </p:nvSpPr>
          <p:spPr>
            <a:xfrm rot="-260890">
              <a:off x="5651366" y="1650778"/>
              <a:ext cx="86281" cy="55266"/>
            </a:xfrm>
            <a:custGeom>
              <a:avLst/>
              <a:gdLst/>
              <a:ahLst/>
              <a:cxnLst/>
              <a:rect l="l" t="t" r="r" b="b"/>
              <a:pathLst>
                <a:path w="8101" h="5189" extrusionOk="0">
                  <a:moveTo>
                    <a:pt x="7120" y="1"/>
                  </a:moveTo>
                  <a:cubicBezTo>
                    <a:pt x="6889" y="1"/>
                    <a:pt x="6488" y="600"/>
                    <a:pt x="5795" y="1004"/>
                  </a:cubicBezTo>
                  <a:cubicBezTo>
                    <a:pt x="5795" y="1004"/>
                    <a:pt x="6270" y="249"/>
                    <a:pt x="5981" y="249"/>
                  </a:cubicBezTo>
                  <a:cubicBezTo>
                    <a:pt x="5973" y="249"/>
                    <a:pt x="5964" y="250"/>
                    <a:pt x="5955" y="251"/>
                  </a:cubicBezTo>
                  <a:cubicBezTo>
                    <a:pt x="5772" y="274"/>
                    <a:pt x="5475" y="1050"/>
                    <a:pt x="4083" y="2488"/>
                  </a:cubicBezTo>
                  <a:cubicBezTo>
                    <a:pt x="2759" y="3857"/>
                    <a:pt x="1709" y="4017"/>
                    <a:pt x="1070" y="4337"/>
                  </a:cubicBezTo>
                  <a:cubicBezTo>
                    <a:pt x="0" y="4824"/>
                    <a:pt x="1677" y="5189"/>
                    <a:pt x="2510" y="5189"/>
                  </a:cubicBezTo>
                  <a:cubicBezTo>
                    <a:pt x="2691" y="5189"/>
                    <a:pt x="2831" y="5172"/>
                    <a:pt x="2896" y="5135"/>
                  </a:cubicBezTo>
                  <a:cubicBezTo>
                    <a:pt x="4517" y="4222"/>
                    <a:pt x="5521" y="4542"/>
                    <a:pt x="6183" y="3834"/>
                  </a:cubicBezTo>
                  <a:cubicBezTo>
                    <a:pt x="6256" y="3743"/>
                    <a:pt x="6445" y="3333"/>
                    <a:pt x="6217" y="3333"/>
                  </a:cubicBezTo>
                  <a:cubicBezTo>
                    <a:pt x="6159" y="3333"/>
                    <a:pt x="6075" y="3359"/>
                    <a:pt x="5955" y="3424"/>
                  </a:cubicBezTo>
                  <a:cubicBezTo>
                    <a:pt x="5691" y="3582"/>
                    <a:pt x="5452" y="3647"/>
                    <a:pt x="5270" y="3647"/>
                  </a:cubicBezTo>
                  <a:cubicBezTo>
                    <a:pt x="5060" y="3647"/>
                    <a:pt x="4928" y="3559"/>
                    <a:pt x="4928" y="3424"/>
                  </a:cubicBezTo>
                  <a:cubicBezTo>
                    <a:pt x="4905" y="3036"/>
                    <a:pt x="6183" y="2716"/>
                    <a:pt x="6913" y="2031"/>
                  </a:cubicBezTo>
                  <a:cubicBezTo>
                    <a:pt x="7667" y="1346"/>
                    <a:pt x="8100" y="593"/>
                    <a:pt x="7735" y="456"/>
                  </a:cubicBezTo>
                  <a:lnTo>
                    <a:pt x="7735" y="456"/>
                  </a:lnTo>
                  <a:lnTo>
                    <a:pt x="7644" y="479"/>
                  </a:lnTo>
                  <a:cubicBezTo>
                    <a:pt x="7552" y="548"/>
                    <a:pt x="7096" y="936"/>
                    <a:pt x="6434" y="1255"/>
                  </a:cubicBezTo>
                  <a:cubicBezTo>
                    <a:pt x="6434" y="1255"/>
                    <a:pt x="7438" y="342"/>
                    <a:pt x="7233" y="68"/>
                  </a:cubicBezTo>
                  <a:cubicBezTo>
                    <a:pt x="7201" y="22"/>
                    <a:pt x="7163" y="1"/>
                    <a:pt x="7120"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759;p59">
              <a:extLst>
                <a:ext uri="{FF2B5EF4-FFF2-40B4-BE49-F238E27FC236}">
                  <a16:creationId xmlns:a16="http://schemas.microsoft.com/office/drawing/2014/main" id="{EFCA3383-11FA-B643-97A4-5A1BF4F797A4}"/>
                </a:ext>
              </a:extLst>
            </p:cNvPr>
            <p:cNvSpPr/>
            <p:nvPr/>
          </p:nvSpPr>
          <p:spPr>
            <a:xfrm rot="-260890">
              <a:off x="5242048" y="1496701"/>
              <a:ext cx="212246" cy="190412"/>
            </a:xfrm>
            <a:custGeom>
              <a:avLst/>
              <a:gdLst/>
              <a:ahLst/>
              <a:cxnLst/>
              <a:rect l="l" t="t" r="r" b="b"/>
              <a:pathLst>
                <a:path w="19928" h="17878" extrusionOk="0">
                  <a:moveTo>
                    <a:pt x="1903" y="0"/>
                  </a:moveTo>
                  <a:cubicBezTo>
                    <a:pt x="1783" y="0"/>
                    <a:pt x="1719" y="397"/>
                    <a:pt x="1804" y="1066"/>
                  </a:cubicBezTo>
                  <a:cubicBezTo>
                    <a:pt x="1873" y="1545"/>
                    <a:pt x="1" y="1066"/>
                    <a:pt x="754" y="2550"/>
                  </a:cubicBezTo>
                  <a:cubicBezTo>
                    <a:pt x="1370" y="3759"/>
                    <a:pt x="3402" y="13666"/>
                    <a:pt x="4840" y="15035"/>
                  </a:cubicBezTo>
                  <a:cubicBezTo>
                    <a:pt x="6059" y="16178"/>
                    <a:pt x="9171" y="17878"/>
                    <a:pt x="12913" y="17878"/>
                  </a:cubicBezTo>
                  <a:cubicBezTo>
                    <a:pt x="13655" y="17878"/>
                    <a:pt x="14421" y="17811"/>
                    <a:pt x="15203" y="17660"/>
                  </a:cubicBezTo>
                  <a:cubicBezTo>
                    <a:pt x="19927" y="16747"/>
                    <a:pt x="17417" y="13232"/>
                    <a:pt x="17417" y="13232"/>
                  </a:cubicBezTo>
                  <a:lnTo>
                    <a:pt x="16207" y="11634"/>
                  </a:lnTo>
                  <a:lnTo>
                    <a:pt x="7716" y="12068"/>
                  </a:lnTo>
                  <a:cubicBezTo>
                    <a:pt x="7716" y="12068"/>
                    <a:pt x="5000" y="6247"/>
                    <a:pt x="3858" y="4695"/>
                  </a:cubicBezTo>
                  <a:cubicBezTo>
                    <a:pt x="2032" y="2184"/>
                    <a:pt x="2443" y="1888"/>
                    <a:pt x="2283" y="998"/>
                  </a:cubicBezTo>
                  <a:cubicBezTo>
                    <a:pt x="2156" y="305"/>
                    <a:pt x="2008" y="0"/>
                    <a:pt x="1903"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760;p59">
              <a:extLst>
                <a:ext uri="{FF2B5EF4-FFF2-40B4-BE49-F238E27FC236}">
                  <a16:creationId xmlns:a16="http://schemas.microsoft.com/office/drawing/2014/main" id="{7430CA82-C4D2-0B45-A393-9F061342C7A2}"/>
                </a:ext>
              </a:extLst>
            </p:cNvPr>
            <p:cNvSpPr/>
            <p:nvPr/>
          </p:nvSpPr>
          <p:spPr>
            <a:xfrm rot="-260890">
              <a:off x="5435793" y="1822902"/>
              <a:ext cx="238745" cy="450235"/>
            </a:xfrm>
            <a:custGeom>
              <a:avLst/>
              <a:gdLst/>
              <a:ahLst/>
              <a:cxnLst/>
              <a:rect l="l" t="t" r="r" b="b"/>
              <a:pathLst>
                <a:path w="22416" h="42273" extrusionOk="0">
                  <a:moveTo>
                    <a:pt x="3425" y="0"/>
                  </a:moveTo>
                  <a:cubicBezTo>
                    <a:pt x="3425" y="0"/>
                    <a:pt x="1" y="2192"/>
                    <a:pt x="846" y="6734"/>
                  </a:cubicBezTo>
                  <a:cubicBezTo>
                    <a:pt x="1690" y="11253"/>
                    <a:pt x="7237" y="23031"/>
                    <a:pt x="7237" y="23031"/>
                  </a:cubicBezTo>
                  <a:lnTo>
                    <a:pt x="18672" y="42273"/>
                  </a:lnTo>
                  <a:lnTo>
                    <a:pt x="22415" y="40333"/>
                  </a:lnTo>
                  <a:cubicBezTo>
                    <a:pt x="22415" y="40333"/>
                    <a:pt x="19311" y="31134"/>
                    <a:pt x="18033" y="26797"/>
                  </a:cubicBezTo>
                  <a:cubicBezTo>
                    <a:pt x="16755" y="22438"/>
                    <a:pt x="15294" y="22164"/>
                    <a:pt x="13833" y="21091"/>
                  </a:cubicBezTo>
                  <a:cubicBezTo>
                    <a:pt x="12372" y="20018"/>
                    <a:pt x="11984" y="16001"/>
                    <a:pt x="11710" y="10820"/>
                  </a:cubicBezTo>
                  <a:cubicBezTo>
                    <a:pt x="11459" y="5661"/>
                    <a:pt x="9268" y="1941"/>
                    <a:pt x="9268" y="1941"/>
                  </a:cubicBezTo>
                  <a:lnTo>
                    <a:pt x="34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761;p59">
              <a:extLst>
                <a:ext uri="{FF2B5EF4-FFF2-40B4-BE49-F238E27FC236}">
                  <a16:creationId xmlns:a16="http://schemas.microsoft.com/office/drawing/2014/main" id="{B0693C34-EA28-6340-847E-1DCFA845E352}"/>
                </a:ext>
              </a:extLst>
            </p:cNvPr>
            <p:cNvSpPr/>
            <p:nvPr/>
          </p:nvSpPr>
          <p:spPr>
            <a:xfrm rot="-260890">
              <a:off x="5522461" y="1844609"/>
              <a:ext cx="25775" cy="89955"/>
            </a:xfrm>
            <a:custGeom>
              <a:avLst/>
              <a:gdLst/>
              <a:ahLst/>
              <a:cxnLst/>
              <a:rect l="l" t="t" r="r" b="b"/>
              <a:pathLst>
                <a:path w="2420" h="8446" extrusionOk="0">
                  <a:moveTo>
                    <a:pt x="2420" y="8446"/>
                  </a:moveTo>
                  <a:cubicBezTo>
                    <a:pt x="2077" y="3493"/>
                    <a:pt x="0" y="1"/>
                    <a:pt x="0" y="1"/>
                  </a:cubicBezTo>
                  <a:lnTo>
                    <a:pt x="0" y="1"/>
                  </a:lnTo>
                  <a:lnTo>
                    <a:pt x="0" y="1"/>
                  </a:lnTo>
                  <a:lnTo>
                    <a:pt x="0" y="1"/>
                  </a:lnTo>
                  <a:cubicBezTo>
                    <a:pt x="0" y="1"/>
                    <a:pt x="2077" y="3493"/>
                    <a:pt x="2420" y="8446"/>
                  </a:cubicBezTo>
                  <a:close/>
                </a:path>
              </a:pathLst>
            </a:custGeom>
            <a:solidFill>
              <a:srgbClr val="FD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762;p59">
              <a:extLst>
                <a:ext uri="{FF2B5EF4-FFF2-40B4-BE49-F238E27FC236}">
                  <a16:creationId xmlns:a16="http://schemas.microsoft.com/office/drawing/2014/main" id="{3C469F47-434C-E240-925D-AC6BE3BDE4E1}"/>
                </a:ext>
              </a:extLst>
            </p:cNvPr>
            <p:cNvSpPr/>
            <p:nvPr/>
          </p:nvSpPr>
          <p:spPr>
            <a:xfrm rot="-260890">
              <a:off x="5503525" y="1840993"/>
              <a:ext cx="171156" cy="414747"/>
            </a:xfrm>
            <a:custGeom>
              <a:avLst/>
              <a:gdLst/>
              <a:ahLst/>
              <a:cxnLst/>
              <a:rect l="l" t="t" r="r" b="b"/>
              <a:pathLst>
                <a:path w="16070" h="38941" extrusionOk="0">
                  <a:moveTo>
                    <a:pt x="2922" y="1"/>
                  </a:moveTo>
                  <a:cubicBezTo>
                    <a:pt x="2922" y="1"/>
                    <a:pt x="1963" y="1073"/>
                    <a:pt x="0" y="1416"/>
                  </a:cubicBezTo>
                  <a:cubicBezTo>
                    <a:pt x="343" y="1895"/>
                    <a:pt x="617" y="2397"/>
                    <a:pt x="822" y="2945"/>
                  </a:cubicBezTo>
                  <a:cubicBezTo>
                    <a:pt x="1416" y="4451"/>
                    <a:pt x="1963" y="6392"/>
                    <a:pt x="2192" y="8606"/>
                  </a:cubicBezTo>
                  <a:cubicBezTo>
                    <a:pt x="2717" y="13901"/>
                    <a:pt x="3789" y="18512"/>
                    <a:pt x="6140" y="20361"/>
                  </a:cubicBezTo>
                  <a:cubicBezTo>
                    <a:pt x="7601" y="21525"/>
                    <a:pt x="9404" y="22095"/>
                    <a:pt x="10934" y="26478"/>
                  </a:cubicBezTo>
                  <a:cubicBezTo>
                    <a:pt x="12372" y="30655"/>
                    <a:pt x="14609" y="37982"/>
                    <a:pt x="14997" y="38940"/>
                  </a:cubicBezTo>
                  <a:lnTo>
                    <a:pt x="16069" y="38393"/>
                  </a:lnTo>
                  <a:cubicBezTo>
                    <a:pt x="16069" y="38393"/>
                    <a:pt x="12965" y="29194"/>
                    <a:pt x="11687" y="24857"/>
                  </a:cubicBezTo>
                  <a:cubicBezTo>
                    <a:pt x="10409" y="20498"/>
                    <a:pt x="8948" y="20224"/>
                    <a:pt x="7487" y="19151"/>
                  </a:cubicBezTo>
                  <a:cubicBezTo>
                    <a:pt x="6026" y="18078"/>
                    <a:pt x="5638" y="14061"/>
                    <a:pt x="5364" y="8880"/>
                  </a:cubicBezTo>
                  <a:cubicBezTo>
                    <a:pt x="5364" y="8743"/>
                    <a:pt x="5364" y="8583"/>
                    <a:pt x="5342" y="8446"/>
                  </a:cubicBezTo>
                  <a:cubicBezTo>
                    <a:pt x="4999" y="3493"/>
                    <a:pt x="2922" y="1"/>
                    <a:pt x="2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763;p59">
              <a:extLst>
                <a:ext uri="{FF2B5EF4-FFF2-40B4-BE49-F238E27FC236}">
                  <a16:creationId xmlns:a16="http://schemas.microsoft.com/office/drawing/2014/main" id="{18DF3AF8-E985-8445-9234-0DA712B61C5C}"/>
                </a:ext>
              </a:extLst>
            </p:cNvPr>
            <p:cNvSpPr/>
            <p:nvPr/>
          </p:nvSpPr>
          <p:spPr>
            <a:xfrm rot="-260890">
              <a:off x="5363454" y="1612406"/>
              <a:ext cx="177972" cy="254093"/>
            </a:xfrm>
            <a:custGeom>
              <a:avLst/>
              <a:gdLst/>
              <a:ahLst/>
              <a:cxnLst/>
              <a:rect l="l" t="t" r="r" b="b"/>
              <a:pathLst>
                <a:path w="16710" h="23857" extrusionOk="0">
                  <a:moveTo>
                    <a:pt x="5988" y="0"/>
                  </a:moveTo>
                  <a:cubicBezTo>
                    <a:pt x="5925" y="0"/>
                    <a:pt x="5890" y="2"/>
                    <a:pt x="5890" y="2"/>
                  </a:cubicBezTo>
                  <a:cubicBezTo>
                    <a:pt x="5890" y="2"/>
                    <a:pt x="5023" y="1189"/>
                    <a:pt x="3311" y="5708"/>
                  </a:cubicBezTo>
                  <a:cubicBezTo>
                    <a:pt x="1622" y="10227"/>
                    <a:pt x="1" y="21069"/>
                    <a:pt x="1" y="21069"/>
                  </a:cubicBezTo>
                  <a:cubicBezTo>
                    <a:pt x="1" y="21069"/>
                    <a:pt x="3653" y="22690"/>
                    <a:pt x="7784" y="23626"/>
                  </a:cubicBezTo>
                  <a:cubicBezTo>
                    <a:pt x="8501" y="23789"/>
                    <a:pt x="9152" y="23856"/>
                    <a:pt x="9738" y="23856"/>
                  </a:cubicBezTo>
                  <a:cubicBezTo>
                    <a:pt x="12511" y="23856"/>
                    <a:pt x="13833" y="22348"/>
                    <a:pt x="13833" y="22348"/>
                  </a:cubicBezTo>
                  <a:cubicBezTo>
                    <a:pt x="12304" y="20225"/>
                    <a:pt x="12874" y="16550"/>
                    <a:pt x="13833" y="14085"/>
                  </a:cubicBezTo>
                  <a:cubicBezTo>
                    <a:pt x="14792" y="11597"/>
                    <a:pt x="16709" y="6301"/>
                    <a:pt x="16207" y="5114"/>
                  </a:cubicBezTo>
                  <a:cubicBezTo>
                    <a:pt x="15682" y="3928"/>
                    <a:pt x="13787" y="2900"/>
                    <a:pt x="13787" y="2900"/>
                  </a:cubicBezTo>
                  <a:cubicBezTo>
                    <a:pt x="13567" y="2916"/>
                    <a:pt x="13353" y="2924"/>
                    <a:pt x="13145" y="2924"/>
                  </a:cubicBezTo>
                  <a:cubicBezTo>
                    <a:pt x="11246" y="2924"/>
                    <a:pt x="9877" y="2275"/>
                    <a:pt x="8971" y="1143"/>
                  </a:cubicBezTo>
                  <a:cubicBezTo>
                    <a:pt x="8116" y="69"/>
                    <a:pt x="6413" y="0"/>
                    <a:pt x="5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764;p59">
              <a:extLst>
                <a:ext uri="{FF2B5EF4-FFF2-40B4-BE49-F238E27FC236}">
                  <a16:creationId xmlns:a16="http://schemas.microsoft.com/office/drawing/2014/main" id="{FCF3DF3C-B7C2-7B4C-BBB7-503DC9EF3803}"/>
                </a:ext>
              </a:extLst>
            </p:cNvPr>
            <p:cNvSpPr/>
            <p:nvPr/>
          </p:nvSpPr>
          <p:spPr>
            <a:xfrm rot="-260890">
              <a:off x="5462812" y="1993510"/>
              <a:ext cx="11194" cy="38907"/>
            </a:xfrm>
            <a:custGeom>
              <a:avLst/>
              <a:gdLst/>
              <a:ahLst/>
              <a:cxnLst/>
              <a:rect l="l" t="t" r="r" b="b"/>
              <a:pathLst>
                <a:path w="1051" h="3653" extrusionOk="0">
                  <a:moveTo>
                    <a:pt x="1" y="3653"/>
                  </a:moveTo>
                  <a:lnTo>
                    <a:pt x="1" y="3653"/>
                  </a:lnTo>
                  <a:lnTo>
                    <a:pt x="1" y="3653"/>
                  </a:lnTo>
                  <a:lnTo>
                    <a:pt x="1" y="3653"/>
                  </a:lnTo>
                  <a:close/>
                  <a:moveTo>
                    <a:pt x="1" y="3630"/>
                  </a:moveTo>
                  <a:lnTo>
                    <a:pt x="1" y="3630"/>
                  </a:lnTo>
                  <a:lnTo>
                    <a:pt x="1" y="3630"/>
                  </a:lnTo>
                  <a:close/>
                  <a:moveTo>
                    <a:pt x="1" y="3630"/>
                  </a:moveTo>
                  <a:lnTo>
                    <a:pt x="1" y="3607"/>
                  </a:lnTo>
                  <a:lnTo>
                    <a:pt x="1" y="3630"/>
                  </a:lnTo>
                  <a:close/>
                  <a:moveTo>
                    <a:pt x="1" y="3607"/>
                  </a:moveTo>
                  <a:cubicBezTo>
                    <a:pt x="1" y="3607"/>
                    <a:pt x="1" y="3607"/>
                    <a:pt x="1" y="3607"/>
                  </a:cubicBezTo>
                  <a:cubicBezTo>
                    <a:pt x="1" y="3607"/>
                    <a:pt x="1" y="3607"/>
                    <a:pt x="1" y="3607"/>
                  </a:cubicBezTo>
                  <a:close/>
                  <a:moveTo>
                    <a:pt x="1" y="3607"/>
                  </a:moveTo>
                  <a:lnTo>
                    <a:pt x="1" y="3584"/>
                  </a:lnTo>
                  <a:lnTo>
                    <a:pt x="1" y="3607"/>
                  </a:lnTo>
                  <a:close/>
                  <a:moveTo>
                    <a:pt x="1" y="3584"/>
                  </a:moveTo>
                  <a:cubicBezTo>
                    <a:pt x="1" y="3584"/>
                    <a:pt x="1" y="3584"/>
                    <a:pt x="1" y="3584"/>
                  </a:cubicBezTo>
                  <a:cubicBezTo>
                    <a:pt x="1" y="3584"/>
                    <a:pt x="1" y="3584"/>
                    <a:pt x="1" y="3584"/>
                  </a:cubicBezTo>
                  <a:close/>
                  <a:moveTo>
                    <a:pt x="1" y="3584"/>
                  </a:moveTo>
                  <a:cubicBezTo>
                    <a:pt x="1" y="3561"/>
                    <a:pt x="1" y="3561"/>
                    <a:pt x="1" y="3561"/>
                  </a:cubicBezTo>
                  <a:cubicBezTo>
                    <a:pt x="1" y="3561"/>
                    <a:pt x="1" y="3561"/>
                    <a:pt x="1" y="3584"/>
                  </a:cubicBezTo>
                  <a:close/>
                  <a:moveTo>
                    <a:pt x="1" y="3561"/>
                  </a:moveTo>
                  <a:cubicBezTo>
                    <a:pt x="1" y="3561"/>
                    <a:pt x="1" y="3561"/>
                    <a:pt x="1" y="3538"/>
                  </a:cubicBezTo>
                  <a:cubicBezTo>
                    <a:pt x="1" y="3561"/>
                    <a:pt x="1" y="3561"/>
                    <a:pt x="1" y="3561"/>
                  </a:cubicBezTo>
                  <a:close/>
                  <a:moveTo>
                    <a:pt x="1" y="3538"/>
                  </a:moveTo>
                  <a:cubicBezTo>
                    <a:pt x="1" y="3538"/>
                    <a:pt x="1" y="3538"/>
                    <a:pt x="1" y="3538"/>
                  </a:cubicBezTo>
                  <a:cubicBezTo>
                    <a:pt x="1" y="3538"/>
                    <a:pt x="1" y="3538"/>
                    <a:pt x="1" y="3538"/>
                  </a:cubicBezTo>
                  <a:close/>
                  <a:moveTo>
                    <a:pt x="1" y="3538"/>
                  </a:moveTo>
                  <a:cubicBezTo>
                    <a:pt x="1" y="3538"/>
                    <a:pt x="1" y="3516"/>
                    <a:pt x="1" y="3516"/>
                  </a:cubicBezTo>
                  <a:cubicBezTo>
                    <a:pt x="1" y="3516"/>
                    <a:pt x="1" y="3538"/>
                    <a:pt x="1" y="3538"/>
                  </a:cubicBezTo>
                  <a:close/>
                  <a:moveTo>
                    <a:pt x="1" y="3516"/>
                  </a:moveTo>
                  <a:cubicBezTo>
                    <a:pt x="1" y="3516"/>
                    <a:pt x="1" y="3516"/>
                    <a:pt x="1" y="3516"/>
                  </a:cubicBezTo>
                  <a:cubicBezTo>
                    <a:pt x="1" y="3516"/>
                    <a:pt x="1" y="3516"/>
                    <a:pt x="1" y="3516"/>
                  </a:cubicBezTo>
                  <a:close/>
                  <a:moveTo>
                    <a:pt x="23" y="3516"/>
                  </a:moveTo>
                  <a:cubicBezTo>
                    <a:pt x="23" y="3493"/>
                    <a:pt x="23" y="3493"/>
                    <a:pt x="23" y="3493"/>
                  </a:cubicBezTo>
                  <a:cubicBezTo>
                    <a:pt x="23" y="3493"/>
                    <a:pt x="23" y="3493"/>
                    <a:pt x="23" y="3516"/>
                  </a:cubicBezTo>
                  <a:close/>
                  <a:moveTo>
                    <a:pt x="23" y="3493"/>
                  </a:moveTo>
                  <a:cubicBezTo>
                    <a:pt x="23" y="3493"/>
                    <a:pt x="23" y="3493"/>
                    <a:pt x="23" y="3493"/>
                  </a:cubicBezTo>
                  <a:cubicBezTo>
                    <a:pt x="23" y="3493"/>
                    <a:pt x="23" y="3493"/>
                    <a:pt x="23" y="3493"/>
                  </a:cubicBezTo>
                  <a:close/>
                  <a:moveTo>
                    <a:pt x="23" y="3470"/>
                  </a:moveTo>
                  <a:cubicBezTo>
                    <a:pt x="23" y="3470"/>
                    <a:pt x="23" y="3470"/>
                    <a:pt x="23" y="3470"/>
                  </a:cubicBezTo>
                  <a:cubicBezTo>
                    <a:pt x="23" y="3470"/>
                    <a:pt x="23" y="3470"/>
                    <a:pt x="23" y="3470"/>
                  </a:cubicBezTo>
                  <a:close/>
                  <a:moveTo>
                    <a:pt x="23" y="3470"/>
                  </a:moveTo>
                  <a:cubicBezTo>
                    <a:pt x="23" y="3470"/>
                    <a:pt x="23" y="3470"/>
                    <a:pt x="23" y="3447"/>
                  </a:cubicBezTo>
                  <a:cubicBezTo>
                    <a:pt x="23" y="3470"/>
                    <a:pt x="23" y="3470"/>
                    <a:pt x="23" y="3470"/>
                  </a:cubicBezTo>
                  <a:close/>
                  <a:moveTo>
                    <a:pt x="23" y="3447"/>
                  </a:moveTo>
                  <a:cubicBezTo>
                    <a:pt x="23" y="3447"/>
                    <a:pt x="23" y="3447"/>
                    <a:pt x="23" y="3447"/>
                  </a:cubicBezTo>
                  <a:cubicBezTo>
                    <a:pt x="23" y="3447"/>
                    <a:pt x="23" y="3447"/>
                    <a:pt x="23" y="3447"/>
                  </a:cubicBezTo>
                  <a:close/>
                  <a:moveTo>
                    <a:pt x="23" y="3447"/>
                  </a:moveTo>
                  <a:cubicBezTo>
                    <a:pt x="23" y="3447"/>
                    <a:pt x="23" y="3424"/>
                    <a:pt x="23" y="3424"/>
                  </a:cubicBezTo>
                  <a:cubicBezTo>
                    <a:pt x="23" y="3424"/>
                    <a:pt x="23" y="3447"/>
                    <a:pt x="23" y="3447"/>
                  </a:cubicBezTo>
                  <a:close/>
                  <a:moveTo>
                    <a:pt x="23" y="3424"/>
                  </a:moveTo>
                  <a:cubicBezTo>
                    <a:pt x="23" y="3424"/>
                    <a:pt x="23" y="3424"/>
                    <a:pt x="23" y="3424"/>
                  </a:cubicBezTo>
                  <a:cubicBezTo>
                    <a:pt x="23" y="3424"/>
                    <a:pt x="23" y="3424"/>
                    <a:pt x="23" y="3424"/>
                  </a:cubicBezTo>
                  <a:close/>
                  <a:moveTo>
                    <a:pt x="23" y="3424"/>
                  </a:moveTo>
                  <a:cubicBezTo>
                    <a:pt x="23" y="3401"/>
                    <a:pt x="23" y="3401"/>
                    <a:pt x="23" y="3401"/>
                  </a:cubicBezTo>
                  <a:cubicBezTo>
                    <a:pt x="23" y="3401"/>
                    <a:pt x="23" y="3401"/>
                    <a:pt x="23" y="3424"/>
                  </a:cubicBezTo>
                  <a:close/>
                  <a:moveTo>
                    <a:pt x="23" y="3401"/>
                  </a:moveTo>
                  <a:cubicBezTo>
                    <a:pt x="23" y="3401"/>
                    <a:pt x="23" y="3401"/>
                    <a:pt x="23" y="3379"/>
                  </a:cubicBezTo>
                  <a:cubicBezTo>
                    <a:pt x="23" y="3401"/>
                    <a:pt x="23" y="3401"/>
                    <a:pt x="23" y="3401"/>
                  </a:cubicBezTo>
                  <a:close/>
                  <a:moveTo>
                    <a:pt x="23" y="3379"/>
                  </a:moveTo>
                  <a:cubicBezTo>
                    <a:pt x="23" y="3379"/>
                    <a:pt x="23" y="3379"/>
                    <a:pt x="23" y="3379"/>
                  </a:cubicBezTo>
                  <a:cubicBezTo>
                    <a:pt x="23" y="3379"/>
                    <a:pt x="23" y="3379"/>
                    <a:pt x="23" y="3379"/>
                  </a:cubicBezTo>
                  <a:close/>
                  <a:moveTo>
                    <a:pt x="23" y="3379"/>
                  </a:moveTo>
                  <a:cubicBezTo>
                    <a:pt x="23" y="3379"/>
                    <a:pt x="23" y="3356"/>
                    <a:pt x="23" y="3356"/>
                  </a:cubicBezTo>
                  <a:cubicBezTo>
                    <a:pt x="23" y="3356"/>
                    <a:pt x="23" y="3379"/>
                    <a:pt x="23" y="3379"/>
                  </a:cubicBezTo>
                  <a:close/>
                  <a:moveTo>
                    <a:pt x="23" y="3356"/>
                  </a:moveTo>
                  <a:cubicBezTo>
                    <a:pt x="23" y="3356"/>
                    <a:pt x="23" y="3356"/>
                    <a:pt x="23" y="3356"/>
                  </a:cubicBezTo>
                  <a:cubicBezTo>
                    <a:pt x="23" y="3356"/>
                    <a:pt x="23" y="3356"/>
                    <a:pt x="23" y="3356"/>
                  </a:cubicBezTo>
                  <a:close/>
                  <a:moveTo>
                    <a:pt x="23" y="3333"/>
                  </a:moveTo>
                  <a:cubicBezTo>
                    <a:pt x="23" y="3333"/>
                    <a:pt x="23" y="3333"/>
                    <a:pt x="23" y="3333"/>
                  </a:cubicBezTo>
                  <a:cubicBezTo>
                    <a:pt x="23" y="3333"/>
                    <a:pt x="23" y="3333"/>
                    <a:pt x="23" y="3333"/>
                  </a:cubicBezTo>
                  <a:close/>
                  <a:moveTo>
                    <a:pt x="23" y="3333"/>
                  </a:moveTo>
                  <a:cubicBezTo>
                    <a:pt x="23" y="3333"/>
                    <a:pt x="23" y="3333"/>
                    <a:pt x="23" y="3310"/>
                  </a:cubicBezTo>
                  <a:cubicBezTo>
                    <a:pt x="23" y="3333"/>
                    <a:pt x="23" y="3333"/>
                    <a:pt x="23" y="3333"/>
                  </a:cubicBezTo>
                  <a:close/>
                  <a:moveTo>
                    <a:pt x="23" y="3310"/>
                  </a:moveTo>
                  <a:cubicBezTo>
                    <a:pt x="23" y="3310"/>
                    <a:pt x="23" y="3310"/>
                    <a:pt x="23" y="3310"/>
                  </a:cubicBezTo>
                  <a:cubicBezTo>
                    <a:pt x="23" y="3310"/>
                    <a:pt x="23" y="3310"/>
                    <a:pt x="23" y="3310"/>
                  </a:cubicBezTo>
                  <a:close/>
                  <a:moveTo>
                    <a:pt x="23" y="3310"/>
                  </a:moveTo>
                  <a:cubicBezTo>
                    <a:pt x="23" y="3310"/>
                    <a:pt x="23" y="3287"/>
                    <a:pt x="23" y="3287"/>
                  </a:cubicBezTo>
                  <a:cubicBezTo>
                    <a:pt x="23" y="3287"/>
                    <a:pt x="23" y="3310"/>
                    <a:pt x="23" y="3310"/>
                  </a:cubicBezTo>
                  <a:close/>
                  <a:moveTo>
                    <a:pt x="23" y="3287"/>
                  </a:moveTo>
                  <a:lnTo>
                    <a:pt x="23" y="3287"/>
                  </a:lnTo>
                  <a:lnTo>
                    <a:pt x="23" y="3287"/>
                  </a:lnTo>
                  <a:close/>
                  <a:moveTo>
                    <a:pt x="23" y="3264"/>
                  </a:moveTo>
                  <a:cubicBezTo>
                    <a:pt x="23" y="3264"/>
                    <a:pt x="23" y="3264"/>
                    <a:pt x="23" y="3264"/>
                  </a:cubicBezTo>
                  <a:cubicBezTo>
                    <a:pt x="23" y="3264"/>
                    <a:pt x="23" y="3264"/>
                    <a:pt x="23" y="3264"/>
                  </a:cubicBezTo>
                  <a:close/>
                  <a:moveTo>
                    <a:pt x="23" y="3264"/>
                  </a:moveTo>
                  <a:lnTo>
                    <a:pt x="23" y="3242"/>
                  </a:lnTo>
                  <a:lnTo>
                    <a:pt x="23" y="3264"/>
                  </a:lnTo>
                  <a:close/>
                  <a:moveTo>
                    <a:pt x="23" y="3242"/>
                  </a:moveTo>
                  <a:lnTo>
                    <a:pt x="23" y="3242"/>
                  </a:lnTo>
                  <a:lnTo>
                    <a:pt x="23" y="3242"/>
                  </a:lnTo>
                  <a:close/>
                  <a:moveTo>
                    <a:pt x="23" y="3242"/>
                  </a:moveTo>
                  <a:cubicBezTo>
                    <a:pt x="23" y="3219"/>
                    <a:pt x="23" y="3219"/>
                    <a:pt x="23" y="3219"/>
                  </a:cubicBezTo>
                  <a:cubicBezTo>
                    <a:pt x="23" y="3219"/>
                    <a:pt x="23" y="3219"/>
                    <a:pt x="23" y="3242"/>
                  </a:cubicBezTo>
                  <a:close/>
                  <a:moveTo>
                    <a:pt x="23" y="3219"/>
                  </a:moveTo>
                  <a:cubicBezTo>
                    <a:pt x="23" y="3219"/>
                    <a:pt x="23" y="3219"/>
                    <a:pt x="23" y="3219"/>
                  </a:cubicBezTo>
                  <a:cubicBezTo>
                    <a:pt x="23" y="3219"/>
                    <a:pt x="23" y="3219"/>
                    <a:pt x="23" y="3219"/>
                  </a:cubicBezTo>
                  <a:close/>
                  <a:moveTo>
                    <a:pt x="23" y="3196"/>
                  </a:moveTo>
                  <a:cubicBezTo>
                    <a:pt x="46" y="3196"/>
                    <a:pt x="46" y="3196"/>
                    <a:pt x="46" y="3196"/>
                  </a:cubicBezTo>
                  <a:cubicBezTo>
                    <a:pt x="46" y="3196"/>
                    <a:pt x="46" y="3196"/>
                    <a:pt x="23" y="3196"/>
                  </a:cubicBezTo>
                  <a:close/>
                  <a:moveTo>
                    <a:pt x="46" y="3196"/>
                  </a:moveTo>
                  <a:cubicBezTo>
                    <a:pt x="46" y="3196"/>
                    <a:pt x="46" y="3173"/>
                    <a:pt x="46" y="3173"/>
                  </a:cubicBezTo>
                  <a:cubicBezTo>
                    <a:pt x="46" y="3173"/>
                    <a:pt x="46" y="3196"/>
                    <a:pt x="46" y="3196"/>
                  </a:cubicBezTo>
                  <a:close/>
                  <a:moveTo>
                    <a:pt x="46" y="3173"/>
                  </a:moveTo>
                  <a:cubicBezTo>
                    <a:pt x="160" y="2146"/>
                    <a:pt x="617" y="959"/>
                    <a:pt x="1050" y="0"/>
                  </a:cubicBezTo>
                  <a:lnTo>
                    <a:pt x="1050" y="0"/>
                  </a:lnTo>
                  <a:lnTo>
                    <a:pt x="1050" y="0"/>
                  </a:lnTo>
                  <a:cubicBezTo>
                    <a:pt x="617" y="959"/>
                    <a:pt x="160" y="2146"/>
                    <a:pt x="46" y="3173"/>
                  </a:cubicBezTo>
                  <a:close/>
                </a:path>
              </a:pathLst>
            </a:custGeom>
            <a:solidFill>
              <a:srgbClr val="F89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765;p59">
              <a:extLst>
                <a:ext uri="{FF2B5EF4-FFF2-40B4-BE49-F238E27FC236}">
                  <a16:creationId xmlns:a16="http://schemas.microsoft.com/office/drawing/2014/main" id="{1A7A82BF-F7F4-5840-8A14-B32A9B25A223}"/>
                </a:ext>
              </a:extLst>
            </p:cNvPr>
            <p:cNvSpPr/>
            <p:nvPr/>
          </p:nvSpPr>
          <p:spPr>
            <a:xfrm rot="-260890">
              <a:off x="5426862" y="1894793"/>
              <a:ext cx="69293" cy="385575"/>
            </a:xfrm>
            <a:custGeom>
              <a:avLst/>
              <a:gdLst/>
              <a:ahLst/>
              <a:cxnLst/>
              <a:rect l="l" t="t" r="r" b="b"/>
              <a:pathLst>
                <a:path w="6506" h="36202" extrusionOk="0">
                  <a:moveTo>
                    <a:pt x="0" y="1"/>
                  </a:moveTo>
                  <a:lnTo>
                    <a:pt x="0" y="1"/>
                  </a:lnTo>
                  <a:cubicBezTo>
                    <a:pt x="913" y="5844"/>
                    <a:pt x="1073" y="11299"/>
                    <a:pt x="3401" y="17531"/>
                  </a:cubicBezTo>
                  <a:cubicBezTo>
                    <a:pt x="4771" y="21183"/>
                    <a:pt x="5889" y="30701"/>
                    <a:pt x="5205" y="36202"/>
                  </a:cubicBezTo>
                  <a:lnTo>
                    <a:pt x="6140" y="36202"/>
                  </a:lnTo>
                  <a:cubicBezTo>
                    <a:pt x="6255" y="33919"/>
                    <a:pt x="6506" y="30427"/>
                    <a:pt x="6506" y="26935"/>
                  </a:cubicBezTo>
                  <a:cubicBezTo>
                    <a:pt x="6506" y="24355"/>
                    <a:pt x="6369" y="21776"/>
                    <a:pt x="5958" y="19699"/>
                  </a:cubicBezTo>
                  <a:cubicBezTo>
                    <a:pt x="5182" y="15864"/>
                    <a:pt x="3904" y="15180"/>
                    <a:pt x="3904" y="12989"/>
                  </a:cubicBezTo>
                  <a:lnTo>
                    <a:pt x="3904" y="12966"/>
                  </a:lnTo>
                  <a:lnTo>
                    <a:pt x="3904" y="12943"/>
                  </a:lnTo>
                  <a:lnTo>
                    <a:pt x="3904" y="12920"/>
                  </a:lnTo>
                  <a:cubicBezTo>
                    <a:pt x="3904" y="12897"/>
                    <a:pt x="3904" y="12897"/>
                    <a:pt x="3904" y="12897"/>
                  </a:cubicBezTo>
                  <a:cubicBezTo>
                    <a:pt x="3904" y="12897"/>
                    <a:pt x="3904" y="12897"/>
                    <a:pt x="3904" y="12874"/>
                  </a:cubicBezTo>
                  <a:cubicBezTo>
                    <a:pt x="3904" y="12874"/>
                    <a:pt x="3904" y="12852"/>
                    <a:pt x="3904" y="12852"/>
                  </a:cubicBezTo>
                  <a:lnTo>
                    <a:pt x="3926" y="12852"/>
                  </a:lnTo>
                  <a:cubicBezTo>
                    <a:pt x="3926" y="12829"/>
                    <a:pt x="3926" y="12829"/>
                    <a:pt x="3926" y="12829"/>
                  </a:cubicBezTo>
                  <a:cubicBezTo>
                    <a:pt x="3926" y="12829"/>
                    <a:pt x="3926" y="12806"/>
                    <a:pt x="3926" y="12806"/>
                  </a:cubicBezTo>
                  <a:cubicBezTo>
                    <a:pt x="3926" y="12806"/>
                    <a:pt x="3926" y="12806"/>
                    <a:pt x="3926" y="12783"/>
                  </a:cubicBezTo>
                  <a:cubicBezTo>
                    <a:pt x="3926" y="12783"/>
                    <a:pt x="3926" y="12760"/>
                    <a:pt x="3926" y="12760"/>
                  </a:cubicBezTo>
                  <a:cubicBezTo>
                    <a:pt x="3926" y="12737"/>
                    <a:pt x="3926" y="12737"/>
                    <a:pt x="3926" y="12737"/>
                  </a:cubicBezTo>
                  <a:cubicBezTo>
                    <a:pt x="3926" y="12737"/>
                    <a:pt x="3926" y="12737"/>
                    <a:pt x="3926" y="12715"/>
                  </a:cubicBezTo>
                  <a:cubicBezTo>
                    <a:pt x="3926" y="12715"/>
                    <a:pt x="3926" y="12692"/>
                    <a:pt x="3926" y="12692"/>
                  </a:cubicBezTo>
                  <a:cubicBezTo>
                    <a:pt x="3926" y="12692"/>
                    <a:pt x="3926" y="12692"/>
                    <a:pt x="3926" y="12669"/>
                  </a:cubicBezTo>
                  <a:cubicBezTo>
                    <a:pt x="3926" y="12669"/>
                    <a:pt x="3926" y="12669"/>
                    <a:pt x="3926" y="12646"/>
                  </a:cubicBezTo>
                  <a:cubicBezTo>
                    <a:pt x="3926" y="12646"/>
                    <a:pt x="3926" y="12623"/>
                    <a:pt x="3926" y="12623"/>
                  </a:cubicBezTo>
                  <a:lnTo>
                    <a:pt x="3926" y="12600"/>
                  </a:lnTo>
                  <a:lnTo>
                    <a:pt x="3926" y="12578"/>
                  </a:lnTo>
                  <a:cubicBezTo>
                    <a:pt x="3926" y="12555"/>
                    <a:pt x="3926" y="12555"/>
                    <a:pt x="3926" y="12555"/>
                  </a:cubicBezTo>
                  <a:cubicBezTo>
                    <a:pt x="3926" y="12532"/>
                    <a:pt x="3926" y="12532"/>
                    <a:pt x="3926" y="12532"/>
                  </a:cubicBezTo>
                  <a:lnTo>
                    <a:pt x="3949" y="12532"/>
                  </a:lnTo>
                  <a:cubicBezTo>
                    <a:pt x="3949" y="12532"/>
                    <a:pt x="3949" y="12509"/>
                    <a:pt x="3949" y="12509"/>
                  </a:cubicBezTo>
                  <a:cubicBezTo>
                    <a:pt x="4063" y="11482"/>
                    <a:pt x="4520" y="10295"/>
                    <a:pt x="4953" y="9336"/>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766;p59">
              <a:extLst>
                <a:ext uri="{FF2B5EF4-FFF2-40B4-BE49-F238E27FC236}">
                  <a16:creationId xmlns:a16="http://schemas.microsoft.com/office/drawing/2014/main" id="{992C4D0F-8259-334A-ADA2-65F87291043F}"/>
                </a:ext>
              </a:extLst>
            </p:cNvPr>
            <p:cNvSpPr/>
            <p:nvPr/>
          </p:nvSpPr>
          <p:spPr>
            <a:xfrm rot="-260890">
              <a:off x="5472508" y="1993141"/>
              <a:ext cx="11" cy="11"/>
            </a:xfrm>
            <a:custGeom>
              <a:avLst/>
              <a:gdLst/>
              <a:ahLst/>
              <a:cxnLst/>
              <a:rect l="l" t="t" r="r" b="b"/>
              <a:pathLst>
                <a:path w="1" h="1" extrusionOk="0">
                  <a:moveTo>
                    <a:pt x="0" y="0"/>
                  </a:moveTo>
                  <a:lnTo>
                    <a:pt x="0" y="0"/>
                  </a:lnTo>
                  <a:lnTo>
                    <a:pt x="0" y="0"/>
                  </a:lnTo>
                  <a:lnTo>
                    <a:pt x="0" y="0"/>
                  </a:lnTo>
                  <a:close/>
                </a:path>
              </a:pathLst>
            </a:custGeom>
            <a:solidFill>
              <a:srgbClr val="EA2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767;p59">
              <a:extLst>
                <a:ext uri="{FF2B5EF4-FFF2-40B4-BE49-F238E27FC236}">
                  <a16:creationId xmlns:a16="http://schemas.microsoft.com/office/drawing/2014/main" id="{14A31227-61DB-4640-B453-E55FFF53E8B7}"/>
                </a:ext>
              </a:extLst>
            </p:cNvPr>
            <p:cNvSpPr/>
            <p:nvPr/>
          </p:nvSpPr>
          <p:spPr>
            <a:xfrm rot="-260890">
              <a:off x="5490998" y="1654438"/>
              <a:ext cx="76099" cy="122291"/>
            </a:xfrm>
            <a:custGeom>
              <a:avLst/>
              <a:gdLst/>
              <a:ahLst/>
              <a:cxnLst/>
              <a:rect l="l" t="t" r="r" b="b"/>
              <a:pathLst>
                <a:path w="7145" h="11482" extrusionOk="0">
                  <a:moveTo>
                    <a:pt x="3492" y="0"/>
                  </a:moveTo>
                  <a:lnTo>
                    <a:pt x="0" y="3584"/>
                  </a:lnTo>
                  <a:lnTo>
                    <a:pt x="0" y="5250"/>
                  </a:lnTo>
                  <a:cubicBezTo>
                    <a:pt x="0" y="5250"/>
                    <a:pt x="1004" y="8834"/>
                    <a:pt x="2922" y="11481"/>
                  </a:cubicBezTo>
                  <a:cubicBezTo>
                    <a:pt x="4200" y="9313"/>
                    <a:pt x="6026" y="8126"/>
                    <a:pt x="7144" y="7555"/>
                  </a:cubicBezTo>
                  <a:cubicBezTo>
                    <a:pt x="6734" y="6505"/>
                    <a:pt x="6231" y="5204"/>
                    <a:pt x="5798" y="4063"/>
                  </a:cubicBezTo>
                  <a:cubicBezTo>
                    <a:pt x="4930" y="1758"/>
                    <a:pt x="3492" y="0"/>
                    <a:pt x="3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768;p59">
              <a:extLst>
                <a:ext uri="{FF2B5EF4-FFF2-40B4-BE49-F238E27FC236}">
                  <a16:creationId xmlns:a16="http://schemas.microsoft.com/office/drawing/2014/main" id="{760D71D1-3F89-E045-9A09-9568A790CA43}"/>
                </a:ext>
              </a:extLst>
            </p:cNvPr>
            <p:cNvSpPr/>
            <p:nvPr/>
          </p:nvSpPr>
          <p:spPr>
            <a:xfrm rot="-260890">
              <a:off x="5340811" y="1617880"/>
              <a:ext cx="91905" cy="67578"/>
            </a:xfrm>
            <a:custGeom>
              <a:avLst/>
              <a:gdLst/>
              <a:ahLst/>
              <a:cxnLst/>
              <a:rect l="l" t="t" r="r" b="b"/>
              <a:pathLst>
                <a:path w="8629" h="6345" extrusionOk="0">
                  <a:moveTo>
                    <a:pt x="7373" y="0"/>
                  </a:moveTo>
                  <a:lnTo>
                    <a:pt x="1461" y="320"/>
                  </a:lnTo>
                  <a:cubicBezTo>
                    <a:pt x="1438" y="1780"/>
                    <a:pt x="1301" y="4314"/>
                    <a:pt x="0" y="5569"/>
                  </a:cubicBezTo>
                  <a:cubicBezTo>
                    <a:pt x="1151" y="5943"/>
                    <a:pt x="2510" y="6345"/>
                    <a:pt x="3906" y="6345"/>
                  </a:cubicBezTo>
                  <a:cubicBezTo>
                    <a:pt x="4726" y="6345"/>
                    <a:pt x="5558" y="6206"/>
                    <a:pt x="6369" y="5843"/>
                  </a:cubicBezTo>
                  <a:cubicBezTo>
                    <a:pt x="8628" y="4862"/>
                    <a:pt x="8583" y="1598"/>
                    <a:pt x="8583" y="1598"/>
                  </a:cubicBezTo>
                  <a:lnTo>
                    <a:pt x="73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769;p59">
              <a:extLst>
                <a:ext uri="{FF2B5EF4-FFF2-40B4-BE49-F238E27FC236}">
                  <a16:creationId xmlns:a16="http://schemas.microsoft.com/office/drawing/2014/main" id="{26B5189A-F100-6442-AECD-A5D0AABE1DAC}"/>
                </a:ext>
              </a:extLst>
            </p:cNvPr>
            <p:cNvSpPr/>
            <p:nvPr/>
          </p:nvSpPr>
          <p:spPr>
            <a:xfrm rot="-260890">
              <a:off x="5255828" y="1553766"/>
              <a:ext cx="17265" cy="61028"/>
            </a:xfrm>
            <a:custGeom>
              <a:avLst/>
              <a:gdLst/>
              <a:ahLst/>
              <a:cxnLst/>
              <a:rect l="l" t="t" r="r" b="b"/>
              <a:pathLst>
                <a:path w="1621" h="5730" extrusionOk="0">
                  <a:moveTo>
                    <a:pt x="0" y="1"/>
                  </a:moveTo>
                  <a:lnTo>
                    <a:pt x="0" y="1"/>
                  </a:lnTo>
                  <a:cubicBezTo>
                    <a:pt x="480" y="1644"/>
                    <a:pt x="1050" y="3813"/>
                    <a:pt x="1621" y="5730"/>
                  </a:cubicBezTo>
                  <a:cubicBezTo>
                    <a:pt x="1187" y="4246"/>
                    <a:pt x="754" y="2626"/>
                    <a:pt x="388" y="1233"/>
                  </a:cubicBezTo>
                  <a:cubicBezTo>
                    <a:pt x="160" y="480"/>
                    <a:pt x="1" y="1"/>
                    <a:pt x="0" y="1"/>
                  </a:cubicBezTo>
                  <a:close/>
                </a:path>
              </a:pathLst>
            </a:custGeom>
            <a:solidFill>
              <a:srgbClr val="FAC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770;p59">
              <a:extLst>
                <a:ext uri="{FF2B5EF4-FFF2-40B4-BE49-F238E27FC236}">
                  <a16:creationId xmlns:a16="http://schemas.microsoft.com/office/drawing/2014/main" id="{0AECB571-A0CF-014E-944B-AA07EA6224D1}"/>
                </a:ext>
              </a:extLst>
            </p:cNvPr>
            <p:cNvSpPr/>
            <p:nvPr/>
          </p:nvSpPr>
          <p:spPr>
            <a:xfrm rot="-260890">
              <a:off x="5263056" y="1563793"/>
              <a:ext cx="87772" cy="119373"/>
            </a:xfrm>
            <a:custGeom>
              <a:avLst/>
              <a:gdLst/>
              <a:ahLst/>
              <a:cxnLst/>
              <a:rect l="l" t="t" r="r" b="b"/>
              <a:pathLst>
                <a:path w="8241" h="11208" extrusionOk="0">
                  <a:moveTo>
                    <a:pt x="0" y="0"/>
                  </a:moveTo>
                  <a:cubicBezTo>
                    <a:pt x="366" y="1393"/>
                    <a:pt x="799" y="3013"/>
                    <a:pt x="1233" y="4497"/>
                  </a:cubicBezTo>
                  <a:cubicBezTo>
                    <a:pt x="1872" y="6642"/>
                    <a:pt x="2534" y="8491"/>
                    <a:pt x="3082" y="9016"/>
                  </a:cubicBezTo>
                  <a:cubicBezTo>
                    <a:pt x="3082" y="9039"/>
                    <a:pt x="3082" y="9039"/>
                    <a:pt x="3082" y="9039"/>
                  </a:cubicBezTo>
                  <a:lnTo>
                    <a:pt x="3105" y="9039"/>
                  </a:lnTo>
                  <a:cubicBezTo>
                    <a:pt x="3105" y="9062"/>
                    <a:pt x="3128" y="9062"/>
                    <a:pt x="3128" y="9062"/>
                  </a:cubicBezTo>
                  <a:cubicBezTo>
                    <a:pt x="3881" y="9769"/>
                    <a:pt x="5273" y="10637"/>
                    <a:pt x="7076" y="11207"/>
                  </a:cubicBezTo>
                  <a:cubicBezTo>
                    <a:pt x="7670" y="10637"/>
                    <a:pt x="8035" y="9792"/>
                    <a:pt x="8240" y="8902"/>
                  </a:cubicBezTo>
                  <a:cubicBezTo>
                    <a:pt x="6574" y="8742"/>
                    <a:pt x="4817" y="8400"/>
                    <a:pt x="3652" y="7647"/>
                  </a:cubicBezTo>
                  <a:cubicBezTo>
                    <a:pt x="2306" y="6757"/>
                    <a:pt x="731" y="2214"/>
                    <a:pt x="0" y="0"/>
                  </a:cubicBezTo>
                  <a:close/>
                </a:path>
              </a:pathLst>
            </a:custGeom>
            <a:solidFill>
              <a:srgbClr val="F57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771;p59">
              <a:extLst>
                <a:ext uri="{FF2B5EF4-FFF2-40B4-BE49-F238E27FC236}">
                  <a16:creationId xmlns:a16="http://schemas.microsoft.com/office/drawing/2014/main" id="{22010523-6B16-6F48-81B7-4885E6F66CF1}"/>
                </a:ext>
              </a:extLst>
            </p:cNvPr>
            <p:cNvSpPr/>
            <p:nvPr/>
          </p:nvSpPr>
          <p:spPr>
            <a:xfrm rot="-260890">
              <a:off x="5342133" y="1653820"/>
              <a:ext cx="59814" cy="31611"/>
            </a:xfrm>
            <a:custGeom>
              <a:avLst/>
              <a:gdLst/>
              <a:ahLst/>
              <a:cxnLst/>
              <a:rect l="l" t="t" r="r" b="b"/>
              <a:pathLst>
                <a:path w="5616" h="2968" extrusionOk="0">
                  <a:moveTo>
                    <a:pt x="1164" y="0"/>
                  </a:moveTo>
                  <a:cubicBezTo>
                    <a:pt x="959" y="890"/>
                    <a:pt x="594" y="1735"/>
                    <a:pt x="0" y="2305"/>
                  </a:cubicBezTo>
                  <a:cubicBezTo>
                    <a:pt x="1210" y="2716"/>
                    <a:pt x="2602" y="2967"/>
                    <a:pt x="4063" y="2967"/>
                  </a:cubicBezTo>
                  <a:lnTo>
                    <a:pt x="4702" y="2967"/>
                  </a:lnTo>
                  <a:lnTo>
                    <a:pt x="5615" y="46"/>
                  </a:lnTo>
                  <a:lnTo>
                    <a:pt x="5615" y="46"/>
                  </a:lnTo>
                  <a:cubicBezTo>
                    <a:pt x="5615" y="46"/>
                    <a:pt x="4816" y="114"/>
                    <a:pt x="3675" y="114"/>
                  </a:cubicBezTo>
                  <a:cubicBezTo>
                    <a:pt x="2945" y="114"/>
                    <a:pt x="2055" y="91"/>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72;p59">
              <a:extLst>
                <a:ext uri="{FF2B5EF4-FFF2-40B4-BE49-F238E27FC236}">
                  <a16:creationId xmlns:a16="http://schemas.microsoft.com/office/drawing/2014/main" id="{B96BAF49-2734-724B-AE7B-AE41AE7FF1D1}"/>
                </a:ext>
              </a:extLst>
            </p:cNvPr>
            <p:cNvSpPr/>
            <p:nvPr/>
          </p:nvSpPr>
          <p:spPr>
            <a:xfrm rot="-260890">
              <a:off x="5663117" y="1738673"/>
              <a:ext cx="11" cy="11"/>
            </a:xfrm>
            <a:custGeom>
              <a:avLst/>
              <a:gdLst/>
              <a:ahLst/>
              <a:cxnLst/>
              <a:rect l="l" t="t" r="r" b="b"/>
              <a:pathLst>
                <a:path w="1" h="1" extrusionOk="0">
                  <a:moveTo>
                    <a:pt x="0" y="0"/>
                  </a:moveTo>
                  <a:lnTo>
                    <a:pt x="0" y="0"/>
                  </a:lnTo>
                  <a:lnTo>
                    <a:pt x="0" y="0"/>
                  </a:ln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773;p59">
              <a:extLst>
                <a:ext uri="{FF2B5EF4-FFF2-40B4-BE49-F238E27FC236}">
                  <a16:creationId xmlns:a16="http://schemas.microsoft.com/office/drawing/2014/main" id="{2C8A5BD0-E6D4-E844-A60A-266A524E91C1}"/>
                </a:ext>
              </a:extLst>
            </p:cNvPr>
            <p:cNvSpPr/>
            <p:nvPr/>
          </p:nvSpPr>
          <p:spPr>
            <a:xfrm rot="-260890">
              <a:off x="5568777" y="1802913"/>
              <a:ext cx="6571" cy="490"/>
            </a:xfrm>
            <a:custGeom>
              <a:avLst/>
              <a:gdLst/>
              <a:ahLst/>
              <a:cxnLst/>
              <a:rect l="l" t="t" r="r" b="b"/>
              <a:pathLst>
                <a:path w="617" h="46" extrusionOk="0">
                  <a:moveTo>
                    <a:pt x="548" y="46"/>
                  </a:moveTo>
                  <a:lnTo>
                    <a:pt x="525" y="46"/>
                  </a:lnTo>
                  <a:lnTo>
                    <a:pt x="548" y="46"/>
                  </a:lnTo>
                  <a:cubicBezTo>
                    <a:pt x="571" y="46"/>
                    <a:pt x="571" y="46"/>
                    <a:pt x="594" y="46"/>
                  </a:cubicBezTo>
                  <a:cubicBezTo>
                    <a:pt x="616" y="46"/>
                    <a:pt x="616" y="46"/>
                    <a:pt x="616" y="46"/>
                  </a:cubicBezTo>
                  <a:cubicBezTo>
                    <a:pt x="616" y="46"/>
                    <a:pt x="616" y="46"/>
                    <a:pt x="594" y="46"/>
                  </a:cubicBezTo>
                  <a:cubicBezTo>
                    <a:pt x="571" y="46"/>
                    <a:pt x="571" y="46"/>
                    <a:pt x="548" y="46"/>
                  </a:cubicBezTo>
                  <a:close/>
                  <a:moveTo>
                    <a:pt x="525" y="46"/>
                  </a:moveTo>
                  <a:lnTo>
                    <a:pt x="525" y="46"/>
                  </a:lnTo>
                  <a:lnTo>
                    <a:pt x="525" y="46"/>
                  </a:lnTo>
                  <a:close/>
                  <a:moveTo>
                    <a:pt x="502" y="46"/>
                  </a:moveTo>
                  <a:lnTo>
                    <a:pt x="502" y="46"/>
                  </a:lnTo>
                  <a:lnTo>
                    <a:pt x="502" y="46"/>
                  </a:lnTo>
                  <a:close/>
                  <a:moveTo>
                    <a:pt x="502" y="46"/>
                  </a:moveTo>
                  <a:cubicBezTo>
                    <a:pt x="502" y="46"/>
                    <a:pt x="502" y="46"/>
                    <a:pt x="479" y="46"/>
                  </a:cubicBezTo>
                  <a:cubicBezTo>
                    <a:pt x="502" y="46"/>
                    <a:pt x="502" y="46"/>
                    <a:pt x="502" y="46"/>
                  </a:cubicBezTo>
                  <a:close/>
                  <a:moveTo>
                    <a:pt x="479" y="46"/>
                  </a:moveTo>
                  <a:lnTo>
                    <a:pt x="479" y="46"/>
                  </a:lnTo>
                  <a:lnTo>
                    <a:pt x="479" y="46"/>
                  </a:lnTo>
                  <a:close/>
                  <a:moveTo>
                    <a:pt x="479" y="46"/>
                  </a:moveTo>
                  <a:cubicBezTo>
                    <a:pt x="479" y="46"/>
                    <a:pt x="457" y="46"/>
                    <a:pt x="457" y="46"/>
                  </a:cubicBezTo>
                  <a:cubicBezTo>
                    <a:pt x="457" y="46"/>
                    <a:pt x="479" y="46"/>
                    <a:pt x="479" y="46"/>
                  </a:cubicBezTo>
                  <a:close/>
                  <a:moveTo>
                    <a:pt x="616" y="46"/>
                  </a:moveTo>
                  <a:lnTo>
                    <a:pt x="616" y="46"/>
                  </a:lnTo>
                  <a:lnTo>
                    <a:pt x="616" y="46"/>
                  </a:lnTo>
                  <a:close/>
                  <a:moveTo>
                    <a:pt x="457" y="46"/>
                  </a:moveTo>
                  <a:cubicBezTo>
                    <a:pt x="457" y="46"/>
                    <a:pt x="457" y="46"/>
                    <a:pt x="457" y="46"/>
                  </a:cubicBezTo>
                  <a:cubicBezTo>
                    <a:pt x="457" y="46"/>
                    <a:pt x="457" y="46"/>
                    <a:pt x="457" y="46"/>
                  </a:cubicBezTo>
                  <a:close/>
                  <a:moveTo>
                    <a:pt x="434" y="46"/>
                  </a:moveTo>
                  <a:cubicBezTo>
                    <a:pt x="434" y="46"/>
                    <a:pt x="434" y="46"/>
                    <a:pt x="434" y="46"/>
                  </a:cubicBezTo>
                  <a:cubicBezTo>
                    <a:pt x="434" y="46"/>
                    <a:pt x="434" y="46"/>
                    <a:pt x="434" y="46"/>
                  </a:cubicBezTo>
                  <a:close/>
                  <a:moveTo>
                    <a:pt x="434" y="46"/>
                  </a:moveTo>
                  <a:cubicBezTo>
                    <a:pt x="434" y="46"/>
                    <a:pt x="434" y="46"/>
                    <a:pt x="411" y="46"/>
                  </a:cubicBezTo>
                  <a:cubicBezTo>
                    <a:pt x="434" y="46"/>
                    <a:pt x="434" y="46"/>
                    <a:pt x="434" y="46"/>
                  </a:cubicBezTo>
                  <a:close/>
                  <a:moveTo>
                    <a:pt x="411" y="46"/>
                  </a:moveTo>
                  <a:cubicBezTo>
                    <a:pt x="411" y="46"/>
                    <a:pt x="411" y="46"/>
                    <a:pt x="411" y="46"/>
                  </a:cubicBezTo>
                  <a:cubicBezTo>
                    <a:pt x="411" y="46"/>
                    <a:pt x="411" y="46"/>
                    <a:pt x="411" y="46"/>
                  </a:cubicBezTo>
                  <a:close/>
                  <a:moveTo>
                    <a:pt x="411" y="46"/>
                  </a:moveTo>
                  <a:cubicBezTo>
                    <a:pt x="411" y="46"/>
                    <a:pt x="388" y="46"/>
                    <a:pt x="388" y="46"/>
                  </a:cubicBezTo>
                  <a:cubicBezTo>
                    <a:pt x="388" y="46"/>
                    <a:pt x="411" y="46"/>
                    <a:pt x="411" y="46"/>
                  </a:cubicBezTo>
                  <a:close/>
                  <a:moveTo>
                    <a:pt x="388" y="46"/>
                  </a:moveTo>
                  <a:cubicBezTo>
                    <a:pt x="388" y="46"/>
                    <a:pt x="388" y="46"/>
                    <a:pt x="388" y="46"/>
                  </a:cubicBezTo>
                  <a:cubicBezTo>
                    <a:pt x="388" y="46"/>
                    <a:pt x="388" y="46"/>
                    <a:pt x="388" y="46"/>
                  </a:cubicBezTo>
                  <a:close/>
                  <a:moveTo>
                    <a:pt x="365" y="46"/>
                  </a:moveTo>
                  <a:cubicBezTo>
                    <a:pt x="365" y="46"/>
                    <a:pt x="365" y="46"/>
                    <a:pt x="365" y="46"/>
                  </a:cubicBezTo>
                  <a:cubicBezTo>
                    <a:pt x="365" y="46"/>
                    <a:pt x="365" y="46"/>
                    <a:pt x="365" y="46"/>
                  </a:cubicBezTo>
                  <a:close/>
                  <a:moveTo>
                    <a:pt x="365" y="46"/>
                  </a:moveTo>
                  <a:cubicBezTo>
                    <a:pt x="365" y="46"/>
                    <a:pt x="365" y="46"/>
                    <a:pt x="343" y="46"/>
                  </a:cubicBezTo>
                  <a:cubicBezTo>
                    <a:pt x="365" y="46"/>
                    <a:pt x="365" y="46"/>
                    <a:pt x="365" y="46"/>
                  </a:cubicBezTo>
                  <a:close/>
                  <a:moveTo>
                    <a:pt x="343" y="46"/>
                  </a:moveTo>
                  <a:cubicBezTo>
                    <a:pt x="343" y="46"/>
                    <a:pt x="343" y="46"/>
                    <a:pt x="343" y="46"/>
                  </a:cubicBezTo>
                  <a:cubicBezTo>
                    <a:pt x="343" y="46"/>
                    <a:pt x="343" y="46"/>
                    <a:pt x="343" y="46"/>
                  </a:cubicBezTo>
                  <a:close/>
                  <a:moveTo>
                    <a:pt x="343" y="46"/>
                  </a:moveTo>
                  <a:cubicBezTo>
                    <a:pt x="343" y="46"/>
                    <a:pt x="320" y="46"/>
                    <a:pt x="320" y="46"/>
                  </a:cubicBezTo>
                  <a:cubicBezTo>
                    <a:pt x="320" y="46"/>
                    <a:pt x="343" y="46"/>
                    <a:pt x="343" y="46"/>
                  </a:cubicBezTo>
                  <a:close/>
                  <a:moveTo>
                    <a:pt x="320" y="46"/>
                  </a:moveTo>
                  <a:cubicBezTo>
                    <a:pt x="320" y="46"/>
                    <a:pt x="320" y="46"/>
                    <a:pt x="320" y="46"/>
                  </a:cubicBezTo>
                  <a:cubicBezTo>
                    <a:pt x="320" y="46"/>
                    <a:pt x="320" y="46"/>
                    <a:pt x="320" y="46"/>
                  </a:cubicBezTo>
                  <a:close/>
                  <a:moveTo>
                    <a:pt x="297" y="46"/>
                  </a:moveTo>
                  <a:cubicBezTo>
                    <a:pt x="297" y="46"/>
                    <a:pt x="297" y="46"/>
                    <a:pt x="297" y="46"/>
                  </a:cubicBezTo>
                  <a:cubicBezTo>
                    <a:pt x="297" y="46"/>
                    <a:pt x="297" y="46"/>
                    <a:pt x="297" y="46"/>
                  </a:cubicBezTo>
                  <a:close/>
                  <a:moveTo>
                    <a:pt x="297" y="46"/>
                  </a:moveTo>
                  <a:cubicBezTo>
                    <a:pt x="297" y="46"/>
                    <a:pt x="297" y="46"/>
                    <a:pt x="274" y="46"/>
                  </a:cubicBezTo>
                  <a:cubicBezTo>
                    <a:pt x="297" y="46"/>
                    <a:pt x="297" y="46"/>
                    <a:pt x="297" y="46"/>
                  </a:cubicBezTo>
                  <a:close/>
                  <a:moveTo>
                    <a:pt x="274" y="46"/>
                  </a:moveTo>
                  <a:cubicBezTo>
                    <a:pt x="274" y="46"/>
                    <a:pt x="274" y="46"/>
                    <a:pt x="274" y="46"/>
                  </a:cubicBezTo>
                  <a:cubicBezTo>
                    <a:pt x="274" y="46"/>
                    <a:pt x="274" y="46"/>
                    <a:pt x="274" y="46"/>
                  </a:cubicBezTo>
                  <a:close/>
                  <a:moveTo>
                    <a:pt x="274" y="46"/>
                  </a:moveTo>
                  <a:cubicBezTo>
                    <a:pt x="274" y="46"/>
                    <a:pt x="251" y="46"/>
                    <a:pt x="251" y="46"/>
                  </a:cubicBezTo>
                  <a:cubicBezTo>
                    <a:pt x="251" y="46"/>
                    <a:pt x="274" y="46"/>
                    <a:pt x="274" y="46"/>
                  </a:cubicBezTo>
                  <a:close/>
                  <a:moveTo>
                    <a:pt x="251" y="46"/>
                  </a:moveTo>
                  <a:cubicBezTo>
                    <a:pt x="251" y="46"/>
                    <a:pt x="251" y="46"/>
                    <a:pt x="251" y="46"/>
                  </a:cubicBezTo>
                  <a:cubicBezTo>
                    <a:pt x="251" y="46"/>
                    <a:pt x="251" y="46"/>
                    <a:pt x="251" y="46"/>
                  </a:cubicBezTo>
                  <a:close/>
                  <a:moveTo>
                    <a:pt x="228" y="46"/>
                  </a:moveTo>
                  <a:cubicBezTo>
                    <a:pt x="228" y="46"/>
                    <a:pt x="228" y="46"/>
                    <a:pt x="228" y="46"/>
                  </a:cubicBezTo>
                  <a:cubicBezTo>
                    <a:pt x="228" y="46"/>
                    <a:pt x="228" y="46"/>
                    <a:pt x="228" y="46"/>
                  </a:cubicBezTo>
                  <a:close/>
                  <a:moveTo>
                    <a:pt x="206" y="46"/>
                  </a:moveTo>
                  <a:cubicBezTo>
                    <a:pt x="206" y="46"/>
                    <a:pt x="206" y="46"/>
                    <a:pt x="206" y="46"/>
                  </a:cubicBezTo>
                  <a:cubicBezTo>
                    <a:pt x="206" y="46"/>
                    <a:pt x="206" y="46"/>
                    <a:pt x="206" y="46"/>
                  </a:cubicBezTo>
                  <a:close/>
                  <a:moveTo>
                    <a:pt x="206" y="46"/>
                  </a:moveTo>
                  <a:cubicBezTo>
                    <a:pt x="206" y="46"/>
                    <a:pt x="206" y="46"/>
                    <a:pt x="206" y="46"/>
                  </a:cubicBezTo>
                  <a:cubicBezTo>
                    <a:pt x="206" y="46"/>
                    <a:pt x="206" y="46"/>
                    <a:pt x="206" y="46"/>
                  </a:cubicBezTo>
                  <a:close/>
                  <a:moveTo>
                    <a:pt x="183" y="46"/>
                  </a:moveTo>
                  <a:cubicBezTo>
                    <a:pt x="183" y="46"/>
                    <a:pt x="183" y="23"/>
                    <a:pt x="183" y="23"/>
                  </a:cubicBezTo>
                  <a:cubicBezTo>
                    <a:pt x="183" y="23"/>
                    <a:pt x="183" y="46"/>
                    <a:pt x="183" y="46"/>
                  </a:cubicBezTo>
                  <a:close/>
                  <a:moveTo>
                    <a:pt x="183" y="23"/>
                  </a:moveTo>
                  <a:cubicBezTo>
                    <a:pt x="183" y="23"/>
                    <a:pt x="183" y="23"/>
                    <a:pt x="160" y="23"/>
                  </a:cubicBezTo>
                  <a:cubicBezTo>
                    <a:pt x="183" y="23"/>
                    <a:pt x="183" y="23"/>
                    <a:pt x="183" y="23"/>
                  </a:cubicBezTo>
                  <a:close/>
                  <a:moveTo>
                    <a:pt x="160" y="23"/>
                  </a:moveTo>
                  <a:cubicBezTo>
                    <a:pt x="160" y="23"/>
                    <a:pt x="160" y="23"/>
                    <a:pt x="160" y="23"/>
                  </a:cubicBezTo>
                  <a:cubicBezTo>
                    <a:pt x="160" y="23"/>
                    <a:pt x="160" y="23"/>
                    <a:pt x="160" y="23"/>
                  </a:cubicBezTo>
                  <a:close/>
                  <a:moveTo>
                    <a:pt x="137" y="23"/>
                  </a:moveTo>
                  <a:cubicBezTo>
                    <a:pt x="137" y="23"/>
                    <a:pt x="137" y="23"/>
                    <a:pt x="137" y="23"/>
                  </a:cubicBezTo>
                  <a:cubicBezTo>
                    <a:pt x="137" y="23"/>
                    <a:pt x="137" y="23"/>
                    <a:pt x="137" y="23"/>
                  </a:cubicBezTo>
                  <a:close/>
                  <a:moveTo>
                    <a:pt x="137" y="23"/>
                  </a:moveTo>
                  <a:cubicBezTo>
                    <a:pt x="137" y="23"/>
                    <a:pt x="137" y="23"/>
                    <a:pt x="137" y="23"/>
                  </a:cubicBezTo>
                  <a:cubicBezTo>
                    <a:pt x="137" y="23"/>
                    <a:pt x="137" y="23"/>
                    <a:pt x="137" y="23"/>
                  </a:cubicBezTo>
                  <a:close/>
                  <a:moveTo>
                    <a:pt x="114" y="23"/>
                  </a:moveTo>
                  <a:cubicBezTo>
                    <a:pt x="114" y="23"/>
                    <a:pt x="114" y="23"/>
                    <a:pt x="114" y="23"/>
                  </a:cubicBezTo>
                  <a:cubicBezTo>
                    <a:pt x="114" y="23"/>
                    <a:pt x="114" y="23"/>
                    <a:pt x="114" y="23"/>
                  </a:cubicBezTo>
                  <a:close/>
                  <a:moveTo>
                    <a:pt x="114" y="23"/>
                  </a:moveTo>
                  <a:cubicBezTo>
                    <a:pt x="114" y="23"/>
                    <a:pt x="114" y="23"/>
                    <a:pt x="91" y="23"/>
                  </a:cubicBezTo>
                  <a:cubicBezTo>
                    <a:pt x="114" y="23"/>
                    <a:pt x="114" y="23"/>
                    <a:pt x="114" y="23"/>
                  </a:cubicBezTo>
                  <a:close/>
                  <a:moveTo>
                    <a:pt x="91" y="23"/>
                  </a:moveTo>
                  <a:cubicBezTo>
                    <a:pt x="91" y="23"/>
                    <a:pt x="91" y="23"/>
                    <a:pt x="91" y="23"/>
                  </a:cubicBezTo>
                  <a:cubicBezTo>
                    <a:pt x="91" y="23"/>
                    <a:pt x="91" y="23"/>
                    <a:pt x="91" y="23"/>
                  </a:cubicBezTo>
                  <a:close/>
                  <a:moveTo>
                    <a:pt x="69" y="23"/>
                  </a:moveTo>
                  <a:cubicBezTo>
                    <a:pt x="69" y="23"/>
                    <a:pt x="69" y="23"/>
                    <a:pt x="69" y="23"/>
                  </a:cubicBezTo>
                  <a:cubicBezTo>
                    <a:pt x="69" y="23"/>
                    <a:pt x="69" y="23"/>
                    <a:pt x="69" y="23"/>
                  </a:cubicBezTo>
                  <a:close/>
                  <a:moveTo>
                    <a:pt x="69" y="23"/>
                  </a:moveTo>
                  <a:cubicBezTo>
                    <a:pt x="69" y="23"/>
                    <a:pt x="69" y="23"/>
                    <a:pt x="69" y="23"/>
                  </a:cubicBezTo>
                  <a:cubicBezTo>
                    <a:pt x="69" y="23"/>
                    <a:pt x="69" y="23"/>
                    <a:pt x="69" y="23"/>
                  </a:cubicBezTo>
                  <a:close/>
                  <a:moveTo>
                    <a:pt x="46" y="23"/>
                  </a:moveTo>
                  <a:cubicBezTo>
                    <a:pt x="46" y="23"/>
                    <a:pt x="46" y="23"/>
                    <a:pt x="46" y="23"/>
                  </a:cubicBezTo>
                  <a:cubicBezTo>
                    <a:pt x="46" y="23"/>
                    <a:pt x="46" y="23"/>
                    <a:pt x="46" y="23"/>
                  </a:cubicBezTo>
                  <a:close/>
                  <a:moveTo>
                    <a:pt x="46" y="23"/>
                  </a:moveTo>
                  <a:cubicBezTo>
                    <a:pt x="46" y="23"/>
                    <a:pt x="46" y="23"/>
                    <a:pt x="46" y="23"/>
                  </a:cubicBezTo>
                  <a:cubicBezTo>
                    <a:pt x="46" y="23"/>
                    <a:pt x="46" y="23"/>
                    <a:pt x="46" y="23"/>
                  </a:cubicBezTo>
                  <a:close/>
                  <a:moveTo>
                    <a:pt x="23" y="23"/>
                  </a:moveTo>
                  <a:cubicBezTo>
                    <a:pt x="23" y="23"/>
                    <a:pt x="23" y="23"/>
                    <a:pt x="23" y="23"/>
                  </a:cubicBezTo>
                  <a:cubicBezTo>
                    <a:pt x="23" y="23"/>
                    <a:pt x="23" y="23"/>
                    <a:pt x="23" y="23"/>
                  </a:cubicBezTo>
                  <a:close/>
                  <a:moveTo>
                    <a:pt x="0" y="23"/>
                  </a:moveTo>
                  <a:cubicBezTo>
                    <a:pt x="0" y="23"/>
                    <a:pt x="0" y="23"/>
                    <a:pt x="0" y="23"/>
                  </a:cubicBezTo>
                  <a:cubicBezTo>
                    <a:pt x="0" y="23"/>
                    <a:pt x="0" y="23"/>
                    <a:pt x="0" y="23"/>
                  </a:cubicBezTo>
                  <a:close/>
                  <a:moveTo>
                    <a:pt x="0" y="0"/>
                  </a:moveTo>
                  <a:lnTo>
                    <a:pt x="0" y="0"/>
                  </a:lnTo>
                  <a:lnTo>
                    <a:pt x="0" y="0"/>
                  </a:lnTo>
                  <a:close/>
                </a:path>
              </a:pathLst>
            </a:custGeom>
            <a:solidFill>
              <a:srgbClr val="FAC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74;p59">
              <a:extLst>
                <a:ext uri="{FF2B5EF4-FFF2-40B4-BE49-F238E27FC236}">
                  <a16:creationId xmlns:a16="http://schemas.microsoft.com/office/drawing/2014/main" id="{D5C757B8-AB52-0C44-B387-678E09BE29B6}"/>
                </a:ext>
              </a:extLst>
            </p:cNvPr>
            <p:cNvSpPr/>
            <p:nvPr/>
          </p:nvSpPr>
          <p:spPr>
            <a:xfrm rot="-260890">
              <a:off x="5526631" y="1743504"/>
              <a:ext cx="135423" cy="58110"/>
            </a:xfrm>
            <a:custGeom>
              <a:avLst/>
              <a:gdLst/>
              <a:ahLst/>
              <a:cxnLst/>
              <a:rect l="l" t="t" r="r" b="b"/>
              <a:pathLst>
                <a:path w="12715" h="5456" extrusionOk="0">
                  <a:moveTo>
                    <a:pt x="12715" y="1"/>
                  </a:moveTo>
                  <a:cubicBezTo>
                    <a:pt x="11801" y="982"/>
                    <a:pt x="8401" y="3493"/>
                    <a:pt x="5616" y="3493"/>
                  </a:cubicBezTo>
                  <a:cubicBezTo>
                    <a:pt x="4748" y="3493"/>
                    <a:pt x="3950" y="3265"/>
                    <a:pt x="3310" y="2671"/>
                  </a:cubicBezTo>
                  <a:cubicBezTo>
                    <a:pt x="2854" y="2260"/>
                    <a:pt x="2329" y="1393"/>
                    <a:pt x="1850" y="389"/>
                  </a:cubicBezTo>
                  <a:cubicBezTo>
                    <a:pt x="1211" y="982"/>
                    <a:pt x="549" y="1735"/>
                    <a:pt x="1" y="2671"/>
                  </a:cubicBezTo>
                  <a:cubicBezTo>
                    <a:pt x="1005" y="4064"/>
                    <a:pt x="2261" y="5182"/>
                    <a:pt x="3744" y="5410"/>
                  </a:cubicBezTo>
                  <a:cubicBezTo>
                    <a:pt x="3744" y="5410"/>
                    <a:pt x="3744" y="5410"/>
                    <a:pt x="3744" y="5433"/>
                  </a:cubicBezTo>
                  <a:lnTo>
                    <a:pt x="3927" y="5433"/>
                  </a:lnTo>
                  <a:cubicBezTo>
                    <a:pt x="3927" y="5433"/>
                    <a:pt x="3927" y="5456"/>
                    <a:pt x="3927" y="5456"/>
                  </a:cubicBezTo>
                  <a:lnTo>
                    <a:pt x="4360" y="5456"/>
                  </a:lnTo>
                  <a:cubicBezTo>
                    <a:pt x="7510" y="5388"/>
                    <a:pt x="10660" y="2238"/>
                    <a:pt x="12715" y="1"/>
                  </a:cubicBezTo>
                  <a:close/>
                </a:path>
              </a:pathLst>
            </a:custGeom>
            <a:solidFill>
              <a:srgbClr val="F57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75;p59">
              <a:extLst>
                <a:ext uri="{FF2B5EF4-FFF2-40B4-BE49-F238E27FC236}">
                  <a16:creationId xmlns:a16="http://schemas.microsoft.com/office/drawing/2014/main" id="{43E8397C-4E0F-F74F-BA8A-7C1CE18E6C29}"/>
                </a:ext>
              </a:extLst>
            </p:cNvPr>
            <p:cNvSpPr/>
            <p:nvPr/>
          </p:nvSpPr>
          <p:spPr>
            <a:xfrm rot="-260890">
              <a:off x="5510804" y="1702062"/>
              <a:ext cx="32825" cy="74885"/>
            </a:xfrm>
            <a:custGeom>
              <a:avLst/>
              <a:gdLst/>
              <a:ahLst/>
              <a:cxnLst/>
              <a:rect l="l" t="t" r="r" b="b"/>
              <a:pathLst>
                <a:path w="3082" h="7031" extrusionOk="0">
                  <a:moveTo>
                    <a:pt x="1187" y="0"/>
                  </a:moveTo>
                  <a:cubicBezTo>
                    <a:pt x="1187" y="0"/>
                    <a:pt x="708" y="2830"/>
                    <a:pt x="0" y="5022"/>
                  </a:cubicBezTo>
                  <a:cubicBezTo>
                    <a:pt x="365" y="5706"/>
                    <a:pt x="776" y="6391"/>
                    <a:pt x="1233" y="7030"/>
                  </a:cubicBezTo>
                  <a:cubicBezTo>
                    <a:pt x="1781" y="6094"/>
                    <a:pt x="2443" y="5341"/>
                    <a:pt x="3082" y="4748"/>
                  </a:cubicBezTo>
                  <a:cubicBezTo>
                    <a:pt x="2077" y="2648"/>
                    <a:pt x="1187" y="0"/>
                    <a:pt x="1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76;p59">
              <a:extLst>
                <a:ext uri="{FF2B5EF4-FFF2-40B4-BE49-F238E27FC236}">
                  <a16:creationId xmlns:a16="http://schemas.microsoft.com/office/drawing/2014/main" id="{477014D4-C0A9-0B48-9E17-01E047D56463}"/>
                </a:ext>
              </a:extLst>
            </p:cNvPr>
            <p:cNvSpPr/>
            <p:nvPr/>
          </p:nvSpPr>
          <p:spPr>
            <a:xfrm rot="-260890">
              <a:off x="5384552" y="2298426"/>
              <a:ext cx="133474" cy="40174"/>
            </a:xfrm>
            <a:custGeom>
              <a:avLst/>
              <a:gdLst/>
              <a:ahLst/>
              <a:cxnLst/>
              <a:rect l="l" t="t" r="r" b="b"/>
              <a:pathLst>
                <a:path w="12532" h="3772" extrusionOk="0">
                  <a:moveTo>
                    <a:pt x="8149" y="1"/>
                  </a:moveTo>
                  <a:cubicBezTo>
                    <a:pt x="1256" y="1188"/>
                    <a:pt x="0" y="3174"/>
                    <a:pt x="1461" y="3493"/>
                  </a:cubicBezTo>
                  <a:cubicBezTo>
                    <a:pt x="2299" y="3684"/>
                    <a:pt x="3334" y="3771"/>
                    <a:pt x="4515" y="3771"/>
                  </a:cubicBezTo>
                  <a:cubicBezTo>
                    <a:pt x="5877" y="3771"/>
                    <a:pt x="7433" y="3655"/>
                    <a:pt x="9108" y="3448"/>
                  </a:cubicBezTo>
                  <a:cubicBezTo>
                    <a:pt x="12531" y="3037"/>
                    <a:pt x="11230" y="709"/>
                    <a:pt x="11093" y="1"/>
                  </a:cubicBezTo>
                  <a:lnTo>
                    <a:pt x="11093" y="1"/>
                  </a:lnTo>
                  <a:cubicBezTo>
                    <a:pt x="11093" y="1"/>
                    <a:pt x="10606" y="574"/>
                    <a:pt x="9735" y="574"/>
                  </a:cubicBezTo>
                  <a:cubicBezTo>
                    <a:pt x="9506" y="574"/>
                    <a:pt x="9251" y="534"/>
                    <a:pt x="8971" y="435"/>
                  </a:cubicBezTo>
                  <a:cubicBezTo>
                    <a:pt x="8879" y="412"/>
                    <a:pt x="8811" y="389"/>
                    <a:pt x="8742" y="343"/>
                  </a:cubicBezTo>
                  <a:cubicBezTo>
                    <a:pt x="8537" y="252"/>
                    <a:pt x="8354" y="161"/>
                    <a:pt x="8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77;p59">
              <a:extLst>
                <a:ext uri="{FF2B5EF4-FFF2-40B4-BE49-F238E27FC236}">
                  <a16:creationId xmlns:a16="http://schemas.microsoft.com/office/drawing/2014/main" id="{B24B2A0B-01E7-C544-A6D5-FE7034559FF3}"/>
                </a:ext>
              </a:extLst>
            </p:cNvPr>
            <p:cNvSpPr/>
            <p:nvPr/>
          </p:nvSpPr>
          <p:spPr>
            <a:xfrm rot="-260890">
              <a:off x="5618875" y="2253218"/>
              <a:ext cx="84705" cy="63616"/>
            </a:xfrm>
            <a:custGeom>
              <a:avLst/>
              <a:gdLst/>
              <a:ahLst/>
              <a:cxnLst/>
              <a:rect l="l" t="t" r="r" b="b"/>
              <a:pathLst>
                <a:path w="7953" h="5973" extrusionOk="0">
                  <a:moveTo>
                    <a:pt x="6629" y="1"/>
                  </a:moveTo>
                  <a:cubicBezTo>
                    <a:pt x="6520" y="948"/>
                    <a:pt x="5728" y="1473"/>
                    <a:pt x="4531" y="1473"/>
                  </a:cubicBezTo>
                  <a:cubicBezTo>
                    <a:pt x="4228" y="1473"/>
                    <a:pt x="3898" y="1440"/>
                    <a:pt x="3547" y="1370"/>
                  </a:cubicBezTo>
                  <a:lnTo>
                    <a:pt x="3479" y="1781"/>
                  </a:lnTo>
                  <a:cubicBezTo>
                    <a:pt x="3319" y="2740"/>
                    <a:pt x="2680" y="3699"/>
                    <a:pt x="1813" y="4087"/>
                  </a:cubicBezTo>
                  <a:cubicBezTo>
                    <a:pt x="626" y="4612"/>
                    <a:pt x="124" y="4954"/>
                    <a:pt x="55" y="5456"/>
                  </a:cubicBezTo>
                  <a:cubicBezTo>
                    <a:pt x="0" y="5813"/>
                    <a:pt x="897" y="5972"/>
                    <a:pt x="2008" y="5972"/>
                  </a:cubicBezTo>
                  <a:cubicBezTo>
                    <a:pt x="2742" y="5972"/>
                    <a:pt x="3569" y="5903"/>
                    <a:pt x="4278" y="5776"/>
                  </a:cubicBezTo>
                  <a:cubicBezTo>
                    <a:pt x="4894" y="5662"/>
                    <a:pt x="7953" y="2694"/>
                    <a:pt x="7953" y="1485"/>
                  </a:cubicBezTo>
                  <a:cubicBezTo>
                    <a:pt x="7953" y="1005"/>
                    <a:pt x="7108" y="1"/>
                    <a:pt x="6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78;p59">
              <a:extLst>
                <a:ext uri="{FF2B5EF4-FFF2-40B4-BE49-F238E27FC236}">
                  <a16:creationId xmlns:a16="http://schemas.microsoft.com/office/drawing/2014/main" id="{8084EF57-E6D2-F54F-AD19-6E64919C8285}"/>
                </a:ext>
              </a:extLst>
            </p:cNvPr>
            <p:cNvSpPr/>
            <p:nvPr/>
          </p:nvSpPr>
          <p:spPr>
            <a:xfrm rot="-260890">
              <a:off x="5653902" y="2276063"/>
              <a:ext cx="13867" cy="2705"/>
            </a:xfrm>
            <a:custGeom>
              <a:avLst/>
              <a:gdLst/>
              <a:ahLst/>
              <a:cxnLst/>
              <a:rect l="l" t="t" r="r" b="b"/>
              <a:pathLst>
                <a:path w="1302" h="254" extrusionOk="0">
                  <a:moveTo>
                    <a:pt x="606" y="1"/>
                  </a:moveTo>
                  <a:cubicBezTo>
                    <a:pt x="429" y="1"/>
                    <a:pt x="225" y="43"/>
                    <a:pt x="0" y="162"/>
                  </a:cubicBezTo>
                  <a:lnTo>
                    <a:pt x="1301" y="254"/>
                  </a:lnTo>
                  <a:cubicBezTo>
                    <a:pt x="1301" y="254"/>
                    <a:pt x="1037" y="1"/>
                    <a:pt x="606" y="1"/>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79;p59">
              <a:extLst>
                <a:ext uri="{FF2B5EF4-FFF2-40B4-BE49-F238E27FC236}">
                  <a16:creationId xmlns:a16="http://schemas.microsoft.com/office/drawing/2014/main" id="{87005604-92EE-6246-8B60-40564A33470D}"/>
                </a:ext>
              </a:extLst>
            </p:cNvPr>
            <p:cNvSpPr/>
            <p:nvPr/>
          </p:nvSpPr>
          <p:spPr>
            <a:xfrm rot="-260890">
              <a:off x="5651913" y="2282070"/>
              <a:ext cx="13867" cy="2705"/>
            </a:xfrm>
            <a:custGeom>
              <a:avLst/>
              <a:gdLst/>
              <a:ahLst/>
              <a:cxnLst/>
              <a:rect l="l" t="t" r="r" b="b"/>
              <a:pathLst>
                <a:path w="1302" h="254" extrusionOk="0">
                  <a:moveTo>
                    <a:pt x="607" y="0"/>
                  </a:moveTo>
                  <a:cubicBezTo>
                    <a:pt x="430" y="0"/>
                    <a:pt x="226" y="43"/>
                    <a:pt x="1" y="162"/>
                  </a:cubicBezTo>
                  <a:lnTo>
                    <a:pt x="1302" y="253"/>
                  </a:lnTo>
                  <a:cubicBezTo>
                    <a:pt x="1302" y="253"/>
                    <a:pt x="1037" y="0"/>
                    <a:pt x="607" y="0"/>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80;p59">
              <a:extLst>
                <a:ext uri="{FF2B5EF4-FFF2-40B4-BE49-F238E27FC236}">
                  <a16:creationId xmlns:a16="http://schemas.microsoft.com/office/drawing/2014/main" id="{7458633D-19D8-1D49-AE82-82931EF36DBA}"/>
                </a:ext>
              </a:extLst>
            </p:cNvPr>
            <p:cNvSpPr/>
            <p:nvPr/>
          </p:nvSpPr>
          <p:spPr>
            <a:xfrm rot="-260890">
              <a:off x="5648689" y="2287529"/>
              <a:ext cx="13867" cy="3099"/>
            </a:xfrm>
            <a:custGeom>
              <a:avLst/>
              <a:gdLst/>
              <a:ahLst/>
              <a:cxnLst/>
              <a:rect l="l" t="t" r="r" b="b"/>
              <a:pathLst>
                <a:path w="1302" h="291" extrusionOk="0">
                  <a:moveTo>
                    <a:pt x="574" y="1"/>
                  </a:moveTo>
                  <a:cubicBezTo>
                    <a:pt x="405" y="1"/>
                    <a:pt x="212" y="41"/>
                    <a:pt x="0" y="153"/>
                  </a:cubicBezTo>
                  <a:lnTo>
                    <a:pt x="1301" y="290"/>
                  </a:lnTo>
                  <a:cubicBezTo>
                    <a:pt x="1301" y="290"/>
                    <a:pt x="1024" y="1"/>
                    <a:pt x="574" y="1"/>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781;p59">
              <a:extLst>
                <a:ext uri="{FF2B5EF4-FFF2-40B4-BE49-F238E27FC236}">
                  <a16:creationId xmlns:a16="http://schemas.microsoft.com/office/drawing/2014/main" id="{0F506D9E-88C2-E840-86E1-57DA74A333F5}"/>
                </a:ext>
              </a:extLst>
            </p:cNvPr>
            <p:cNvSpPr/>
            <p:nvPr/>
          </p:nvSpPr>
          <p:spPr>
            <a:xfrm rot="-260890">
              <a:off x="5643769" y="2293679"/>
              <a:ext cx="13132" cy="2471"/>
            </a:xfrm>
            <a:custGeom>
              <a:avLst/>
              <a:gdLst/>
              <a:ahLst/>
              <a:cxnLst/>
              <a:rect l="l" t="t" r="r" b="b"/>
              <a:pathLst>
                <a:path w="1233" h="232" extrusionOk="0">
                  <a:moveTo>
                    <a:pt x="545" y="0"/>
                  </a:moveTo>
                  <a:cubicBezTo>
                    <a:pt x="386" y="0"/>
                    <a:pt x="203" y="31"/>
                    <a:pt x="0" y="118"/>
                  </a:cubicBezTo>
                  <a:lnTo>
                    <a:pt x="1233" y="232"/>
                  </a:lnTo>
                  <a:cubicBezTo>
                    <a:pt x="1233" y="232"/>
                    <a:pt x="977" y="0"/>
                    <a:pt x="545" y="0"/>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82;p59">
              <a:extLst>
                <a:ext uri="{FF2B5EF4-FFF2-40B4-BE49-F238E27FC236}">
                  <a16:creationId xmlns:a16="http://schemas.microsoft.com/office/drawing/2014/main" id="{FEF769E4-7743-B14C-A0C6-795989E1160C}"/>
                </a:ext>
              </a:extLst>
            </p:cNvPr>
            <p:cNvSpPr/>
            <p:nvPr/>
          </p:nvSpPr>
          <p:spPr>
            <a:xfrm rot="-260890">
              <a:off x="5518206" y="1724354"/>
              <a:ext cx="55437" cy="57460"/>
            </a:xfrm>
            <a:custGeom>
              <a:avLst/>
              <a:gdLst/>
              <a:ahLst/>
              <a:cxnLst/>
              <a:rect l="l" t="t" r="r" b="b"/>
              <a:pathLst>
                <a:path w="5205" h="5395" extrusionOk="0">
                  <a:moveTo>
                    <a:pt x="4276" y="1"/>
                  </a:moveTo>
                  <a:cubicBezTo>
                    <a:pt x="4122" y="1"/>
                    <a:pt x="4018" y="61"/>
                    <a:pt x="4018" y="61"/>
                  </a:cubicBezTo>
                  <a:cubicBezTo>
                    <a:pt x="4018" y="61"/>
                    <a:pt x="1" y="3325"/>
                    <a:pt x="1" y="4375"/>
                  </a:cubicBezTo>
                  <a:cubicBezTo>
                    <a:pt x="1" y="4717"/>
                    <a:pt x="252" y="5014"/>
                    <a:pt x="526" y="5242"/>
                  </a:cubicBezTo>
                  <a:cubicBezTo>
                    <a:pt x="657" y="5345"/>
                    <a:pt x="811" y="5394"/>
                    <a:pt x="964" y="5394"/>
                  </a:cubicBezTo>
                  <a:cubicBezTo>
                    <a:pt x="1182" y="5394"/>
                    <a:pt x="1396" y="5293"/>
                    <a:pt x="1530" y="5105"/>
                  </a:cubicBezTo>
                  <a:cubicBezTo>
                    <a:pt x="2192" y="4169"/>
                    <a:pt x="3676" y="2252"/>
                    <a:pt x="5159" y="1636"/>
                  </a:cubicBezTo>
                  <a:cubicBezTo>
                    <a:pt x="5159" y="1636"/>
                    <a:pt x="5205" y="745"/>
                    <a:pt x="4862" y="335"/>
                  </a:cubicBezTo>
                  <a:cubicBezTo>
                    <a:pt x="4652" y="66"/>
                    <a:pt x="4437" y="1"/>
                    <a:pt x="4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83;p59">
              <a:extLst>
                <a:ext uri="{FF2B5EF4-FFF2-40B4-BE49-F238E27FC236}">
                  <a16:creationId xmlns:a16="http://schemas.microsoft.com/office/drawing/2014/main" id="{AEA55B4C-5964-0F48-8C70-51696E34882E}"/>
                </a:ext>
              </a:extLst>
            </p:cNvPr>
            <p:cNvSpPr/>
            <p:nvPr/>
          </p:nvSpPr>
          <p:spPr>
            <a:xfrm rot="-260890">
              <a:off x="5328086" y="1620216"/>
              <a:ext cx="38907" cy="63776"/>
            </a:xfrm>
            <a:custGeom>
              <a:avLst/>
              <a:gdLst/>
              <a:ahLst/>
              <a:cxnLst/>
              <a:rect l="l" t="t" r="r" b="b"/>
              <a:pathLst>
                <a:path w="3653" h="5988" extrusionOk="0">
                  <a:moveTo>
                    <a:pt x="2417" y="1"/>
                  </a:moveTo>
                  <a:cubicBezTo>
                    <a:pt x="2267" y="1"/>
                    <a:pt x="2100" y="36"/>
                    <a:pt x="1941" y="83"/>
                  </a:cubicBezTo>
                  <a:cubicBezTo>
                    <a:pt x="1575" y="197"/>
                    <a:pt x="1324" y="539"/>
                    <a:pt x="1324" y="927"/>
                  </a:cubicBezTo>
                  <a:cubicBezTo>
                    <a:pt x="1324" y="1818"/>
                    <a:pt x="1210" y="3644"/>
                    <a:pt x="183" y="4990"/>
                  </a:cubicBezTo>
                  <a:cubicBezTo>
                    <a:pt x="0" y="5219"/>
                    <a:pt x="137" y="5561"/>
                    <a:pt x="411" y="5675"/>
                  </a:cubicBezTo>
                  <a:cubicBezTo>
                    <a:pt x="617" y="5766"/>
                    <a:pt x="845" y="5835"/>
                    <a:pt x="1050" y="5881"/>
                  </a:cubicBezTo>
                  <a:cubicBezTo>
                    <a:pt x="1336" y="5952"/>
                    <a:pt x="1630" y="5988"/>
                    <a:pt x="1816" y="5988"/>
                  </a:cubicBezTo>
                  <a:cubicBezTo>
                    <a:pt x="1928" y="5988"/>
                    <a:pt x="2000" y="5975"/>
                    <a:pt x="2009" y="5949"/>
                  </a:cubicBezTo>
                  <a:cubicBezTo>
                    <a:pt x="2009" y="5949"/>
                    <a:pt x="3652" y="2845"/>
                    <a:pt x="2876" y="288"/>
                  </a:cubicBezTo>
                  <a:cubicBezTo>
                    <a:pt x="2809" y="73"/>
                    <a:pt x="2631" y="1"/>
                    <a:pt x="2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784;p59">
              <a:extLst>
                <a:ext uri="{FF2B5EF4-FFF2-40B4-BE49-F238E27FC236}">
                  <a16:creationId xmlns:a16="http://schemas.microsoft.com/office/drawing/2014/main" id="{C8E540F7-B34E-FA4D-A6C3-8F449459C71C}"/>
                </a:ext>
              </a:extLst>
            </p:cNvPr>
            <p:cNvSpPr/>
            <p:nvPr/>
          </p:nvSpPr>
          <p:spPr>
            <a:xfrm rot="-260890">
              <a:off x="5348727" y="1616095"/>
              <a:ext cx="111353" cy="278621"/>
            </a:xfrm>
            <a:custGeom>
              <a:avLst/>
              <a:gdLst/>
              <a:ahLst/>
              <a:cxnLst/>
              <a:rect l="l" t="t" r="r" b="b"/>
              <a:pathLst>
                <a:path w="10455" h="26160" extrusionOk="0">
                  <a:moveTo>
                    <a:pt x="7471" y="0"/>
                  </a:moveTo>
                  <a:cubicBezTo>
                    <a:pt x="7408" y="0"/>
                    <a:pt x="7373" y="2"/>
                    <a:pt x="7373" y="2"/>
                  </a:cubicBezTo>
                  <a:cubicBezTo>
                    <a:pt x="7373" y="2"/>
                    <a:pt x="6506" y="1189"/>
                    <a:pt x="4794" y="5708"/>
                  </a:cubicBezTo>
                  <a:cubicBezTo>
                    <a:pt x="3105" y="10227"/>
                    <a:pt x="0" y="22096"/>
                    <a:pt x="0" y="22096"/>
                  </a:cubicBezTo>
                  <a:cubicBezTo>
                    <a:pt x="0" y="22096"/>
                    <a:pt x="1027" y="25246"/>
                    <a:pt x="5981" y="26159"/>
                  </a:cubicBezTo>
                  <a:cubicBezTo>
                    <a:pt x="6300" y="23352"/>
                    <a:pt x="6848" y="12852"/>
                    <a:pt x="7145" y="10981"/>
                  </a:cubicBezTo>
                  <a:cubicBezTo>
                    <a:pt x="8583" y="1668"/>
                    <a:pt x="10454" y="1143"/>
                    <a:pt x="10454" y="1143"/>
                  </a:cubicBezTo>
                  <a:cubicBezTo>
                    <a:pt x="9599" y="69"/>
                    <a:pt x="7896" y="0"/>
                    <a:pt x="7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785;p59">
              <a:extLst>
                <a:ext uri="{FF2B5EF4-FFF2-40B4-BE49-F238E27FC236}">
                  <a16:creationId xmlns:a16="http://schemas.microsoft.com/office/drawing/2014/main" id="{999FCF9F-4EA1-F841-95C9-45E8E345AA6B}"/>
                </a:ext>
              </a:extLst>
            </p:cNvPr>
            <p:cNvSpPr/>
            <p:nvPr/>
          </p:nvSpPr>
          <p:spPr>
            <a:xfrm rot="-260890">
              <a:off x="5455501" y="1639394"/>
              <a:ext cx="88507" cy="263945"/>
            </a:xfrm>
            <a:custGeom>
              <a:avLst/>
              <a:gdLst/>
              <a:ahLst/>
              <a:cxnLst/>
              <a:rect l="l" t="t" r="r" b="b"/>
              <a:pathLst>
                <a:path w="8310" h="24782" extrusionOk="0">
                  <a:moveTo>
                    <a:pt x="5359" y="1"/>
                  </a:moveTo>
                  <a:cubicBezTo>
                    <a:pt x="5074" y="1"/>
                    <a:pt x="2750" y="2853"/>
                    <a:pt x="2215" y="6087"/>
                  </a:cubicBezTo>
                  <a:cubicBezTo>
                    <a:pt x="115" y="18618"/>
                    <a:pt x="1" y="21745"/>
                    <a:pt x="1393" y="24781"/>
                  </a:cubicBezTo>
                  <a:cubicBezTo>
                    <a:pt x="4155" y="24781"/>
                    <a:pt x="7716" y="21814"/>
                    <a:pt x="7716" y="21814"/>
                  </a:cubicBezTo>
                  <a:cubicBezTo>
                    <a:pt x="6209" y="19691"/>
                    <a:pt x="4474" y="13688"/>
                    <a:pt x="5433" y="11223"/>
                  </a:cubicBezTo>
                  <a:cubicBezTo>
                    <a:pt x="6392" y="8735"/>
                    <a:pt x="8309" y="3439"/>
                    <a:pt x="7807" y="2252"/>
                  </a:cubicBezTo>
                  <a:cubicBezTo>
                    <a:pt x="7282" y="1066"/>
                    <a:pt x="5387" y="38"/>
                    <a:pt x="5387" y="38"/>
                  </a:cubicBezTo>
                  <a:cubicBezTo>
                    <a:pt x="5387" y="13"/>
                    <a:pt x="5378" y="1"/>
                    <a:pt x="5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786;p59">
              <a:extLst>
                <a:ext uri="{FF2B5EF4-FFF2-40B4-BE49-F238E27FC236}">
                  <a16:creationId xmlns:a16="http://schemas.microsoft.com/office/drawing/2014/main" id="{97E32EDD-5C39-DE4C-ABBB-3C5227E10145}"/>
                </a:ext>
              </a:extLst>
            </p:cNvPr>
            <p:cNvSpPr/>
            <p:nvPr/>
          </p:nvSpPr>
          <p:spPr>
            <a:xfrm rot="-260890">
              <a:off x="5402730" y="1799653"/>
              <a:ext cx="14346" cy="13899"/>
            </a:xfrm>
            <a:custGeom>
              <a:avLst/>
              <a:gdLst/>
              <a:ahLst/>
              <a:cxnLst/>
              <a:rect l="l" t="t" r="r" b="b"/>
              <a:pathLst>
                <a:path w="1347" h="1305" extrusionOk="0">
                  <a:moveTo>
                    <a:pt x="688" y="0"/>
                  </a:moveTo>
                  <a:cubicBezTo>
                    <a:pt x="341" y="0"/>
                    <a:pt x="45" y="267"/>
                    <a:pt x="23" y="618"/>
                  </a:cubicBezTo>
                  <a:cubicBezTo>
                    <a:pt x="0" y="960"/>
                    <a:pt x="274" y="1280"/>
                    <a:pt x="617" y="1303"/>
                  </a:cubicBezTo>
                  <a:cubicBezTo>
                    <a:pt x="632" y="1304"/>
                    <a:pt x="647" y="1304"/>
                    <a:pt x="663" y="1304"/>
                  </a:cubicBezTo>
                  <a:cubicBezTo>
                    <a:pt x="1008" y="1304"/>
                    <a:pt x="1302" y="1059"/>
                    <a:pt x="1324" y="709"/>
                  </a:cubicBezTo>
                  <a:cubicBezTo>
                    <a:pt x="1347" y="344"/>
                    <a:pt x="1073" y="24"/>
                    <a:pt x="731" y="2"/>
                  </a:cubicBezTo>
                  <a:cubicBezTo>
                    <a:pt x="716" y="1"/>
                    <a:pt x="702" y="0"/>
                    <a:pt x="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787;p59">
              <a:extLst>
                <a:ext uri="{FF2B5EF4-FFF2-40B4-BE49-F238E27FC236}">
                  <a16:creationId xmlns:a16="http://schemas.microsoft.com/office/drawing/2014/main" id="{FAC0F3B5-6DD8-9F49-B3D5-79219834D57F}"/>
                </a:ext>
              </a:extLst>
            </p:cNvPr>
            <p:cNvSpPr/>
            <p:nvPr/>
          </p:nvSpPr>
          <p:spPr>
            <a:xfrm rot="-260890">
              <a:off x="5400126" y="1829595"/>
              <a:ext cx="14357" cy="13899"/>
            </a:xfrm>
            <a:custGeom>
              <a:avLst/>
              <a:gdLst/>
              <a:ahLst/>
              <a:cxnLst/>
              <a:rect l="l" t="t" r="r" b="b"/>
              <a:pathLst>
                <a:path w="1348" h="1305" extrusionOk="0">
                  <a:moveTo>
                    <a:pt x="689" y="1"/>
                  </a:moveTo>
                  <a:cubicBezTo>
                    <a:pt x="342" y="1"/>
                    <a:pt x="46" y="268"/>
                    <a:pt x="24" y="618"/>
                  </a:cubicBezTo>
                  <a:cubicBezTo>
                    <a:pt x="1" y="961"/>
                    <a:pt x="275" y="1280"/>
                    <a:pt x="617" y="1303"/>
                  </a:cubicBezTo>
                  <a:cubicBezTo>
                    <a:pt x="632" y="1304"/>
                    <a:pt x="648" y="1305"/>
                    <a:pt x="663" y="1305"/>
                  </a:cubicBezTo>
                  <a:cubicBezTo>
                    <a:pt x="1009" y="1305"/>
                    <a:pt x="1303" y="1060"/>
                    <a:pt x="1325" y="710"/>
                  </a:cubicBezTo>
                  <a:cubicBezTo>
                    <a:pt x="1347" y="345"/>
                    <a:pt x="1074" y="25"/>
                    <a:pt x="731" y="2"/>
                  </a:cubicBezTo>
                  <a:cubicBezTo>
                    <a:pt x="717" y="1"/>
                    <a:pt x="703" y="1"/>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788;p59">
              <a:extLst>
                <a:ext uri="{FF2B5EF4-FFF2-40B4-BE49-F238E27FC236}">
                  <a16:creationId xmlns:a16="http://schemas.microsoft.com/office/drawing/2014/main" id="{188052A1-B05C-8E48-91D9-46AE112360FA}"/>
                </a:ext>
              </a:extLst>
            </p:cNvPr>
            <p:cNvSpPr/>
            <p:nvPr/>
          </p:nvSpPr>
          <p:spPr>
            <a:xfrm rot="-260890">
              <a:off x="5397535" y="1859548"/>
              <a:ext cx="14346" cy="13931"/>
            </a:xfrm>
            <a:custGeom>
              <a:avLst/>
              <a:gdLst/>
              <a:ahLst/>
              <a:cxnLst/>
              <a:rect l="l" t="t" r="r" b="b"/>
              <a:pathLst>
                <a:path w="1347" h="1308" extrusionOk="0">
                  <a:moveTo>
                    <a:pt x="688" y="1"/>
                  </a:moveTo>
                  <a:cubicBezTo>
                    <a:pt x="341" y="1"/>
                    <a:pt x="45" y="267"/>
                    <a:pt x="23" y="618"/>
                  </a:cubicBezTo>
                  <a:cubicBezTo>
                    <a:pt x="0" y="961"/>
                    <a:pt x="274" y="1280"/>
                    <a:pt x="617" y="1303"/>
                  </a:cubicBezTo>
                  <a:cubicBezTo>
                    <a:pt x="643" y="1306"/>
                    <a:pt x="670" y="1308"/>
                    <a:pt x="696" y="1308"/>
                  </a:cubicBezTo>
                  <a:cubicBezTo>
                    <a:pt x="1027" y="1308"/>
                    <a:pt x="1303" y="1048"/>
                    <a:pt x="1324" y="709"/>
                  </a:cubicBezTo>
                  <a:cubicBezTo>
                    <a:pt x="1347" y="344"/>
                    <a:pt x="1073" y="25"/>
                    <a:pt x="731" y="2"/>
                  </a:cubicBezTo>
                  <a:cubicBezTo>
                    <a:pt x="716" y="1"/>
                    <a:pt x="702" y="1"/>
                    <a:pt x="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789;p59">
              <a:extLst>
                <a:ext uri="{FF2B5EF4-FFF2-40B4-BE49-F238E27FC236}">
                  <a16:creationId xmlns:a16="http://schemas.microsoft.com/office/drawing/2014/main" id="{E43F82D8-256D-E440-98AE-C7ED297F2FC4}"/>
                </a:ext>
              </a:extLst>
            </p:cNvPr>
            <p:cNvSpPr/>
            <p:nvPr/>
          </p:nvSpPr>
          <p:spPr>
            <a:xfrm rot="-260890">
              <a:off x="5457883" y="2299885"/>
              <a:ext cx="11439" cy="8031"/>
            </a:xfrm>
            <a:custGeom>
              <a:avLst/>
              <a:gdLst/>
              <a:ahLst/>
              <a:cxnLst/>
              <a:rect l="l" t="t" r="r" b="b"/>
              <a:pathLst>
                <a:path w="1074" h="754" extrusionOk="0">
                  <a:moveTo>
                    <a:pt x="1" y="0"/>
                  </a:moveTo>
                  <a:lnTo>
                    <a:pt x="1074" y="753"/>
                  </a:lnTo>
                  <a:cubicBezTo>
                    <a:pt x="1074" y="753"/>
                    <a:pt x="868" y="46"/>
                    <a:pt x="1" y="0"/>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790;p59">
              <a:extLst>
                <a:ext uri="{FF2B5EF4-FFF2-40B4-BE49-F238E27FC236}">
                  <a16:creationId xmlns:a16="http://schemas.microsoft.com/office/drawing/2014/main" id="{524E0103-DC99-B644-8056-6D11CA54F1D6}"/>
                </a:ext>
              </a:extLst>
            </p:cNvPr>
            <p:cNvSpPr/>
            <p:nvPr/>
          </p:nvSpPr>
          <p:spPr>
            <a:xfrm rot="-260890">
              <a:off x="5446661" y="2302930"/>
              <a:ext cx="11428" cy="8031"/>
            </a:xfrm>
            <a:custGeom>
              <a:avLst/>
              <a:gdLst/>
              <a:ahLst/>
              <a:cxnLst/>
              <a:rect l="l" t="t" r="r" b="b"/>
              <a:pathLst>
                <a:path w="1073" h="754" extrusionOk="0">
                  <a:moveTo>
                    <a:pt x="0" y="1"/>
                  </a:moveTo>
                  <a:lnTo>
                    <a:pt x="1073" y="754"/>
                  </a:lnTo>
                  <a:cubicBezTo>
                    <a:pt x="1073" y="754"/>
                    <a:pt x="867" y="46"/>
                    <a:pt x="0" y="1"/>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791;p59">
              <a:extLst>
                <a:ext uri="{FF2B5EF4-FFF2-40B4-BE49-F238E27FC236}">
                  <a16:creationId xmlns:a16="http://schemas.microsoft.com/office/drawing/2014/main" id="{48FF3CD7-5404-464A-8C35-797107E8C19E}"/>
                </a:ext>
              </a:extLst>
            </p:cNvPr>
            <p:cNvSpPr/>
            <p:nvPr/>
          </p:nvSpPr>
          <p:spPr>
            <a:xfrm rot="-260890">
              <a:off x="5435457" y="2306463"/>
              <a:ext cx="11439" cy="7796"/>
            </a:xfrm>
            <a:custGeom>
              <a:avLst/>
              <a:gdLst/>
              <a:ahLst/>
              <a:cxnLst/>
              <a:rect l="l" t="t" r="r" b="b"/>
              <a:pathLst>
                <a:path w="1074" h="732" extrusionOk="0">
                  <a:moveTo>
                    <a:pt x="0" y="1"/>
                  </a:moveTo>
                  <a:lnTo>
                    <a:pt x="1073" y="731"/>
                  </a:lnTo>
                  <a:cubicBezTo>
                    <a:pt x="1073" y="731"/>
                    <a:pt x="891" y="46"/>
                    <a:pt x="0" y="1"/>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792;p59">
              <a:extLst>
                <a:ext uri="{FF2B5EF4-FFF2-40B4-BE49-F238E27FC236}">
                  <a16:creationId xmlns:a16="http://schemas.microsoft.com/office/drawing/2014/main" id="{B3871B5C-00B4-5E42-9135-D9577F29A530}"/>
                </a:ext>
              </a:extLst>
            </p:cNvPr>
            <p:cNvSpPr/>
            <p:nvPr/>
          </p:nvSpPr>
          <p:spPr>
            <a:xfrm rot="-260890">
              <a:off x="5425992" y="2311146"/>
              <a:ext cx="9735" cy="6092"/>
            </a:xfrm>
            <a:custGeom>
              <a:avLst/>
              <a:gdLst/>
              <a:ahLst/>
              <a:cxnLst/>
              <a:rect l="l" t="t" r="r" b="b"/>
              <a:pathLst>
                <a:path w="914" h="572" extrusionOk="0">
                  <a:moveTo>
                    <a:pt x="0" y="1"/>
                  </a:moveTo>
                  <a:lnTo>
                    <a:pt x="913" y="572"/>
                  </a:lnTo>
                  <a:cubicBezTo>
                    <a:pt x="913" y="572"/>
                    <a:pt x="890" y="47"/>
                    <a:pt x="0" y="1"/>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793;p59">
              <a:extLst>
                <a:ext uri="{FF2B5EF4-FFF2-40B4-BE49-F238E27FC236}">
                  <a16:creationId xmlns:a16="http://schemas.microsoft.com/office/drawing/2014/main" id="{1109077A-9E55-8B4B-961F-446906AD4BC5}"/>
                </a:ext>
              </a:extLst>
            </p:cNvPr>
            <p:cNvSpPr/>
            <p:nvPr/>
          </p:nvSpPr>
          <p:spPr>
            <a:xfrm rot="-260890">
              <a:off x="5482992" y="2332732"/>
              <a:ext cx="1225" cy="11"/>
            </a:xfrm>
            <a:custGeom>
              <a:avLst/>
              <a:gdLst/>
              <a:ahLst/>
              <a:cxnLst/>
              <a:rect l="l" t="t" r="r" b="b"/>
              <a:pathLst>
                <a:path w="115" h="1" extrusionOk="0">
                  <a:moveTo>
                    <a:pt x="0" y="1"/>
                  </a:moveTo>
                  <a:lnTo>
                    <a:pt x="0" y="1"/>
                  </a:lnTo>
                  <a:lnTo>
                    <a:pt x="0" y="1"/>
                  </a:lnTo>
                  <a:close/>
                  <a:moveTo>
                    <a:pt x="0" y="1"/>
                  </a:moveTo>
                  <a:cubicBezTo>
                    <a:pt x="0" y="1"/>
                    <a:pt x="0" y="1"/>
                    <a:pt x="0" y="1"/>
                  </a:cubicBezTo>
                  <a:cubicBezTo>
                    <a:pt x="0" y="1"/>
                    <a:pt x="0" y="1"/>
                    <a:pt x="0" y="1"/>
                  </a:cubicBezTo>
                  <a:close/>
                  <a:moveTo>
                    <a:pt x="23" y="1"/>
                  </a:moveTo>
                  <a:lnTo>
                    <a:pt x="23" y="1"/>
                  </a:lnTo>
                  <a:lnTo>
                    <a:pt x="23" y="1"/>
                  </a:lnTo>
                  <a:close/>
                  <a:moveTo>
                    <a:pt x="23" y="1"/>
                  </a:moveTo>
                  <a:cubicBezTo>
                    <a:pt x="23" y="1"/>
                    <a:pt x="23" y="1"/>
                    <a:pt x="23" y="1"/>
                  </a:cubicBezTo>
                  <a:cubicBezTo>
                    <a:pt x="23" y="1"/>
                    <a:pt x="23" y="1"/>
                    <a:pt x="23" y="1"/>
                  </a:cubicBezTo>
                  <a:close/>
                  <a:moveTo>
                    <a:pt x="46" y="1"/>
                  </a:moveTo>
                  <a:cubicBezTo>
                    <a:pt x="46" y="1"/>
                    <a:pt x="46" y="1"/>
                    <a:pt x="46" y="1"/>
                  </a:cubicBezTo>
                  <a:cubicBezTo>
                    <a:pt x="46" y="1"/>
                    <a:pt x="46" y="1"/>
                    <a:pt x="46" y="1"/>
                  </a:cubicBezTo>
                  <a:close/>
                  <a:moveTo>
                    <a:pt x="46" y="1"/>
                  </a:moveTo>
                  <a:cubicBezTo>
                    <a:pt x="46" y="1"/>
                    <a:pt x="46" y="1"/>
                    <a:pt x="46" y="1"/>
                  </a:cubicBezTo>
                  <a:cubicBezTo>
                    <a:pt x="46" y="1"/>
                    <a:pt x="46" y="1"/>
                    <a:pt x="46" y="1"/>
                  </a:cubicBezTo>
                  <a:close/>
                  <a:moveTo>
                    <a:pt x="69" y="1"/>
                  </a:moveTo>
                  <a:cubicBezTo>
                    <a:pt x="69" y="1"/>
                    <a:pt x="69" y="1"/>
                    <a:pt x="69" y="1"/>
                  </a:cubicBezTo>
                  <a:cubicBezTo>
                    <a:pt x="69" y="1"/>
                    <a:pt x="69" y="1"/>
                    <a:pt x="69" y="1"/>
                  </a:cubicBezTo>
                  <a:close/>
                  <a:moveTo>
                    <a:pt x="69" y="1"/>
                  </a:moveTo>
                  <a:lnTo>
                    <a:pt x="69" y="1"/>
                  </a:lnTo>
                  <a:lnTo>
                    <a:pt x="69" y="1"/>
                  </a:lnTo>
                  <a:close/>
                  <a:moveTo>
                    <a:pt x="92" y="1"/>
                  </a:moveTo>
                  <a:lnTo>
                    <a:pt x="92" y="1"/>
                  </a:lnTo>
                  <a:lnTo>
                    <a:pt x="92" y="1"/>
                  </a:lnTo>
                  <a:close/>
                  <a:moveTo>
                    <a:pt x="115" y="1"/>
                  </a:moveTo>
                  <a:lnTo>
                    <a:pt x="115" y="1"/>
                  </a:lnTo>
                  <a:lnTo>
                    <a:pt x="115" y="1"/>
                  </a:lnTo>
                  <a:close/>
                </a:path>
              </a:pathLst>
            </a:custGeom>
            <a:solidFill>
              <a:srgbClr val="6B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794;p59">
              <a:extLst>
                <a:ext uri="{FF2B5EF4-FFF2-40B4-BE49-F238E27FC236}">
                  <a16:creationId xmlns:a16="http://schemas.microsoft.com/office/drawing/2014/main" id="{352C63D2-B9CD-4041-8B19-183214D9B531}"/>
                </a:ext>
              </a:extLst>
            </p:cNvPr>
            <p:cNvSpPr/>
            <p:nvPr/>
          </p:nvSpPr>
          <p:spPr>
            <a:xfrm rot="-260890">
              <a:off x="5394747" y="2317210"/>
              <a:ext cx="112322" cy="21408"/>
            </a:xfrm>
            <a:custGeom>
              <a:avLst/>
              <a:gdLst/>
              <a:ahLst/>
              <a:cxnLst/>
              <a:rect l="l" t="t" r="r" b="b"/>
              <a:pathLst>
                <a:path w="10546" h="2010" extrusionOk="0">
                  <a:moveTo>
                    <a:pt x="10546" y="0"/>
                  </a:moveTo>
                  <a:lnTo>
                    <a:pt x="10546" y="0"/>
                  </a:lnTo>
                  <a:cubicBezTo>
                    <a:pt x="10249" y="457"/>
                    <a:pt x="9633" y="845"/>
                    <a:pt x="8492" y="1050"/>
                  </a:cubicBezTo>
                  <a:cubicBezTo>
                    <a:pt x="6278" y="1416"/>
                    <a:pt x="4269" y="1644"/>
                    <a:pt x="2603" y="1644"/>
                  </a:cubicBezTo>
                  <a:cubicBezTo>
                    <a:pt x="1849" y="1644"/>
                    <a:pt x="1165" y="1598"/>
                    <a:pt x="548" y="1507"/>
                  </a:cubicBezTo>
                  <a:cubicBezTo>
                    <a:pt x="297" y="1461"/>
                    <a:pt x="115" y="1347"/>
                    <a:pt x="23" y="1210"/>
                  </a:cubicBezTo>
                  <a:lnTo>
                    <a:pt x="23" y="1210"/>
                  </a:lnTo>
                  <a:cubicBezTo>
                    <a:pt x="1" y="1461"/>
                    <a:pt x="206" y="1644"/>
                    <a:pt x="571" y="1735"/>
                  </a:cubicBezTo>
                  <a:cubicBezTo>
                    <a:pt x="1416" y="1918"/>
                    <a:pt x="2443" y="2009"/>
                    <a:pt x="3630" y="2009"/>
                  </a:cubicBezTo>
                  <a:cubicBezTo>
                    <a:pt x="4999" y="2009"/>
                    <a:pt x="6551" y="1895"/>
                    <a:pt x="8218" y="1690"/>
                  </a:cubicBezTo>
                  <a:lnTo>
                    <a:pt x="8355" y="1690"/>
                  </a:lnTo>
                  <a:cubicBezTo>
                    <a:pt x="10021" y="1461"/>
                    <a:pt x="10500" y="731"/>
                    <a:pt x="10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795;p59">
              <a:extLst>
                <a:ext uri="{FF2B5EF4-FFF2-40B4-BE49-F238E27FC236}">
                  <a16:creationId xmlns:a16="http://schemas.microsoft.com/office/drawing/2014/main" id="{5EEFDD26-345E-C14B-AB1A-7668E4D66FF0}"/>
                </a:ext>
              </a:extLst>
            </p:cNvPr>
            <p:cNvSpPr/>
            <p:nvPr/>
          </p:nvSpPr>
          <p:spPr>
            <a:xfrm rot="-260890">
              <a:off x="5702248" y="2265610"/>
              <a:ext cx="11" cy="256"/>
            </a:xfrm>
            <a:custGeom>
              <a:avLst/>
              <a:gdLst/>
              <a:ahLst/>
              <a:cxnLst/>
              <a:rect l="l" t="t" r="r" b="b"/>
              <a:pathLst>
                <a:path w="1" h="24" extrusionOk="0">
                  <a:moveTo>
                    <a:pt x="1" y="24"/>
                  </a:moveTo>
                  <a:cubicBezTo>
                    <a:pt x="1" y="24"/>
                    <a:pt x="1" y="24"/>
                    <a:pt x="1" y="24"/>
                  </a:cubicBezTo>
                  <a:cubicBezTo>
                    <a:pt x="1" y="24"/>
                    <a:pt x="1" y="24"/>
                    <a:pt x="1" y="24"/>
                  </a:cubicBezTo>
                  <a:close/>
                  <a:moveTo>
                    <a:pt x="1" y="1"/>
                  </a:moveTo>
                  <a:lnTo>
                    <a:pt x="1" y="1"/>
                  </a:lnTo>
                  <a:lnTo>
                    <a:pt x="1" y="1"/>
                  </a:lnTo>
                  <a:close/>
                  <a:moveTo>
                    <a:pt x="1" y="1"/>
                  </a:moveTo>
                  <a:lnTo>
                    <a:pt x="1" y="1"/>
                  </a:lnTo>
                  <a:lnTo>
                    <a:pt x="1" y="1"/>
                  </a:lnTo>
                  <a:close/>
                </a:path>
              </a:pathLst>
            </a:custGeom>
            <a:solidFill>
              <a:srgbClr val="7FC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796;p59">
              <a:extLst>
                <a:ext uri="{FF2B5EF4-FFF2-40B4-BE49-F238E27FC236}">
                  <a16:creationId xmlns:a16="http://schemas.microsoft.com/office/drawing/2014/main" id="{AAA5D8D9-2999-AC49-93A7-E07BCAAD2DA7}"/>
                </a:ext>
              </a:extLst>
            </p:cNvPr>
            <p:cNvSpPr/>
            <p:nvPr/>
          </p:nvSpPr>
          <p:spPr>
            <a:xfrm rot="-260890">
              <a:off x="5619298" y="2261713"/>
              <a:ext cx="84609" cy="55202"/>
            </a:xfrm>
            <a:custGeom>
              <a:avLst/>
              <a:gdLst/>
              <a:ahLst/>
              <a:cxnLst/>
              <a:rect l="l" t="t" r="r" b="b"/>
              <a:pathLst>
                <a:path w="7944" h="5183" extrusionOk="0">
                  <a:moveTo>
                    <a:pt x="7624" y="1"/>
                  </a:moveTo>
                  <a:cubicBezTo>
                    <a:pt x="7647" y="46"/>
                    <a:pt x="7647" y="92"/>
                    <a:pt x="7670" y="115"/>
                  </a:cubicBezTo>
                  <a:cubicBezTo>
                    <a:pt x="7716" y="1325"/>
                    <a:pt x="4840" y="4452"/>
                    <a:pt x="4223" y="4611"/>
                  </a:cubicBezTo>
                  <a:cubicBezTo>
                    <a:pt x="3356" y="4817"/>
                    <a:pt x="2283" y="4954"/>
                    <a:pt x="1439" y="4954"/>
                  </a:cubicBezTo>
                  <a:cubicBezTo>
                    <a:pt x="754" y="4954"/>
                    <a:pt x="206" y="4863"/>
                    <a:pt x="46" y="4657"/>
                  </a:cubicBezTo>
                  <a:lnTo>
                    <a:pt x="46" y="4657"/>
                  </a:lnTo>
                  <a:cubicBezTo>
                    <a:pt x="1" y="5022"/>
                    <a:pt x="891" y="5182"/>
                    <a:pt x="1986" y="5182"/>
                  </a:cubicBezTo>
                  <a:cubicBezTo>
                    <a:pt x="2717" y="5182"/>
                    <a:pt x="3561" y="5114"/>
                    <a:pt x="4269" y="4977"/>
                  </a:cubicBezTo>
                  <a:cubicBezTo>
                    <a:pt x="4885" y="4863"/>
                    <a:pt x="7944" y="1895"/>
                    <a:pt x="7944" y="686"/>
                  </a:cubicBezTo>
                  <a:lnTo>
                    <a:pt x="7944" y="663"/>
                  </a:lnTo>
                  <a:cubicBezTo>
                    <a:pt x="7921" y="480"/>
                    <a:pt x="7807" y="229"/>
                    <a:pt x="7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0"/>
        <p:cNvGrpSpPr/>
        <p:nvPr/>
      </p:nvGrpSpPr>
      <p:grpSpPr>
        <a:xfrm>
          <a:off x="0" y="0"/>
          <a:ext cx="0" cy="0"/>
          <a:chOff x="0" y="0"/>
          <a:chExt cx="0" cy="0"/>
        </a:xfrm>
      </p:grpSpPr>
      <p:sp>
        <p:nvSpPr>
          <p:cNvPr id="3471" name="Google Shape;3471;p58"/>
          <p:cNvSpPr/>
          <p:nvPr/>
        </p:nvSpPr>
        <p:spPr>
          <a:xfrm>
            <a:off x="1123134" y="1308335"/>
            <a:ext cx="1219200" cy="1219200"/>
          </a:xfrm>
          <a:prstGeom prst="pie">
            <a:avLst>
              <a:gd name="adj1" fmla="val 16206756"/>
              <a:gd name="adj2" fmla="val 21562383"/>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8"/>
          <p:cNvSpPr/>
          <p:nvPr/>
        </p:nvSpPr>
        <p:spPr>
          <a:xfrm>
            <a:off x="1295186" y="1474146"/>
            <a:ext cx="875117" cy="875117"/>
          </a:xfrm>
          <a:custGeom>
            <a:avLst/>
            <a:gdLst/>
            <a:ahLst/>
            <a:cxnLst/>
            <a:rect l="l" t="t" r="r" b="b"/>
            <a:pathLst>
              <a:path w="20424" h="20424" extrusionOk="0">
                <a:moveTo>
                  <a:pt x="10210" y="1"/>
                </a:moveTo>
                <a:cubicBezTo>
                  <a:pt x="4570" y="1"/>
                  <a:pt x="1" y="4573"/>
                  <a:pt x="1" y="10214"/>
                </a:cubicBezTo>
                <a:cubicBezTo>
                  <a:pt x="1" y="15851"/>
                  <a:pt x="4570" y="20424"/>
                  <a:pt x="10210" y="20424"/>
                </a:cubicBezTo>
                <a:cubicBezTo>
                  <a:pt x="15851" y="20424"/>
                  <a:pt x="20424" y="15851"/>
                  <a:pt x="20424" y="10214"/>
                </a:cubicBezTo>
                <a:cubicBezTo>
                  <a:pt x="20424" y="4573"/>
                  <a:pt x="15851" y="1"/>
                  <a:pt x="10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8"/>
          <p:cNvSpPr/>
          <p:nvPr/>
        </p:nvSpPr>
        <p:spPr>
          <a:xfrm>
            <a:off x="3943280" y="1415546"/>
            <a:ext cx="1130164" cy="1066865"/>
          </a:xfrm>
          <a:prstGeom prst="pie">
            <a:avLst>
              <a:gd name="adj1" fmla="val 16206756"/>
              <a:gd name="adj2" fmla="val 5447076"/>
            </a:avLst>
          </a:prstGeom>
          <a:solidFill>
            <a:schemeClr val="accent3"/>
          </a:solidFill>
          <a:ln w="381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8"/>
          <p:cNvSpPr/>
          <p:nvPr/>
        </p:nvSpPr>
        <p:spPr>
          <a:xfrm>
            <a:off x="4075991" y="1567983"/>
            <a:ext cx="811209" cy="765774"/>
          </a:xfrm>
          <a:custGeom>
            <a:avLst/>
            <a:gdLst/>
            <a:ahLst/>
            <a:cxnLst/>
            <a:rect l="l" t="t" r="r" b="b"/>
            <a:pathLst>
              <a:path w="20424" h="20424" extrusionOk="0">
                <a:moveTo>
                  <a:pt x="10210" y="1"/>
                </a:moveTo>
                <a:cubicBezTo>
                  <a:pt x="4570" y="1"/>
                  <a:pt x="1" y="4573"/>
                  <a:pt x="1" y="10214"/>
                </a:cubicBezTo>
                <a:cubicBezTo>
                  <a:pt x="1" y="15851"/>
                  <a:pt x="4570" y="20424"/>
                  <a:pt x="10210" y="20424"/>
                </a:cubicBezTo>
                <a:cubicBezTo>
                  <a:pt x="15851" y="20424"/>
                  <a:pt x="20424" y="15851"/>
                  <a:pt x="20424" y="10214"/>
                </a:cubicBezTo>
                <a:cubicBezTo>
                  <a:pt x="20424" y="4573"/>
                  <a:pt x="15851" y="1"/>
                  <a:pt x="10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8"/>
          <p:cNvSpPr/>
          <p:nvPr/>
        </p:nvSpPr>
        <p:spPr>
          <a:xfrm>
            <a:off x="6791867" y="1289240"/>
            <a:ext cx="1219211" cy="1219211"/>
          </a:xfrm>
          <a:custGeom>
            <a:avLst/>
            <a:gdLst/>
            <a:ahLst/>
            <a:cxnLst/>
            <a:rect l="l" t="t" r="r" b="b"/>
            <a:pathLst>
              <a:path w="20424" h="20424" extrusionOk="0">
                <a:moveTo>
                  <a:pt x="10210" y="1"/>
                </a:moveTo>
                <a:cubicBezTo>
                  <a:pt x="4570" y="1"/>
                  <a:pt x="1" y="4573"/>
                  <a:pt x="1" y="10214"/>
                </a:cubicBezTo>
                <a:cubicBezTo>
                  <a:pt x="1" y="15851"/>
                  <a:pt x="4570" y="20424"/>
                  <a:pt x="10210" y="20424"/>
                </a:cubicBezTo>
                <a:cubicBezTo>
                  <a:pt x="15851" y="20424"/>
                  <a:pt x="20424" y="15851"/>
                  <a:pt x="20424" y="10214"/>
                </a:cubicBezTo>
                <a:cubicBezTo>
                  <a:pt x="20424" y="4573"/>
                  <a:pt x="15851" y="1"/>
                  <a:pt x="10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8"/>
          <p:cNvSpPr/>
          <p:nvPr/>
        </p:nvSpPr>
        <p:spPr>
          <a:xfrm>
            <a:off x="6963917" y="1461290"/>
            <a:ext cx="875117" cy="875117"/>
          </a:xfrm>
          <a:custGeom>
            <a:avLst/>
            <a:gdLst/>
            <a:ahLst/>
            <a:cxnLst/>
            <a:rect l="l" t="t" r="r" b="b"/>
            <a:pathLst>
              <a:path w="20424" h="20424" extrusionOk="0">
                <a:moveTo>
                  <a:pt x="10210" y="1"/>
                </a:moveTo>
                <a:cubicBezTo>
                  <a:pt x="4570" y="1"/>
                  <a:pt x="1" y="4573"/>
                  <a:pt x="1" y="10214"/>
                </a:cubicBezTo>
                <a:cubicBezTo>
                  <a:pt x="1" y="15851"/>
                  <a:pt x="4570" y="20424"/>
                  <a:pt x="10210" y="20424"/>
                </a:cubicBezTo>
                <a:cubicBezTo>
                  <a:pt x="15851" y="20424"/>
                  <a:pt x="20424" y="15851"/>
                  <a:pt x="20424" y="10214"/>
                </a:cubicBezTo>
                <a:cubicBezTo>
                  <a:pt x="20424" y="4573"/>
                  <a:pt x="15851" y="1"/>
                  <a:pt x="10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8"/>
          <p:cNvSpPr txBox="1">
            <a:spLocks noGrp="1"/>
          </p:cNvSpPr>
          <p:nvPr>
            <p:ph type="title" idx="3"/>
          </p:nvPr>
        </p:nvSpPr>
        <p:spPr>
          <a:xfrm>
            <a:off x="4043002" y="946223"/>
            <a:ext cx="872373" cy="35544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2/3</a:t>
            </a:r>
            <a:endParaRPr/>
          </a:p>
        </p:txBody>
      </p:sp>
      <p:sp>
        <p:nvSpPr>
          <p:cNvPr id="3478" name="Google Shape;3478;p58"/>
          <p:cNvSpPr txBox="1">
            <a:spLocks noGrp="1"/>
          </p:cNvSpPr>
          <p:nvPr>
            <p:ph type="subTitle" idx="4"/>
          </p:nvPr>
        </p:nvSpPr>
        <p:spPr>
          <a:xfrm>
            <a:off x="3638840" y="2634848"/>
            <a:ext cx="2106614" cy="2279903"/>
          </a:xfrm>
          <a:prstGeom prst="rect">
            <a:avLst/>
          </a:prstGeom>
          <a:solidFill>
            <a:schemeClr val="bg1"/>
          </a:solidFill>
          <a:ln>
            <a:solidFill>
              <a:schemeClr val="bg1">
                <a:lumMod val="10000"/>
              </a:schemeClr>
            </a:solidFill>
          </a:ln>
        </p:spPr>
        <p:txBody>
          <a:bodyPr spcFirstLastPara="1" wrap="square" lIns="91425" tIns="91425" rIns="91425" bIns="91425" anchor="ctr" anchorCtr="0">
            <a:noAutofit/>
          </a:bodyPr>
          <a:lstStyle/>
          <a:p>
            <a:pPr marL="0" lvl="0" indent="0" algn="just" rtl="0">
              <a:spcBef>
                <a:spcPts val="0"/>
              </a:spcBef>
              <a:spcAft>
                <a:spcPts val="0"/>
              </a:spcAft>
              <a:buNone/>
            </a:pPr>
            <a:r>
              <a:rPr lang="en">
                <a:solidFill>
                  <a:schemeClr val="bg1">
                    <a:lumMod val="10000"/>
                  </a:schemeClr>
                </a:solidFill>
              </a:rPr>
              <a:t>Lan là học sinh khuyết tật mới chuyển đến lớp. Em thường ngồi một chỗ xem các bạn chơi đùa, chạy nhảy. Thấy vậy, Mai đến bắt chuyện và cùng chơi với Lan.</a:t>
            </a:r>
            <a:endParaRPr>
              <a:solidFill>
                <a:schemeClr val="bg1">
                  <a:lumMod val="10000"/>
                </a:schemeClr>
              </a:solidFill>
            </a:endParaRPr>
          </a:p>
        </p:txBody>
      </p:sp>
      <p:sp>
        <p:nvSpPr>
          <p:cNvPr id="3480" name="Google Shape;3480;p58"/>
          <p:cNvSpPr txBox="1">
            <a:spLocks noGrp="1"/>
          </p:cNvSpPr>
          <p:nvPr>
            <p:ph type="title"/>
          </p:nvPr>
        </p:nvSpPr>
        <p:spPr>
          <a:xfrm>
            <a:off x="1291489" y="877959"/>
            <a:ext cx="941100" cy="4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1/3</a:t>
            </a:r>
            <a:endParaRPr/>
          </a:p>
        </p:txBody>
      </p:sp>
      <p:sp>
        <p:nvSpPr>
          <p:cNvPr id="3481" name="Google Shape;3481;p58"/>
          <p:cNvSpPr txBox="1">
            <a:spLocks noGrp="1"/>
          </p:cNvSpPr>
          <p:nvPr>
            <p:ph type="subTitle" idx="1"/>
          </p:nvPr>
        </p:nvSpPr>
        <p:spPr>
          <a:xfrm>
            <a:off x="491702" y="2615966"/>
            <a:ext cx="2799684" cy="2324754"/>
          </a:xfrm>
          <a:prstGeom prst="rect">
            <a:avLst/>
          </a:prstGeom>
          <a:solidFill>
            <a:schemeClr val="bg1"/>
          </a:solidFill>
          <a:ln>
            <a:solidFill>
              <a:schemeClr val="bg1">
                <a:lumMod val="10000"/>
              </a:schemeClr>
            </a:solidFill>
          </a:ln>
        </p:spPr>
        <p:txBody>
          <a:bodyPr spcFirstLastPara="1" wrap="square" lIns="91425" tIns="91425" rIns="91425" bIns="91425" anchor="ctr" anchorCtr="0">
            <a:noAutofit/>
          </a:bodyPr>
          <a:lstStyle/>
          <a:p>
            <a:pPr marL="0" lvl="0" indent="0" algn="just" rtl="0">
              <a:spcBef>
                <a:spcPts val="0"/>
              </a:spcBef>
              <a:spcAft>
                <a:spcPts val="0"/>
              </a:spcAft>
              <a:buNone/>
            </a:pPr>
            <a:r>
              <a:rPr lang="en">
                <a:solidFill>
                  <a:schemeClr val="bg1">
                    <a:lumMod val="10000"/>
                  </a:schemeClr>
                </a:solidFill>
              </a:rPr>
              <a:t>GĐ Hà có 4 người, Bố mẹ, Hà và em trai. Để các con có TG học và vui chơi nên Bố mẹ H thường làm hết việc nhà. Mấy hôm nay, mẹ bị ốm, một mình bố H phải xoay sở làm hết mọi việc, còn chị em H vẫn mải mê vui chơi mà không phụ giúp Bố cũng không động viên hỏi thăm mẹ.</a:t>
            </a:r>
            <a:endParaRPr>
              <a:solidFill>
                <a:schemeClr val="bg1">
                  <a:lumMod val="10000"/>
                </a:schemeClr>
              </a:solidFill>
            </a:endParaRPr>
          </a:p>
        </p:txBody>
      </p:sp>
      <p:sp>
        <p:nvSpPr>
          <p:cNvPr id="3483" name="Google Shape;3483;p58"/>
          <p:cNvSpPr txBox="1">
            <a:spLocks noGrp="1"/>
          </p:cNvSpPr>
          <p:nvPr>
            <p:ph type="title" idx="6"/>
          </p:nvPr>
        </p:nvSpPr>
        <p:spPr>
          <a:xfrm>
            <a:off x="7001177" y="870505"/>
            <a:ext cx="875100" cy="4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3/3</a:t>
            </a:r>
            <a:endParaRPr/>
          </a:p>
        </p:txBody>
      </p:sp>
      <p:sp>
        <p:nvSpPr>
          <p:cNvPr id="3484" name="Google Shape;3484;p58"/>
          <p:cNvSpPr txBox="1">
            <a:spLocks noGrp="1"/>
          </p:cNvSpPr>
          <p:nvPr>
            <p:ph type="subTitle" idx="7"/>
          </p:nvPr>
        </p:nvSpPr>
        <p:spPr>
          <a:xfrm>
            <a:off x="6277156" y="2642134"/>
            <a:ext cx="2375141" cy="2263132"/>
          </a:xfrm>
          <a:prstGeom prst="rect">
            <a:avLst/>
          </a:prstGeom>
          <a:solidFill>
            <a:schemeClr val="bg1"/>
          </a:solidFill>
          <a:ln>
            <a:solidFill>
              <a:schemeClr val="bg1">
                <a:lumMod val="10000"/>
              </a:schemeClr>
            </a:solidFill>
          </a:ln>
        </p:spPr>
        <p:txBody>
          <a:bodyPr spcFirstLastPara="1" wrap="square" lIns="91425" tIns="91425" rIns="91425" bIns="91425" anchor="ctr" anchorCtr="0">
            <a:noAutofit/>
          </a:bodyPr>
          <a:lstStyle/>
          <a:p>
            <a:pPr marL="0" lvl="0" indent="0" algn="just" rtl="0">
              <a:spcBef>
                <a:spcPts val="0"/>
              </a:spcBef>
              <a:spcAft>
                <a:spcPts val="0"/>
              </a:spcAft>
              <a:buNone/>
            </a:pPr>
            <a:r>
              <a:rPr lang="en">
                <a:solidFill>
                  <a:schemeClr val="bg1">
                    <a:lumMod val="10000"/>
                  </a:schemeClr>
                </a:solidFill>
              </a:rPr>
              <a:t>Cạnh nhà Phúc có một bà cụ neo đơn. P thường đến nhà chơi với cụ mỗi khi rãnh rỗi. Cuối tuần, P rủ các bạn h</a:t>
            </a:r>
            <a:r>
              <a:rPr lang="en-US">
                <a:solidFill>
                  <a:schemeClr val="bg1">
                    <a:lumMod val="10000"/>
                  </a:schemeClr>
                </a:solidFill>
              </a:rPr>
              <a:t>àng xóm đến nhà cụ chơi và giúp cụ dọn quét nhà cửa, nhổ cỏ trong vườn và trò chuyện với cụ cho cụ đỡ buồn.</a:t>
            </a:r>
            <a:endParaRPr>
              <a:solidFill>
                <a:schemeClr val="bg1">
                  <a:lumMod val="10000"/>
                </a:schemeClr>
              </a:solidFill>
            </a:endParaRPr>
          </a:p>
        </p:txBody>
      </p:sp>
      <p:sp>
        <p:nvSpPr>
          <p:cNvPr id="3486" name="Google Shape;3486;p58"/>
          <p:cNvSpPr txBox="1">
            <a:spLocks noGrp="1"/>
          </p:cNvSpPr>
          <p:nvPr>
            <p:ph type="title" idx="9"/>
          </p:nvPr>
        </p:nvSpPr>
        <p:spPr>
          <a:xfrm>
            <a:off x="-213160" y="314200"/>
            <a:ext cx="7704000" cy="572700"/>
          </a:xfrm>
          <a:prstGeom prst="rect">
            <a:avLst/>
          </a:prstGeom>
        </p:spPr>
        <p:txBody>
          <a:bodyPr spcFirstLastPara="1" wrap="square" lIns="91425" tIns="91425" rIns="91425" bIns="91425" anchor="t" anchorCtr="0">
            <a:noAutofit/>
          </a:bodyPr>
          <a:lstStyle/>
          <a:p>
            <a:pPr lvl="0"/>
            <a:r>
              <a:rPr lang="en" b="1"/>
              <a:t>—</a:t>
            </a:r>
            <a:r>
              <a:rPr lang="vi-VN" b="1">
                <a:latin typeface="Calibri" panose="020F0502020204030204" pitchFamily="34" charset="0"/>
                <a:cs typeface="Calibri" panose="020F0502020204030204" pitchFamily="34" charset="0"/>
              </a:rPr>
              <a:t>Em đồng tình hay không đồng tình???</a:t>
            </a:r>
            <a:endParaRPr b="1">
              <a:latin typeface="Calibri" panose="020F0502020204030204" pitchFamily="34" charset="0"/>
              <a:cs typeface="Calibri" panose="020F0502020204030204" pitchFamily="34" charset="0"/>
            </a:endParaRPr>
          </a:p>
        </p:txBody>
      </p:sp>
      <p:grpSp>
        <p:nvGrpSpPr>
          <p:cNvPr id="3487" name="Google Shape;3487;p58"/>
          <p:cNvGrpSpPr/>
          <p:nvPr/>
        </p:nvGrpSpPr>
        <p:grpSpPr>
          <a:xfrm>
            <a:off x="1485776" y="1658563"/>
            <a:ext cx="493937" cy="506292"/>
            <a:chOff x="6641680" y="1981462"/>
            <a:chExt cx="352083" cy="360864"/>
          </a:xfrm>
        </p:grpSpPr>
        <p:sp>
          <p:nvSpPr>
            <p:cNvPr id="3488" name="Google Shape;3488;p58"/>
            <p:cNvSpPr/>
            <p:nvPr/>
          </p:nvSpPr>
          <p:spPr>
            <a:xfrm>
              <a:off x="6641680" y="1981462"/>
              <a:ext cx="351848" cy="351587"/>
            </a:xfrm>
            <a:custGeom>
              <a:avLst/>
              <a:gdLst/>
              <a:ahLst/>
              <a:cxnLst/>
              <a:rect l="l" t="t" r="r" b="b"/>
              <a:pathLst>
                <a:path w="13464" h="13454" extrusionOk="0">
                  <a:moveTo>
                    <a:pt x="5222" y="0"/>
                  </a:moveTo>
                  <a:cubicBezTo>
                    <a:pt x="2337" y="0"/>
                    <a:pt x="1" y="2347"/>
                    <a:pt x="1" y="5231"/>
                  </a:cubicBezTo>
                  <a:lnTo>
                    <a:pt x="1" y="13232"/>
                  </a:lnTo>
                  <a:cubicBezTo>
                    <a:pt x="1" y="13357"/>
                    <a:pt x="97" y="13453"/>
                    <a:pt x="222" y="13453"/>
                  </a:cubicBezTo>
                  <a:lnTo>
                    <a:pt x="13242" y="13453"/>
                  </a:lnTo>
                  <a:cubicBezTo>
                    <a:pt x="13367" y="13453"/>
                    <a:pt x="13463" y="13357"/>
                    <a:pt x="13463" y="13232"/>
                  </a:cubicBezTo>
                  <a:lnTo>
                    <a:pt x="13463" y="9155"/>
                  </a:lnTo>
                  <a:cubicBezTo>
                    <a:pt x="13463" y="8385"/>
                    <a:pt x="12838" y="7770"/>
                    <a:pt x="12078" y="7770"/>
                  </a:cubicBezTo>
                  <a:lnTo>
                    <a:pt x="11838" y="7770"/>
                  </a:lnTo>
                  <a:cubicBezTo>
                    <a:pt x="11069" y="7760"/>
                    <a:pt x="10453" y="7145"/>
                    <a:pt x="10453" y="6376"/>
                  </a:cubicBezTo>
                  <a:lnTo>
                    <a:pt x="10453" y="5231"/>
                  </a:lnTo>
                  <a:cubicBezTo>
                    <a:pt x="10453" y="2347"/>
                    <a:pt x="8107" y="0"/>
                    <a:pt x="5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8"/>
            <p:cNvSpPr/>
            <p:nvPr/>
          </p:nvSpPr>
          <p:spPr>
            <a:xfrm>
              <a:off x="6759041" y="1981462"/>
              <a:ext cx="234722" cy="351587"/>
            </a:xfrm>
            <a:custGeom>
              <a:avLst/>
              <a:gdLst/>
              <a:ahLst/>
              <a:cxnLst/>
              <a:rect l="l" t="t" r="r" b="b"/>
              <a:pathLst>
                <a:path w="8982" h="13454" extrusionOk="0">
                  <a:moveTo>
                    <a:pt x="731" y="0"/>
                  </a:moveTo>
                  <a:cubicBezTo>
                    <a:pt x="491" y="0"/>
                    <a:pt x="241" y="20"/>
                    <a:pt x="0" y="58"/>
                  </a:cubicBezTo>
                  <a:cubicBezTo>
                    <a:pt x="2577" y="414"/>
                    <a:pt x="4501" y="2625"/>
                    <a:pt x="4501" y="5222"/>
                  </a:cubicBezTo>
                  <a:lnTo>
                    <a:pt x="4501" y="7732"/>
                  </a:lnTo>
                  <a:cubicBezTo>
                    <a:pt x="4501" y="8357"/>
                    <a:pt x="5010" y="8876"/>
                    <a:pt x="5645" y="8876"/>
                  </a:cubicBezTo>
                  <a:lnTo>
                    <a:pt x="6385" y="8876"/>
                  </a:lnTo>
                  <a:cubicBezTo>
                    <a:pt x="7010" y="8876"/>
                    <a:pt x="7530" y="9386"/>
                    <a:pt x="7530" y="10020"/>
                  </a:cubicBezTo>
                  <a:lnTo>
                    <a:pt x="7530" y="13222"/>
                  </a:lnTo>
                  <a:cubicBezTo>
                    <a:pt x="7530" y="13347"/>
                    <a:pt x="7424" y="13453"/>
                    <a:pt x="7299" y="13453"/>
                  </a:cubicBezTo>
                  <a:lnTo>
                    <a:pt x="8751" y="13453"/>
                  </a:lnTo>
                  <a:cubicBezTo>
                    <a:pt x="8876" y="13453"/>
                    <a:pt x="8982" y="13347"/>
                    <a:pt x="8982" y="13222"/>
                  </a:cubicBezTo>
                  <a:lnTo>
                    <a:pt x="8982" y="9155"/>
                  </a:lnTo>
                  <a:cubicBezTo>
                    <a:pt x="8982" y="8391"/>
                    <a:pt x="8366" y="7770"/>
                    <a:pt x="7605" y="7770"/>
                  </a:cubicBezTo>
                  <a:cubicBezTo>
                    <a:pt x="7599" y="7770"/>
                    <a:pt x="7593" y="7770"/>
                    <a:pt x="7587" y="7770"/>
                  </a:cubicBezTo>
                  <a:lnTo>
                    <a:pt x="7347" y="7770"/>
                  </a:lnTo>
                  <a:cubicBezTo>
                    <a:pt x="6578" y="7770"/>
                    <a:pt x="5953" y="7145"/>
                    <a:pt x="5953" y="6376"/>
                  </a:cubicBezTo>
                  <a:lnTo>
                    <a:pt x="5953" y="5231"/>
                  </a:lnTo>
                  <a:cubicBezTo>
                    <a:pt x="5953" y="2347"/>
                    <a:pt x="3616" y="10"/>
                    <a:pt x="7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8"/>
            <p:cNvSpPr/>
            <p:nvPr/>
          </p:nvSpPr>
          <p:spPr>
            <a:xfrm>
              <a:off x="6641680" y="2266410"/>
              <a:ext cx="352083" cy="66873"/>
            </a:xfrm>
            <a:custGeom>
              <a:avLst/>
              <a:gdLst/>
              <a:ahLst/>
              <a:cxnLst/>
              <a:rect l="l" t="t" r="r" b="b"/>
              <a:pathLst>
                <a:path w="13473" h="2559" extrusionOk="0">
                  <a:moveTo>
                    <a:pt x="1" y="1"/>
                  </a:moveTo>
                  <a:lnTo>
                    <a:pt x="1" y="2318"/>
                  </a:lnTo>
                  <a:cubicBezTo>
                    <a:pt x="1" y="2443"/>
                    <a:pt x="106" y="2549"/>
                    <a:pt x="231" y="2559"/>
                  </a:cubicBezTo>
                  <a:lnTo>
                    <a:pt x="13232" y="2559"/>
                  </a:lnTo>
                  <a:cubicBezTo>
                    <a:pt x="13367" y="2549"/>
                    <a:pt x="13463" y="2443"/>
                    <a:pt x="13473" y="2318"/>
                  </a:cubicBezTo>
                  <a:lnTo>
                    <a:pt x="13473"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8"/>
            <p:cNvSpPr/>
            <p:nvPr/>
          </p:nvSpPr>
          <p:spPr>
            <a:xfrm>
              <a:off x="6641680" y="2266410"/>
              <a:ext cx="34469" cy="75915"/>
            </a:xfrm>
            <a:custGeom>
              <a:avLst/>
              <a:gdLst/>
              <a:ahLst/>
              <a:cxnLst/>
              <a:rect l="l" t="t" r="r" b="b"/>
              <a:pathLst>
                <a:path w="1319" h="2905" extrusionOk="0">
                  <a:moveTo>
                    <a:pt x="1" y="1"/>
                  </a:moveTo>
                  <a:lnTo>
                    <a:pt x="1" y="2665"/>
                  </a:lnTo>
                  <a:cubicBezTo>
                    <a:pt x="1" y="2790"/>
                    <a:pt x="106" y="2895"/>
                    <a:pt x="231" y="2905"/>
                  </a:cubicBezTo>
                  <a:lnTo>
                    <a:pt x="1318" y="2905"/>
                  </a:lnTo>
                  <a:lnTo>
                    <a:pt x="1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8"/>
            <p:cNvSpPr/>
            <p:nvPr/>
          </p:nvSpPr>
          <p:spPr>
            <a:xfrm>
              <a:off x="6659032" y="2266410"/>
              <a:ext cx="17117" cy="75680"/>
            </a:xfrm>
            <a:custGeom>
              <a:avLst/>
              <a:gdLst/>
              <a:ahLst/>
              <a:cxnLst/>
              <a:rect l="l" t="t" r="r" b="b"/>
              <a:pathLst>
                <a:path w="655" h="2896" extrusionOk="0">
                  <a:moveTo>
                    <a:pt x="0" y="1"/>
                  </a:moveTo>
                  <a:lnTo>
                    <a:pt x="0" y="2895"/>
                  </a:lnTo>
                  <a:lnTo>
                    <a:pt x="654" y="2895"/>
                  </a:lnTo>
                  <a:lnTo>
                    <a:pt x="6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8"/>
            <p:cNvSpPr/>
            <p:nvPr/>
          </p:nvSpPr>
          <p:spPr>
            <a:xfrm>
              <a:off x="6959060" y="2266410"/>
              <a:ext cx="34469" cy="75680"/>
            </a:xfrm>
            <a:custGeom>
              <a:avLst/>
              <a:gdLst/>
              <a:ahLst/>
              <a:cxnLst/>
              <a:rect l="l" t="t" r="r" b="b"/>
              <a:pathLst>
                <a:path w="1319" h="2896" extrusionOk="0">
                  <a:moveTo>
                    <a:pt x="1" y="1"/>
                  </a:moveTo>
                  <a:lnTo>
                    <a:pt x="1" y="2895"/>
                  </a:lnTo>
                  <a:lnTo>
                    <a:pt x="1087" y="2895"/>
                  </a:lnTo>
                  <a:cubicBezTo>
                    <a:pt x="1212" y="2895"/>
                    <a:pt x="1318" y="2790"/>
                    <a:pt x="1318" y="2665"/>
                  </a:cubicBezTo>
                  <a:lnTo>
                    <a:pt x="1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8"/>
            <p:cNvSpPr/>
            <p:nvPr/>
          </p:nvSpPr>
          <p:spPr>
            <a:xfrm>
              <a:off x="6970375" y="2266410"/>
              <a:ext cx="23389" cy="75915"/>
            </a:xfrm>
            <a:custGeom>
              <a:avLst/>
              <a:gdLst/>
              <a:ahLst/>
              <a:cxnLst/>
              <a:rect l="l" t="t" r="r" b="b"/>
              <a:pathLst>
                <a:path w="895" h="2905" extrusionOk="0">
                  <a:moveTo>
                    <a:pt x="231" y="1"/>
                  </a:moveTo>
                  <a:lnTo>
                    <a:pt x="231" y="2665"/>
                  </a:lnTo>
                  <a:cubicBezTo>
                    <a:pt x="231" y="2790"/>
                    <a:pt x="125" y="2895"/>
                    <a:pt x="0" y="2905"/>
                  </a:cubicBezTo>
                  <a:lnTo>
                    <a:pt x="654" y="2905"/>
                  </a:lnTo>
                  <a:cubicBezTo>
                    <a:pt x="779" y="2895"/>
                    <a:pt x="885" y="2790"/>
                    <a:pt x="895" y="2665"/>
                  </a:cubicBezTo>
                  <a:lnTo>
                    <a:pt x="8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8"/>
            <p:cNvSpPr/>
            <p:nvPr/>
          </p:nvSpPr>
          <p:spPr>
            <a:xfrm>
              <a:off x="6676123" y="2259146"/>
              <a:ext cx="28406" cy="73903"/>
            </a:xfrm>
            <a:custGeom>
              <a:avLst/>
              <a:gdLst/>
              <a:ahLst/>
              <a:cxnLst/>
              <a:rect l="l" t="t" r="r" b="b"/>
              <a:pathLst>
                <a:path w="1087" h="2828" extrusionOk="0">
                  <a:moveTo>
                    <a:pt x="0" y="0"/>
                  </a:moveTo>
                  <a:lnTo>
                    <a:pt x="0" y="2827"/>
                  </a:lnTo>
                  <a:lnTo>
                    <a:pt x="1087" y="2827"/>
                  </a:lnTo>
                  <a:lnTo>
                    <a:pt x="10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8"/>
            <p:cNvSpPr/>
            <p:nvPr/>
          </p:nvSpPr>
          <p:spPr>
            <a:xfrm>
              <a:off x="6704503" y="2259146"/>
              <a:ext cx="28171" cy="73903"/>
            </a:xfrm>
            <a:custGeom>
              <a:avLst/>
              <a:gdLst/>
              <a:ahLst/>
              <a:cxnLst/>
              <a:rect l="l" t="t" r="r" b="b"/>
              <a:pathLst>
                <a:path w="1078" h="2828" extrusionOk="0">
                  <a:moveTo>
                    <a:pt x="1" y="0"/>
                  </a:moveTo>
                  <a:lnTo>
                    <a:pt x="1" y="2827"/>
                  </a:lnTo>
                  <a:lnTo>
                    <a:pt x="1078" y="2827"/>
                  </a:lnTo>
                  <a:lnTo>
                    <a:pt x="10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8"/>
            <p:cNvSpPr/>
            <p:nvPr/>
          </p:nvSpPr>
          <p:spPr>
            <a:xfrm>
              <a:off x="6732648" y="2259146"/>
              <a:ext cx="28432" cy="73903"/>
            </a:xfrm>
            <a:custGeom>
              <a:avLst/>
              <a:gdLst/>
              <a:ahLst/>
              <a:cxnLst/>
              <a:rect l="l" t="t" r="r" b="b"/>
              <a:pathLst>
                <a:path w="1088" h="2828" extrusionOk="0">
                  <a:moveTo>
                    <a:pt x="1" y="0"/>
                  </a:moveTo>
                  <a:lnTo>
                    <a:pt x="1" y="2827"/>
                  </a:lnTo>
                  <a:lnTo>
                    <a:pt x="1087" y="2827"/>
                  </a:lnTo>
                  <a:lnTo>
                    <a:pt x="10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8"/>
            <p:cNvSpPr/>
            <p:nvPr/>
          </p:nvSpPr>
          <p:spPr>
            <a:xfrm>
              <a:off x="6761054" y="2259146"/>
              <a:ext cx="28406" cy="73903"/>
            </a:xfrm>
            <a:custGeom>
              <a:avLst/>
              <a:gdLst/>
              <a:ahLst/>
              <a:cxnLst/>
              <a:rect l="l" t="t" r="r" b="b"/>
              <a:pathLst>
                <a:path w="1087" h="2828" extrusionOk="0">
                  <a:moveTo>
                    <a:pt x="0" y="0"/>
                  </a:moveTo>
                  <a:lnTo>
                    <a:pt x="0" y="2827"/>
                  </a:lnTo>
                  <a:lnTo>
                    <a:pt x="1087" y="2827"/>
                  </a:lnTo>
                  <a:lnTo>
                    <a:pt x="10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8"/>
            <p:cNvSpPr/>
            <p:nvPr/>
          </p:nvSpPr>
          <p:spPr>
            <a:xfrm>
              <a:off x="6789433" y="2259146"/>
              <a:ext cx="28171" cy="73903"/>
            </a:xfrm>
            <a:custGeom>
              <a:avLst/>
              <a:gdLst/>
              <a:ahLst/>
              <a:cxnLst/>
              <a:rect l="l" t="t" r="r" b="b"/>
              <a:pathLst>
                <a:path w="1078" h="2828" extrusionOk="0">
                  <a:moveTo>
                    <a:pt x="1" y="0"/>
                  </a:moveTo>
                  <a:lnTo>
                    <a:pt x="1" y="2827"/>
                  </a:lnTo>
                  <a:lnTo>
                    <a:pt x="1078" y="2827"/>
                  </a:lnTo>
                  <a:lnTo>
                    <a:pt x="10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8"/>
            <p:cNvSpPr/>
            <p:nvPr/>
          </p:nvSpPr>
          <p:spPr>
            <a:xfrm>
              <a:off x="6817578" y="2259146"/>
              <a:ext cx="28432" cy="73903"/>
            </a:xfrm>
            <a:custGeom>
              <a:avLst/>
              <a:gdLst/>
              <a:ahLst/>
              <a:cxnLst/>
              <a:rect l="l" t="t" r="r" b="b"/>
              <a:pathLst>
                <a:path w="1088" h="2828" extrusionOk="0">
                  <a:moveTo>
                    <a:pt x="1" y="0"/>
                  </a:moveTo>
                  <a:lnTo>
                    <a:pt x="1" y="2827"/>
                  </a:lnTo>
                  <a:lnTo>
                    <a:pt x="1087" y="2827"/>
                  </a:lnTo>
                  <a:lnTo>
                    <a:pt x="10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8"/>
            <p:cNvSpPr/>
            <p:nvPr/>
          </p:nvSpPr>
          <p:spPr>
            <a:xfrm>
              <a:off x="6845984" y="2259146"/>
              <a:ext cx="28171" cy="73903"/>
            </a:xfrm>
            <a:custGeom>
              <a:avLst/>
              <a:gdLst/>
              <a:ahLst/>
              <a:cxnLst/>
              <a:rect l="l" t="t" r="r" b="b"/>
              <a:pathLst>
                <a:path w="1078" h="2828" extrusionOk="0">
                  <a:moveTo>
                    <a:pt x="0" y="0"/>
                  </a:moveTo>
                  <a:lnTo>
                    <a:pt x="0" y="2827"/>
                  </a:lnTo>
                  <a:lnTo>
                    <a:pt x="1077" y="2827"/>
                  </a:lnTo>
                  <a:lnTo>
                    <a:pt x="10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8"/>
            <p:cNvSpPr/>
            <p:nvPr/>
          </p:nvSpPr>
          <p:spPr>
            <a:xfrm>
              <a:off x="6874129" y="2259146"/>
              <a:ext cx="28432" cy="73903"/>
            </a:xfrm>
            <a:custGeom>
              <a:avLst/>
              <a:gdLst/>
              <a:ahLst/>
              <a:cxnLst/>
              <a:rect l="l" t="t" r="r" b="b"/>
              <a:pathLst>
                <a:path w="1088" h="2828" extrusionOk="0">
                  <a:moveTo>
                    <a:pt x="0" y="0"/>
                  </a:moveTo>
                  <a:lnTo>
                    <a:pt x="0" y="2827"/>
                  </a:lnTo>
                  <a:lnTo>
                    <a:pt x="1087" y="2827"/>
                  </a:lnTo>
                  <a:lnTo>
                    <a:pt x="10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8"/>
            <p:cNvSpPr/>
            <p:nvPr/>
          </p:nvSpPr>
          <p:spPr>
            <a:xfrm>
              <a:off x="6902535" y="2259146"/>
              <a:ext cx="28406" cy="73903"/>
            </a:xfrm>
            <a:custGeom>
              <a:avLst/>
              <a:gdLst/>
              <a:ahLst/>
              <a:cxnLst/>
              <a:rect l="l" t="t" r="r" b="b"/>
              <a:pathLst>
                <a:path w="1087" h="2828" extrusionOk="0">
                  <a:moveTo>
                    <a:pt x="0" y="0"/>
                  </a:moveTo>
                  <a:lnTo>
                    <a:pt x="0" y="2827"/>
                  </a:lnTo>
                  <a:lnTo>
                    <a:pt x="1087" y="2827"/>
                  </a:lnTo>
                  <a:lnTo>
                    <a:pt x="10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8"/>
            <p:cNvSpPr/>
            <p:nvPr/>
          </p:nvSpPr>
          <p:spPr>
            <a:xfrm>
              <a:off x="6930915" y="2259146"/>
              <a:ext cx="28171" cy="73903"/>
            </a:xfrm>
            <a:custGeom>
              <a:avLst/>
              <a:gdLst/>
              <a:ahLst/>
              <a:cxnLst/>
              <a:rect l="l" t="t" r="r" b="b"/>
              <a:pathLst>
                <a:path w="1078" h="2828" extrusionOk="0">
                  <a:moveTo>
                    <a:pt x="1" y="0"/>
                  </a:moveTo>
                  <a:lnTo>
                    <a:pt x="1" y="2827"/>
                  </a:lnTo>
                  <a:lnTo>
                    <a:pt x="1078" y="2827"/>
                  </a:lnTo>
                  <a:lnTo>
                    <a:pt x="10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8"/>
            <p:cNvSpPr/>
            <p:nvPr/>
          </p:nvSpPr>
          <p:spPr>
            <a:xfrm>
              <a:off x="6694207" y="2259146"/>
              <a:ext cx="20619" cy="38964"/>
            </a:xfrm>
            <a:custGeom>
              <a:avLst/>
              <a:gdLst/>
              <a:ahLst/>
              <a:cxnLst/>
              <a:rect l="l" t="t" r="r" b="b"/>
              <a:pathLst>
                <a:path w="789" h="1491" extrusionOk="0">
                  <a:moveTo>
                    <a:pt x="0" y="0"/>
                  </a:moveTo>
                  <a:lnTo>
                    <a:pt x="0" y="1164"/>
                  </a:lnTo>
                  <a:cubicBezTo>
                    <a:pt x="0" y="1346"/>
                    <a:pt x="145" y="1490"/>
                    <a:pt x="327" y="1490"/>
                  </a:cubicBezTo>
                  <a:lnTo>
                    <a:pt x="462" y="1490"/>
                  </a:lnTo>
                  <a:cubicBezTo>
                    <a:pt x="467" y="1491"/>
                    <a:pt x="473" y="1491"/>
                    <a:pt x="478" y="1491"/>
                  </a:cubicBezTo>
                  <a:cubicBezTo>
                    <a:pt x="653" y="1491"/>
                    <a:pt x="789" y="1341"/>
                    <a:pt x="789" y="1164"/>
                  </a:cubicBezTo>
                  <a:lnTo>
                    <a:pt x="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8"/>
            <p:cNvSpPr/>
            <p:nvPr/>
          </p:nvSpPr>
          <p:spPr>
            <a:xfrm>
              <a:off x="6699224" y="2259146"/>
              <a:ext cx="15601" cy="39068"/>
            </a:xfrm>
            <a:custGeom>
              <a:avLst/>
              <a:gdLst/>
              <a:ahLst/>
              <a:cxnLst/>
              <a:rect l="l" t="t" r="r" b="b"/>
              <a:pathLst>
                <a:path w="597" h="1495" extrusionOk="0">
                  <a:moveTo>
                    <a:pt x="203" y="0"/>
                  </a:moveTo>
                  <a:lnTo>
                    <a:pt x="203" y="1164"/>
                  </a:lnTo>
                  <a:cubicBezTo>
                    <a:pt x="203" y="1298"/>
                    <a:pt x="126" y="1414"/>
                    <a:pt x="1" y="1471"/>
                  </a:cubicBezTo>
                  <a:cubicBezTo>
                    <a:pt x="36" y="1485"/>
                    <a:pt x="66" y="1494"/>
                    <a:pt x="98" y="1494"/>
                  </a:cubicBezTo>
                  <a:cubicBezTo>
                    <a:pt x="110" y="1494"/>
                    <a:pt x="122" y="1493"/>
                    <a:pt x="135" y="1490"/>
                  </a:cubicBezTo>
                  <a:lnTo>
                    <a:pt x="270" y="1490"/>
                  </a:lnTo>
                  <a:cubicBezTo>
                    <a:pt x="453" y="1490"/>
                    <a:pt x="597" y="1346"/>
                    <a:pt x="597" y="1164"/>
                  </a:cubicBezTo>
                  <a:lnTo>
                    <a:pt x="5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8"/>
            <p:cNvSpPr/>
            <p:nvPr/>
          </p:nvSpPr>
          <p:spPr>
            <a:xfrm>
              <a:off x="6750757" y="2259146"/>
              <a:ext cx="20619" cy="38964"/>
            </a:xfrm>
            <a:custGeom>
              <a:avLst/>
              <a:gdLst/>
              <a:ahLst/>
              <a:cxnLst/>
              <a:rect l="l" t="t" r="r" b="b"/>
              <a:pathLst>
                <a:path w="789" h="1491" extrusionOk="0">
                  <a:moveTo>
                    <a:pt x="0" y="0"/>
                  </a:moveTo>
                  <a:lnTo>
                    <a:pt x="0" y="1164"/>
                  </a:lnTo>
                  <a:cubicBezTo>
                    <a:pt x="0" y="1346"/>
                    <a:pt x="144" y="1490"/>
                    <a:pt x="327" y="1490"/>
                  </a:cubicBezTo>
                  <a:lnTo>
                    <a:pt x="462" y="1490"/>
                  </a:lnTo>
                  <a:cubicBezTo>
                    <a:pt x="467" y="1491"/>
                    <a:pt x="472" y="1491"/>
                    <a:pt x="478" y="1491"/>
                  </a:cubicBezTo>
                  <a:cubicBezTo>
                    <a:pt x="653" y="1491"/>
                    <a:pt x="789" y="1341"/>
                    <a:pt x="789" y="1164"/>
                  </a:cubicBezTo>
                  <a:lnTo>
                    <a:pt x="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8"/>
            <p:cNvSpPr/>
            <p:nvPr/>
          </p:nvSpPr>
          <p:spPr>
            <a:xfrm>
              <a:off x="6807282" y="2259146"/>
              <a:ext cx="20645" cy="38964"/>
            </a:xfrm>
            <a:custGeom>
              <a:avLst/>
              <a:gdLst/>
              <a:ahLst/>
              <a:cxnLst/>
              <a:rect l="l" t="t" r="r" b="b"/>
              <a:pathLst>
                <a:path w="790" h="1491" extrusionOk="0">
                  <a:moveTo>
                    <a:pt x="1" y="0"/>
                  </a:moveTo>
                  <a:lnTo>
                    <a:pt x="1" y="1164"/>
                  </a:lnTo>
                  <a:cubicBezTo>
                    <a:pt x="1" y="1346"/>
                    <a:pt x="145" y="1490"/>
                    <a:pt x="328" y="1490"/>
                  </a:cubicBezTo>
                  <a:lnTo>
                    <a:pt x="462" y="1490"/>
                  </a:lnTo>
                  <a:cubicBezTo>
                    <a:pt x="468" y="1491"/>
                    <a:pt x="473" y="1491"/>
                    <a:pt x="478" y="1491"/>
                  </a:cubicBezTo>
                  <a:cubicBezTo>
                    <a:pt x="653" y="1491"/>
                    <a:pt x="789" y="1341"/>
                    <a:pt x="789" y="1164"/>
                  </a:cubicBezTo>
                  <a:lnTo>
                    <a:pt x="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8"/>
            <p:cNvSpPr/>
            <p:nvPr/>
          </p:nvSpPr>
          <p:spPr>
            <a:xfrm>
              <a:off x="6863833" y="2259146"/>
              <a:ext cx="20619" cy="38964"/>
            </a:xfrm>
            <a:custGeom>
              <a:avLst/>
              <a:gdLst/>
              <a:ahLst/>
              <a:cxnLst/>
              <a:rect l="l" t="t" r="r" b="b"/>
              <a:pathLst>
                <a:path w="789" h="1491" extrusionOk="0">
                  <a:moveTo>
                    <a:pt x="0" y="0"/>
                  </a:moveTo>
                  <a:lnTo>
                    <a:pt x="0" y="1164"/>
                  </a:lnTo>
                  <a:cubicBezTo>
                    <a:pt x="0" y="1346"/>
                    <a:pt x="154" y="1490"/>
                    <a:pt x="327" y="1490"/>
                  </a:cubicBezTo>
                  <a:lnTo>
                    <a:pt x="462" y="1490"/>
                  </a:lnTo>
                  <a:cubicBezTo>
                    <a:pt x="644" y="1490"/>
                    <a:pt x="789" y="1346"/>
                    <a:pt x="789" y="1164"/>
                  </a:cubicBezTo>
                  <a:lnTo>
                    <a:pt x="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8"/>
            <p:cNvSpPr/>
            <p:nvPr/>
          </p:nvSpPr>
          <p:spPr>
            <a:xfrm>
              <a:off x="6920619" y="2259146"/>
              <a:ext cx="20619" cy="38964"/>
            </a:xfrm>
            <a:custGeom>
              <a:avLst/>
              <a:gdLst/>
              <a:ahLst/>
              <a:cxnLst/>
              <a:rect l="l" t="t" r="r" b="b"/>
              <a:pathLst>
                <a:path w="789" h="1491" extrusionOk="0">
                  <a:moveTo>
                    <a:pt x="0" y="0"/>
                  </a:moveTo>
                  <a:lnTo>
                    <a:pt x="0" y="1164"/>
                  </a:lnTo>
                  <a:cubicBezTo>
                    <a:pt x="0" y="1346"/>
                    <a:pt x="145" y="1490"/>
                    <a:pt x="327" y="1490"/>
                  </a:cubicBezTo>
                  <a:lnTo>
                    <a:pt x="462" y="1490"/>
                  </a:lnTo>
                  <a:cubicBezTo>
                    <a:pt x="467" y="1491"/>
                    <a:pt x="472" y="1491"/>
                    <a:pt x="477" y="1491"/>
                  </a:cubicBezTo>
                  <a:cubicBezTo>
                    <a:pt x="644" y="1491"/>
                    <a:pt x="789" y="1341"/>
                    <a:pt x="789" y="1164"/>
                  </a:cubicBezTo>
                  <a:lnTo>
                    <a:pt x="7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8"/>
            <p:cNvSpPr/>
            <p:nvPr/>
          </p:nvSpPr>
          <p:spPr>
            <a:xfrm>
              <a:off x="6755775" y="2259146"/>
              <a:ext cx="15601" cy="39068"/>
            </a:xfrm>
            <a:custGeom>
              <a:avLst/>
              <a:gdLst/>
              <a:ahLst/>
              <a:cxnLst/>
              <a:rect l="l" t="t" r="r" b="b"/>
              <a:pathLst>
                <a:path w="597" h="1495" extrusionOk="0">
                  <a:moveTo>
                    <a:pt x="202" y="0"/>
                  </a:moveTo>
                  <a:lnTo>
                    <a:pt x="202" y="1164"/>
                  </a:lnTo>
                  <a:cubicBezTo>
                    <a:pt x="202" y="1298"/>
                    <a:pt x="125" y="1414"/>
                    <a:pt x="0" y="1471"/>
                  </a:cubicBezTo>
                  <a:cubicBezTo>
                    <a:pt x="36" y="1485"/>
                    <a:pt x="66" y="1494"/>
                    <a:pt x="98" y="1494"/>
                  </a:cubicBezTo>
                  <a:cubicBezTo>
                    <a:pt x="110" y="1494"/>
                    <a:pt x="122" y="1493"/>
                    <a:pt x="135" y="1490"/>
                  </a:cubicBezTo>
                  <a:lnTo>
                    <a:pt x="270" y="1490"/>
                  </a:lnTo>
                  <a:cubicBezTo>
                    <a:pt x="452" y="1490"/>
                    <a:pt x="597" y="1346"/>
                    <a:pt x="597" y="1164"/>
                  </a:cubicBezTo>
                  <a:lnTo>
                    <a:pt x="5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8"/>
            <p:cNvSpPr/>
            <p:nvPr/>
          </p:nvSpPr>
          <p:spPr>
            <a:xfrm>
              <a:off x="6812561" y="2259146"/>
              <a:ext cx="15366" cy="39068"/>
            </a:xfrm>
            <a:custGeom>
              <a:avLst/>
              <a:gdLst/>
              <a:ahLst/>
              <a:cxnLst/>
              <a:rect l="l" t="t" r="r" b="b"/>
              <a:pathLst>
                <a:path w="588" h="1495" extrusionOk="0">
                  <a:moveTo>
                    <a:pt x="193" y="0"/>
                  </a:moveTo>
                  <a:lnTo>
                    <a:pt x="193" y="1164"/>
                  </a:lnTo>
                  <a:cubicBezTo>
                    <a:pt x="193" y="1298"/>
                    <a:pt x="116" y="1414"/>
                    <a:pt x="1" y="1471"/>
                  </a:cubicBezTo>
                  <a:cubicBezTo>
                    <a:pt x="29" y="1485"/>
                    <a:pt x="57" y="1494"/>
                    <a:pt x="89" y="1494"/>
                  </a:cubicBezTo>
                  <a:cubicBezTo>
                    <a:pt x="100" y="1494"/>
                    <a:pt x="113" y="1493"/>
                    <a:pt x="126" y="1490"/>
                  </a:cubicBezTo>
                  <a:lnTo>
                    <a:pt x="260" y="1490"/>
                  </a:lnTo>
                  <a:cubicBezTo>
                    <a:pt x="266" y="1491"/>
                    <a:pt x="271" y="1491"/>
                    <a:pt x="276" y="1491"/>
                  </a:cubicBezTo>
                  <a:cubicBezTo>
                    <a:pt x="451" y="1491"/>
                    <a:pt x="587" y="1341"/>
                    <a:pt x="587" y="1164"/>
                  </a:cubicBezTo>
                  <a:lnTo>
                    <a:pt x="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8"/>
            <p:cNvSpPr/>
            <p:nvPr/>
          </p:nvSpPr>
          <p:spPr>
            <a:xfrm>
              <a:off x="6869111" y="2259146"/>
              <a:ext cx="15340" cy="39068"/>
            </a:xfrm>
            <a:custGeom>
              <a:avLst/>
              <a:gdLst/>
              <a:ahLst/>
              <a:cxnLst/>
              <a:rect l="l" t="t" r="r" b="b"/>
              <a:pathLst>
                <a:path w="587" h="1495" extrusionOk="0">
                  <a:moveTo>
                    <a:pt x="192" y="0"/>
                  </a:moveTo>
                  <a:lnTo>
                    <a:pt x="192" y="1164"/>
                  </a:lnTo>
                  <a:cubicBezTo>
                    <a:pt x="192" y="1298"/>
                    <a:pt x="116" y="1414"/>
                    <a:pt x="0" y="1471"/>
                  </a:cubicBezTo>
                  <a:cubicBezTo>
                    <a:pt x="28" y="1485"/>
                    <a:pt x="62" y="1494"/>
                    <a:pt x="93" y="1494"/>
                  </a:cubicBezTo>
                  <a:cubicBezTo>
                    <a:pt x="104" y="1494"/>
                    <a:pt x="115" y="1493"/>
                    <a:pt x="125" y="1490"/>
                  </a:cubicBezTo>
                  <a:lnTo>
                    <a:pt x="260" y="1490"/>
                  </a:lnTo>
                  <a:cubicBezTo>
                    <a:pt x="442" y="1490"/>
                    <a:pt x="587" y="1346"/>
                    <a:pt x="587" y="1164"/>
                  </a:cubicBezTo>
                  <a:lnTo>
                    <a:pt x="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8"/>
            <p:cNvSpPr/>
            <p:nvPr/>
          </p:nvSpPr>
          <p:spPr>
            <a:xfrm>
              <a:off x="6925636" y="2259146"/>
              <a:ext cx="15601" cy="39068"/>
            </a:xfrm>
            <a:custGeom>
              <a:avLst/>
              <a:gdLst/>
              <a:ahLst/>
              <a:cxnLst/>
              <a:rect l="l" t="t" r="r" b="b"/>
              <a:pathLst>
                <a:path w="597" h="1495" extrusionOk="0">
                  <a:moveTo>
                    <a:pt x="203" y="0"/>
                  </a:moveTo>
                  <a:lnTo>
                    <a:pt x="203" y="1164"/>
                  </a:lnTo>
                  <a:cubicBezTo>
                    <a:pt x="203" y="1298"/>
                    <a:pt x="126" y="1414"/>
                    <a:pt x="1" y="1471"/>
                  </a:cubicBezTo>
                  <a:cubicBezTo>
                    <a:pt x="29" y="1485"/>
                    <a:pt x="62" y="1494"/>
                    <a:pt x="97" y="1494"/>
                  </a:cubicBezTo>
                  <a:cubicBezTo>
                    <a:pt x="110" y="1494"/>
                    <a:pt x="123" y="1493"/>
                    <a:pt x="135" y="1490"/>
                  </a:cubicBezTo>
                  <a:lnTo>
                    <a:pt x="270" y="1490"/>
                  </a:lnTo>
                  <a:cubicBezTo>
                    <a:pt x="443" y="1490"/>
                    <a:pt x="597" y="1346"/>
                    <a:pt x="597" y="1164"/>
                  </a:cubicBezTo>
                  <a:lnTo>
                    <a:pt x="5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8"/>
            <p:cNvSpPr/>
            <p:nvPr/>
          </p:nvSpPr>
          <p:spPr>
            <a:xfrm>
              <a:off x="6641680" y="2239781"/>
              <a:ext cx="352083" cy="26655"/>
            </a:xfrm>
            <a:custGeom>
              <a:avLst/>
              <a:gdLst/>
              <a:ahLst/>
              <a:cxnLst/>
              <a:rect l="l" t="t" r="r" b="b"/>
              <a:pathLst>
                <a:path w="13473" h="1020" extrusionOk="0">
                  <a:moveTo>
                    <a:pt x="1" y="1"/>
                  </a:moveTo>
                  <a:lnTo>
                    <a:pt x="1" y="1020"/>
                  </a:lnTo>
                  <a:lnTo>
                    <a:pt x="13473" y="1020"/>
                  </a:lnTo>
                  <a:lnTo>
                    <a:pt x="13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6" name="Google Shape;3516;p58"/>
          <p:cNvGrpSpPr/>
          <p:nvPr/>
        </p:nvGrpSpPr>
        <p:grpSpPr>
          <a:xfrm>
            <a:off x="4296793" y="1773296"/>
            <a:ext cx="396647" cy="443006"/>
            <a:chOff x="859632" y="3346972"/>
            <a:chExt cx="303537" cy="359127"/>
          </a:xfrm>
        </p:grpSpPr>
        <p:sp>
          <p:nvSpPr>
            <p:cNvPr id="3517" name="Google Shape;3517;p58"/>
            <p:cNvSpPr/>
            <p:nvPr/>
          </p:nvSpPr>
          <p:spPr>
            <a:xfrm>
              <a:off x="859632" y="3346972"/>
              <a:ext cx="303537" cy="359127"/>
            </a:xfrm>
            <a:custGeom>
              <a:avLst/>
              <a:gdLst/>
              <a:ahLst/>
              <a:cxnLst/>
              <a:rect l="l" t="t" r="r" b="b"/>
              <a:pathLst>
                <a:path w="11592" h="13715" extrusionOk="0">
                  <a:moveTo>
                    <a:pt x="5935" y="1"/>
                  </a:moveTo>
                  <a:cubicBezTo>
                    <a:pt x="4754" y="1"/>
                    <a:pt x="3581" y="368"/>
                    <a:pt x="2595" y="1091"/>
                  </a:cubicBezTo>
                  <a:cubicBezTo>
                    <a:pt x="868" y="2341"/>
                    <a:pt x="0" y="4459"/>
                    <a:pt x="344" y="6567"/>
                  </a:cubicBezTo>
                  <a:cubicBezTo>
                    <a:pt x="678" y="8666"/>
                    <a:pt x="2175" y="10402"/>
                    <a:pt x="4198" y="11060"/>
                  </a:cubicBezTo>
                  <a:lnTo>
                    <a:pt x="5743" y="13607"/>
                  </a:lnTo>
                  <a:cubicBezTo>
                    <a:pt x="5786" y="13679"/>
                    <a:pt x="5860" y="13715"/>
                    <a:pt x="5934" y="13715"/>
                  </a:cubicBezTo>
                  <a:cubicBezTo>
                    <a:pt x="6008" y="13715"/>
                    <a:pt x="6082" y="13679"/>
                    <a:pt x="6125" y="13607"/>
                  </a:cubicBezTo>
                  <a:lnTo>
                    <a:pt x="7670" y="11060"/>
                  </a:lnTo>
                  <a:cubicBezTo>
                    <a:pt x="10008" y="10297"/>
                    <a:pt x="11591" y="8122"/>
                    <a:pt x="11591" y="5661"/>
                  </a:cubicBezTo>
                  <a:cubicBezTo>
                    <a:pt x="11591" y="3533"/>
                    <a:pt x="10399" y="1578"/>
                    <a:pt x="8500" y="614"/>
                  </a:cubicBezTo>
                  <a:cubicBezTo>
                    <a:pt x="7691" y="203"/>
                    <a:pt x="6811" y="1"/>
                    <a:pt x="5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8"/>
            <p:cNvSpPr/>
            <p:nvPr/>
          </p:nvSpPr>
          <p:spPr>
            <a:xfrm>
              <a:off x="926063" y="3427989"/>
              <a:ext cx="153156" cy="145903"/>
            </a:xfrm>
            <a:custGeom>
              <a:avLst/>
              <a:gdLst/>
              <a:ahLst/>
              <a:cxnLst/>
              <a:rect l="l" t="t" r="r" b="b"/>
              <a:pathLst>
                <a:path w="5849" h="5572" extrusionOk="0">
                  <a:moveTo>
                    <a:pt x="1575" y="0"/>
                  </a:moveTo>
                  <a:cubicBezTo>
                    <a:pt x="1489" y="0"/>
                    <a:pt x="1403" y="0"/>
                    <a:pt x="1308" y="10"/>
                  </a:cubicBezTo>
                  <a:cubicBezTo>
                    <a:pt x="745" y="67"/>
                    <a:pt x="77" y="592"/>
                    <a:pt x="1" y="1603"/>
                  </a:cubicBezTo>
                  <a:lnTo>
                    <a:pt x="1" y="1937"/>
                  </a:lnTo>
                  <a:cubicBezTo>
                    <a:pt x="77" y="2901"/>
                    <a:pt x="802" y="4083"/>
                    <a:pt x="2920" y="5572"/>
                  </a:cubicBezTo>
                  <a:cubicBezTo>
                    <a:pt x="5047" y="4083"/>
                    <a:pt x="5772" y="2901"/>
                    <a:pt x="5849" y="1937"/>
                  </a:cubicBezTo>
                  <a:lnTo>
                    <a:pt x="5849" y="1603"/>
                  </a:lnTo>
                  <a:cubicBezTo>
                    <a:pt x="5772" y="592"/>
                    <a:pt x="5114" y="67"/>
                    <a:pt x="4542" y="10"/>
                  </a:cubicBezTo>
                  <a:cubicBezTo>
                    <a:pt x="4446" y="0"/>
                    <a:pt x="4361" y="0"/>
                    <a:pt x="4275" y="0"/>
                  </a:cubicBezTo>
                  <a:lnTo>
                    <a:pt x="4265" y="0"/>
                  </a:lnTo>
                  <a:cubicBezTo>
                    <a:pt x="3597" y="0"/>
                    <a:pt x="3283" y="287"/>
                    <a:pt x="2920" y="716"/>
                  </a:cubicBezTo>
                  <a:cubicBezTo>
                    <a:pt x="2558" y="287"/>
                    <a:pt x="2233" y="0"/>
                    <a:pt x="1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8"/>
            <p:cNvSpPr/>
            <p:nvPr/>
          </p:nvSpPr>
          <p:spPr>
            <a:xfrm>
              <a:off x="1011767" y="3492928"/>
              <a:ext cx="64703" cy="74470"/>
            </a:xfrm>
            <a:custGeom>
              <a:avLst/>
              <a:gdLst/>
              <a:ahLst/>
              <a:cxnLst/>
              <a:rect l="l" t="t" r="r" b="b"/>
              <a:pathLst>
                <a:path w="2471" h="2844" extrusionOk="0">
                  <a:moveTo>
                    <a:pt x="1259" y="1"/>
                  </a:moveTo>
                  <a:cubicBezTo>
                    <a:pt x="1097" y="1"/>
                    <a:pt x="964" y="134"/>
                    <a:pt x="964" y="297"/>
                  </a:cubicBezTo>
                  <a:lnTo>
                    <a:pt x="964" y="974"/>
                  </a:lnTo>
                  <a:lnTo>
                    <a:pt x="286" y="974"/>
                  </a:lnTo>
                  <a:cubicBezTo>
                    <a:pt x="124" y="974"/>
                    <a:pt x="0" y="1098"/>
                    <a:pt x="0" y="1260"/>
                  </a:cubicBezTo>
                  <a:lnTo>
                    <a:pt x="0" y="2844"/>
                  </a:lnTo>
                  <a:cubicBezTo>
                    <a:pt x="1498" y="1737"/>
                    <a:pt x="2213" y="802"/>
                    <a:pt x="2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8"/>
            <p:cNvSpPr/>
            <p:nvPr/>
          </p:nvSpPr>
          <p:spPr>
            <a:xfrm>
              <a:off x="998020" y="3428224"/>
              <a:ext cx="81462" cy="145667"/>
            </a:xfrm>
            <a:custGeom>
              <a:avLst/>
              <a:gdLst/>
              <a:ahLst/>
              <a:cxnLst/>
              <a:rect l="l" t="t" r="r" b="b"/>
              <a:pathLst>
                <a:path w="3111" h="5563" extrusionOk="0">
                  <a:moveTo>
                    <a:pt x="1536" y="1"/>
                  </a:moveTo>
                  <a:cubicBezTo>
                    <a:pt x="1479" y="1"/>
                    <a:pt x="1412" y="10"/>
                    <a:pt x="1355" y="10"/>
                  </a:cubicBezTo>
                  <a:lnTo>
                    <a:pt x="1431" y="10"/>
                  </a:lnTo>
                  <a:cubicBezTo>
                    <a:pt x="1994" y="68"/>
                    <a:pt x="2662" y="592"/>
                    <a:pt x="2738" y="1594"/>
                  </a:cubicBezTo>
                  <a:lnTo>
                    <a:pt x="2738" y="1928"/>
                  </a:lnTo>
                  <a:cubicBezTo>
                    <a:pt x="2662" y="2863"/>
                    <a:pt x="1975" y="4008"/>
                    <a:pt x="0" y="5439"/>
                  </a:cubicBezTo>
                  <a:lnTo>
                    <a:pt x="182" y="5563"/>
                  </a:lnTo>
                  <a:cubicBezTo>
                    <a:pt x="2309" y="4074"/>
                    <a:pt x="3034" y="2892"/>
                    <a:pt x="3110" y="1928"/>
                  </a:cubicBezTo>
                  <a:lnTo>
                    <a:pt x="3110" y="1594"/>
                  </a:lnTo>
                  <a:cubicBezTo>
                    <a:pt x="3024" y="583"/>
                    <a:pt x="2366" y="58"/>
                    <a:pt x="1803" y="10"/>
                  </a:cubicBezTo>
                  <a:cubicBezTo>
                    <a:pt x="1708" y="1"/>
                    <a:pt x="1622"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8"/>
            <p:cNvSpPr/>
            <p:nvPr/>
          </p:nvSpPr>
          <p:spPr>
            <a:xfrm>
              <a:off x="1022738" y="3503925"/>
              <a:ext cx="80964" cy="81200"/>
            </a:xfrm>
            <a:custGeom>
              <a:avLst/>
              <a:gdLst/>
              <a:ahLst/>
              <a:cxnLst/>
              <a:rect l="l" t="t" r="r" b="b"/>
              <a:pathLst>
                <a:path w="3092" h="3101" extrusionOk="0">
                  <a:moveTo>
                    <a:pt x="1193" y="1"/>
                  </a:moveTo>
                  <a:cubicBezTo>
                    <a:pt x="1069" y="1"/>
                    <a:pt x="964" y="105"/>
                    <a:pt x="964" y="229"/>
                  </a:cubicBezTo>
                  <a:lnTo>
                    <a:pt x="964" y="974"/>
                  </a:lnTo>
                  <a:lnTo>
                    <a:pt x="220" y="974"/>
                  </a:lnTo>
                  <a:cubicBezTo>
                    <a:pt x="96" y="974"/>
                    <a:pt x="1" y="1069"/>
                    <a:pt x="1" y="1193"/>
                  </a:cubicBezTo>
                  <a:lnTo>
                    <a:pt x="1" y="1909"/>
                  </a:lnTo>
                  <a:cubicBezTo>
                    <a:pt x="1" y="2023"/>
                    <a:pt x="96" y="2128"/>
                    <a:pt x="220" y="2128"/>
                  </a:cubicBezTo>
                  <a:lnTo>
                    <a:pt x="964" y="2128"/>
                  </a:lnTo>
                  <a:lnTo>
                    <a:pt x="964" y="2872"/>
                  </a:lnTo>
                  <a:cubicBezTo>
                    <a:pt x="964" y="2996"/>
                    <a:pt x="1069" y="3101"/>
                    <a:pt x="1193" y="3101"/>
                  </a:cubicBezTo>
                  <a:lnTo>
                    <a:pt x="1899" y="3101"/>
                  </a:lnTo>
                  <a:cubicBezTo>
                    <a:pt x="2023" y="3101"/>
                    <a:pt x="2119" y="2996"/>
                    <a:pt x="2119" y="2872"/>
                  </a:cubicBezTo>
                  <a:lnTo>
                    <a:pt x="2119" y="2128"/>
                  </a:lnTo>
                  <a:lnTo>
                    <a:pt x="2863" y="2128"/>
                  </a:lnTo>
                  <a:cubicBezTo>
                    <a:pt x="2987" y="2128"/>
                    <a:pt x="3092" y="2023"/>
                    <a:pt x="3092" y="1909"/>
                  </a:cubicBezTo>
                  <a:lnTo>
                    <a:pt x="3092" y="1193"/>
                  </a:lnTo>
                  <a:cubicBezTo>
                    <a:pt x="3092" y="1069"/>
                    <a:pt x="2987" y="974"/>
                    <a:pt x="2863" y="974"/>
                  </a:cubicBezTo>
                  <a:lnTo>
                    <a:pt x="2119" y="974"/>
                  </a:lnTo>
                  <a:lnTo>
                    <a:pt x="2119" y="229"/>
                  </a:lnTo>
                  <a:cubicBezTo>
                    <a:pt x="2119" y="105"/>
                    <a:pt x="2023" y="1"/>
                    <a:pt x="18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2" name="Google Shape;3522;p58"/>
          <p:cNvGrpSpPr/>
          <p:nvPr/>
        </p:nvGrpSpPr>
        <p:grpSpPr>
          <a:xfrm>
            <a:off x="7152107" y="1631254"/>
            <a:ext cx="493944" cy="527075"/>
            <a:chOff x="7969264" y="1981697"/>
            <a:chExt cx="337763" cy="360393"/>
          </a:xfrm>
        </p:grpSpPr>
        <p:sp>
          <p:nvSpPr>
            <p:cNvPr id="3523" name="Google Shape;3523;p58"/>
            <p:cNvSpPr/>
            <p:nvPr/>
          </p:nvSpPr>
          <p:spPr>
            <a:xfrm>
              <a:off x="8035353" y="2032159"/>
              <a:ext cx="271673" cy="247109"/>
            </a:xfrm>
            <a:custGeom>
              <a:avLst/>
              <a:gdLst/>
              <a:ahLst/>
              <a:cxnLst/>
              <a:rect l="l" t="t" r="r" b="b"/>
              <a:pathLst>
                <a:path w="10396" h="9456" extrusionOk="0">
                  <a:moveTo>
                    <a:pt x="8028" y="1"/>
                  </a:moveTo>
                  <a:cubicBezTo>
                    <a:pt x="7879" y="1"/>
                    <a:pt x="7729" y="49"/>
                    <a:pt x="7606" y="147"/>
                  </a:cubicBezTo>
                  <a:lnTo>
                    <a:pt x="3318" y="3416"/>
                  </a:lnTo>
                  <a:cubicBezTo>
                    <a:pt x="3291" y="3438"/>
                    <a:pt x="3261" y="3447"/>
                    <a:pt x="3231" y="3447"/>
                  </a:cubicBezTo>
                  <a:cubicBezTo>
                    <a:pt x="3154" y="3447"/>
                    <a:pt x="3083" y="3382"/>
                    <a:pt x="3097" y="3291"/>
                  </a:cubicBezTo>
                  <a:lnTo>
                    <a:pt x="3298" y="1926"/>
                  </a:lnTo>
                  <a:cubicBezTo>
                    <a:pt x="3347" y="1551"/>
                    <a:pt x="3087" y="1205"/>
                    <a:pt x="2712" y="1157"/>
                  </a:cubicBezTo>
                  <a:cubicBezTo>
                    <a:pt x="2682" y="1153"/>
                    <a:pt x="2652" y="1151"/>
                    <a:pt x="2622" y="1151"/>
                  </a:cubicBezTo>
                  <a:cubicBezTo>
                    <a:pt x="2283" y="1151"/>
                    <a:pt x="1987" y="1398"/>
                    <a:pt x="1943" y="1743"/>
                  </a:cubicBezTo>
                  <a:lnTo>
                    <a:pt x="664" y="5205"/>
                  </a:lnTo>
                  <a:cubicBezTo>
                    <a:pt x="635" y="5320"/>
                    <a:pt x="394" y="5609"/>
                    <a:pt x="0" y="5917"/>
                  </a:cubicBezTo>
                  <a:lnTo>
                    <a:pt x="2702" y="9455"/>
                  </a:lnTo>
                  <a:lnTo>
                    <a:pt x="3395" y="8936"/>
                  </a:lnTo>
                  <a:cubicBezTo>
                    <a:pt x="3712" y="8696"/>
                    <a:pt x="4683" y="8455"/>
                    <a:pt x="5077" y="8436"/>
                  </a:cubicBezTo>
                  <a:cubicBezTo>
                    <a:pt x="5472" y="8417"/>
                    <a:pt x="5856" y="8273"/>
                    <a:pt x="6174" y="8042"/>
                  </a:cubicBezTo>
                  <a:lnTo>
                    <a:pt x="10039" y="5157"/>
                  </a:lnTo>
                  <a:cubicBezTo>
                    <a:pt x="10337" y="4926"/>
                    <a:pt x="10395" y="4493"/>
                    <a:pt x="10164" y="4195"/>
                  </a:cubicBezTo>
                  <a:cubicBezTo>
                    <a:pt x="10029" y="4021"/>
                    <a:pt x="9828" y="3929"/>
                    <a:pt x="9625" y="3929"/>
                  </a:cubicBezTo>
                  <a:cubicBezTo>
                    <a:pt x="9486" y="3929"/>
                    <a:pt x="9346" y="3972"/>
                    <a:pt x="9225" y="4061"/>
                  </a:cubicBezTo>
                  <a:lnTo>
                    <a:pt x="9225" y="4061"/>
                  </a:lnTo>
                  <a:lnTo>
                    <a:pt x="9962" y="3503"/>
                  </a:lnTo>
                  <a:cubicBezTo>
                    <a:pt x="10260" y="3272"/>
                    <a:pt x="10318" y="2839"/>
                    <a:pt x="10087" y="2541"/>
                  </a:cubicBezTo>
                  <a:cubicBezTo>
                    <a:pt x="9952" y="2367"/>
                    <a:pt x="9748" y="2275"/>
                    <a:pt x="9542" y="2275"/>
                  </a:cubicBezTo>
                  <a:cubicBezTo>
                    <a:pt x="9402" y="2275"/>
                    <a:pt x="9261" y="2317"/>
                    <a:pt x="9140" y="2405"/>
                  </a:cubicBezTo>
                  <a:lnTo>
                    <a:pt x="9140" y="2405"/>
                  </a:lnTo>
                  <a:lnTo>
                    <a:pt x="9905" y="1830"/>
                  </a:lnTo>
                  <a:cubicBezTo>
                    <a:pt x="10203" y="1599"/>
                    <a:pt x="10260" y="1166"/>
                    <a:pt x="10030" y="868"/>
                  </a:cubicBezTo>
                  <a:cubicBezTo>
                    <a:pt x="9895" y="694"/>
                    <a:pt x="9693" y="601"/>
                    <a:pt x="9490" y="601"/>
                  </a:cubicBezTo>
                  <a:cubicBezTo>
                    <a:pt x="9346" y="601"/>
                    <a:pt x="9201" y="648"/>
                    <a:pt x="9078" y="743"/>
                  </a:cubicBezTo>
                  <a:lnTo>
                    <a:pt x="8448" y="1220"/>
                  </a:lnTo>
                  <a:lnTo>
                    <a:pt x="8448" y="1220"/>
                  </a:lnTo>
                  <a:cubicBezTo>
                    <a:pt x="8751" y="988"/>
                    <a:pt x="8798" y="549"/>
                    <a:pt x="8568" y="253"/>
                  </a:cubicBezTo>
                  <a:cubicBezTo>
                    <a:pt x="8430" y="87"/>
                    <a:pt x="8229" y="1"/>
                    <a:pt x="8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8"/>
            <p:cNvSpPr/>
            <p:nvPr/>
          </p:nvSpPr>
          <p:spPr>
            <a:xfrm>
              <a:off x="8229596" y="2136244"/>
              <a:ext cx="77431" cy="76934"/>
            </a:xfrm>
            <a:custGeom>
              <a:avLst/>
              <a:gdLst/>
              <a:ahLst/>
              <a:cxnLst/>
              <a:rect l="l" t="t" r="r" b="b"/>
              <a:pathLst>
                <a:path w="2963" h="2944" extrusionOk="0">
                  <a:moveTo>
                    <a:pt x="2452" y="1"/>
                  </a:moveTo>
                  <a:lnTo>
                    <a:pt x="2452" y="1"/>
                  </a:lnTo>
                  <a:cubicBezTo>
                    <a:pt x="2481" y="241"/>
                    <a:pt x="2385" y="482"/>
                    <a:pt x="2193" y="626"/>
                  </a:cubicBezTo>
                  <a:lnTo>
                    <a:pt x="366" y="2001"/>
                  </a:lnTo>
                  <a:cubicBezTo>
                    <a:pt x="58" y="2222"/>
                    <a:pt x="0" y="2645"/>
                    <a:pt x="231" y="2943"/>
                  </a:cubicBezTo>
                  <a:lnTo>
                    <a:pt x="2606" y="1174"/>
                  </a:lnTo>
                  <a:cubicBezTo>
                    <a:pt x="2904" y="943"/>
                    <a:pt x="2962" y="510"/>
                    <a:pt x="2731" y="212"/>
                  </a:cubicBezTo>
                  <a:cubicBezTo>
                    <a:pt x="2664" y="116"/>
                    <a:pt x="2568" y="49"/>
                    <a:pt x="2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8"/>
            <p:cNvSpPr/>
            <p:nvPr/>
          </p:nvSpPr>
          <p:spPr>
            <a:xfrm>
              <a:off x="8208480" y="2092786"/>
              <a:ext cx="96533" cy="92744"/>
            </a:xfrm>
            <a:custGeom>
              <a:avLst/>
              <a:gdLst/>
              <a:ahLst/>
              <a:cxnLst/>
              <a:rect l="l" t="t" r="r" b="b"/>
              <a:pathLst>
                <a:path w="3694" h="3549" extrusionOk="0">
                  <a:moveTo>
                    <a:pt x="3184" y="0"/>
                  </a:moveTo>
                  <a:cubicBezTo>
                    <a:pt x="3212" y="241"/>
                    <a:pt x="3116" y="481"/>
                    <a:pt x="2924" y="625"/>
                  </a:cubicBezTo>
                  <a:lnTo>
                    <a:pt x="2174" y="1202"/>
                  </a:lnTo>
                  <a:lnTo>
                    <a:pt x="356" y="2587"/>
                  </a:lnTo>
                  <a:cubicBezTo>
                    <a:pt x="58" y="2818"/>
                    <a:pt x="1" y="3250"/>
                    <a:pt x="231" y="3549"/>
                  </a:cubicBezTo>
                  <a:lnTo>
                    <a:pt x="2587" y="1750"/>
                  </a:lnTo>
                  <a:lnTo>
                    <a:pt x="3337" y="1173"/>
                  </a:lnTo>
                  <a:cubicBezTo>
                    <a:pt x="3635" y="952"/>
                    <a:pt x="3693" y="519"/>
                    <a:pt x="3462" y="212"/>
                  </a:cubicBezTo>
                  <a:cubicBezTo>
                    <a:pt x="3385" y="116"/>
                    <a:pt x="3289" y="48"/>
                    <a:pt x="3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8"/>
            <p:cNvSpPr/>
            <p:nvPr/>
          </p:nvSpPr>
          <p:spPr>
            <a:xfrm>
              <a:off x="8186634" y="2049302"/>
              <a:ext cx="116865" cy="108084"/>
            </a:xfrm>
            <a:custGeom>
              <a:avLst/>
              <a:gdLst/>
              <a:ahLst/>
              <a:cxnLst/>
              <a:rect l="l" t="t" r="r" b="b"/>
              <a:pathLst>
                <a:path w="4472" h="4136" extrusionOk="0">
                  <a:moveTo>
                    <a:pt x="3962" y="1"/>
                  </a:moveTo>
                  <a:lnTo>
                    <a:pt x="3962" y="1"/>
                  </a:lnTo>
                  <a:cubicBezTo>
                    <a:pt x="3991" y="241"/>
                    <a:pt x="3895" y="472"/>
                    <a:pt x="3702" y="626"/>
                  </a:cubicBezTo>
                  <a:lnTo>
                    <a:pt x="365" y="3174"/>
                  </a:lnTo>
                  <a:cubicBezTo>
                    <a:pt x="58" y="3405"/>
                    <a:pt x="0" y="3837"/>
                    <a:pt x="231" y="4136"/>
                  </a:cubicBezTo>
                  <a:lnTo>
                    <a:pt x="4116" y="1164"/>
                  </a:lnTo>
                  <a:cubicBezTo>
                    <a:pt x="4414" y="933"/>
                    <a:pt x="4471" y="510"/>
                    <a:pt x="4241" y="212"/>
                  </a:cubicBezTo>
                  <a:cubicBezTo>
                    <a:pt x="4173" y="116"/>
                    <a:pt x="4077" y="39"/>
                    <a:pt x="39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8"/>
            <p:cNvSpPr/>
            <p:nvPr/>
          </p:nvSpPr>
          <p:spPr>
            <a:xfrm>
              <a:off x="8165257" y="2033465"/>
              <a:ext cx="100297" cy="95514"/>
            </a:xfrm>
            <a:custGeom>
              <a:avLst/>
              <a:gdLst/>
              <a:ahLst/>
              <a:cxnLst/>
              <a:rect l="l" t="t" r="r" b="b"/>
              <a:pathLst>
                <a:path w="3838" h="3655" extrusionOk="0">
                  <a:moveTo>
                    <a:pt x="3328" y="1"/>
                  </a:moveTo>
                  <a:cubicBezTo>
                    <a:pt x="3357" y="241"/>
                    <a:pt x="3260" y="482"/>
                    <a:pt x="3068" y="626"/>
                  </a:cubicBezTo>
                  <a:lnTo>
                    <a:pt x="356" y="2693"/>
                  </a:lnTo>
                  <a:cubicBezTo>
                    <a:pt x="58" y="2924"/>
                    <a:pt x="1" y="3357"/>
                    <a:pt x="231" y="3655"/>
                  </a:cubicBezTo>
                  <a:lnTo>
                    <a:pt x="3472" y="1174"/>
                  </a:lnTo>
                  <a:cubicBezTo>
                    <a:pt x="3780" y="943"/>
                    <a:pt x="3837" y="501"/>
                    <a:pt x="3597" y="203"/>
                  </a:cubicBezTo>
                  <a:cubicBezTo>
                    <a:pt x="3520" y="116"/>
                    <a:pt x="3434" y="49"/>
                    <a:pt x="3328" y="1"/>
                  </a:cubicBezTo>
                  <a:close/>
                </a:path>
              </a:pathLst>
            </a:custGeom>
            <a:solidFill>
              <a:srgbClr val="D0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8"/>
            <p:cNvSpPr/>
            <p:nvPr/>
          </p:nvSpPr>
          <p:spPr>
            <a:xfrm>
              <a:off x="8079830" y="1981697"/>
              <a:ext cx="205820" cy="288529"/>
            </a:xfrm>
            <a:custGeom>
              <a:avLst/>
              <a:gdLst/>
              <a:ahLst/>
              <a:cxnLst/>
              <a:rect l="l" t="t" r="r" b="b"/>
              <a:pathLst>
                <a:path w="7876" h="11041" extrusionOk="0">
                  <a:moveTo>
                    <a:pt x="4479" y="1"/>
                  </a:moveTo>
                  <a:cubicBezTo>
                    <a:pt x="4473" y="1"/>
                    <a:pt x="4468" y="1"/>
                    <a:pt x="4462" y="1"/>
                  </a:cubicBezTo>
                  <a:cubicBezTo>
                    <a:pt x="4087" y="1"/>
                    <a:pt x="3779" y="299"/>
                    <a:pt x="3789" y="684"/>
                  </a:cubicBezTo>
                  <a:lnTo>
                    <a:pt x="3789" y="1472"/>
                  </a:lnTo>
                  <a:cubicBezTo>
                    <a:pt x="3779" y="1093"/>
                    <a:pt x="3472" y="789"/>
                    <a:pt x="3104" y="789"/>
                  </a:cubicBezTo>
                  <a:cubicBezTo>
                    <a:pt x="3098" y="789"/>
                    <a:pt x="3093" y="789"/>
                    <a:pt x="3087" y="789"/>
                  </a:cubicBezTo>
                  <a:cubicBezTo>
                    <a:pt x="2712" y="809"/>
                    <a:pt x="2414" y="1116"/>
                    <a:pt x="2423" y="1491"/>
                  </a:cubicBezTo>
                  <a:lnTo>
                    <a:pt x="2433" y="6876"/>
                  </a:lnTo>
                  <a:cubicBezTo>
                    <a:pt x="2433" y="6962"/>
                    <a:pt x="2360" y="7021"/>
                    <a:pt x="2286" y="7021"/>
                  </a:cubicBezTo>
                  <a:cubicBezTo>
                    <a:pt x="2253" y="7021"/>
                    <a:pt x="2220" y="7009"/>
                    <a:pt x="2193" y="6982"/>
                  </a:cubicBezTo>
                  <a:lnTo>
                    <a:pt x="1231" y="5992"/>
                  </a:lnTo>
                  <a:cubicBezTo>
                    <a:pt x="1096" y="5862"/>
                    <a:pt x="921" y="5797"/>
                    <a:pt x="747" y="5797"/>
                  </a:cubicBezTo>
                  <a:cubicBezTo>
                    <a:pt x="572" y="5797"/>
                    <a:pt x="399" y="5862"/>
                    <a:pt x="269" y="5992"/>
                  </a:cubicBezTo>
                  <a:cubicBezTo>
                    <a:pt x="0" y="6261"/>
                    <a:pt x="0" y="6684"/>
                    <a:pt x="269" y="6953"/>
                  </a:cubicBezTo>
                  <a:lnTo>
                    <a:pt x="2241" y="10079"/>
                  </a:lnTo>
                  <a:cubicBezTo>
                    <a:pt x="2318" y="10175"/>
                    <a:pt x="2404" y="10530"/>
                    <a:pt x="2404" y="11040"/>
                  </a:cubicBezTo>
                  <a:lnTo>
                    <a:pt x="6856" y="11031"/>
                  </a:lnTo>
                  <a:lnTo>
                    <a:pt x="6856" y="10165"/>
                  </a:lnTo>
                  <a:cubicBezTo>
                    <a:pt x="6866" y="9771"/>
                    <a:pt x="7251" y="8848"/>
                    <a:pt x="7481" y="8530"/>
                  </a:cubicBezTo>
                  <a:cubicBezTo>
                    <a:pt x="7703" y="8194"/>
                    <a:pt x="7828" y="7809"/>
                    <a:pt x="7828" y="7415"/>
                  </a:cubicBezTo>
                  <a:lnTo>
                    <a:pt x="7876" y="2588"/>
                  </a:lnTo>
                  <a:cubicBezTo>
                    <a:pt x="7876" y="2213"/>
                    <a:pt x="7568" y="1905"/>
                    <a:pt x="7193" y="1905"/>
                  </a:cubicBezTo>
                  <a:cubicBezTo>
                    <a:pt x="6818" y="1905"/>
                    <a:pt x="6510" y="2213"/>
                    <a:pt x="6510" y="2588"/>
                  </a:cubicBezTo>
                  <a:lnTo>
                    <a:pt x="6510" y="1645"/>
                  </a:lnTo>
                  <a:cubicBezTo>
                    <a:pt x="6510" y="1270"/>
                    <a:pt x="6203" y="963"/>
                    <a:pt x="5828" y="963"/>
                  </a:cubicBezTo>
                  <a:cubicBezTo>
                    <a:pt x="5452" y="972"/>
                    <a:pt x="5145" y="1270"/>
                    <a:pt x="5145" y="1655"/>
                  </a:cubicBezTo>
                  <a:lnTo>
                    <a:pt x="5145" y="674"/>
                  </a:lnTo>
                  <a:cubicBezTo>
                    <a:pt x="5145" y="305"/>
                    <a:pt x="4846" y="1"/>
                    <a:pt x="4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8"/>
            <p:cNvSpPr/>
            <p:nvPr/>
          </p:nvSpPr>
          <p:spPr>
            <a:xfrm>
              <a:off x="8258995" y="2031453"/>
              <a:ext cx="26655" cy="95279"/>
            </a:xfrm>
            <a:custGeom>
              <a:avLst/>
              <a:gdLst/>
              <a:ahLst/>
              <a:cxnLst/>
              <a:rect l="l" t="t" r="r" b="b"/>
              <a:pathLst>
                <a:path w="1020" h="3646" extrusionOk="0">
                  <a:moveTo>
                    <a:pt x="337" y="1"/>
                  </a:moveTo>
                  <a:cubicBezTo>
                    <a:pt x="222" y="1"/>
                    <a:pt x="106" y="30"/>
                    <a:pt x="0" y="97"/>
                  </a:cubicBezTo>
                  <a:cubicBezTo>
                    <a:pt x="212" y="212"/>
                    <a:pt x="347" y="443"/>
                    <a:pt x="347" y="684"/>
                  </a:cubicBezTo>
                  <a:lnTo>
                    <a:pt x="327" y="2963"/>
                  </a:lnTo>
                  <a:cubicBezTo>
                    <a:pt x="318" y="3338"/>
                    <a:pt x="625" y="3645"/>
                    <a:pt x="1001" y="3645"/>
                  </a:cubicBezTo>
                  <a:lnTo>
                    <a:pt x="1020" y="674"/>
                  </a:lnTo>
                  <a:cubicBezTo>
                    <a:pt x="1020" y="299"/>
                    <a:pt x="712"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8"/>
            <p:cNvSpPr/>
            <p:nvPr/>
          </p:nvSpPr>
          <p:spPr>
            <a:xfrm>
              <a:off x="8223298" y="2006836"/>
              <a:ext cx="26916" cy="120131"/>
            </a:xfrm>
            <a:custGeom>
              <a:avLst/>
              <a:gdLst/>
              <a:ahLst/>
              <a:cxnLst/>
              <a:rect l="l" t="t" r="r" b="b"/>
              <a:pathLst>
                <a:path w="1030" h="4597" extrusionOk="0">
                  <a:moveTo>
                    <a:pt x="347" y="1"/>
                  </a:moveTo>
                  <a:cubicBezTo>
                    <a:pt x="222" y="1"/>
                    <a:pt x="107" y="39"/>
                    <a:pt x="1" y="97"/>
                  </a:cubicBezTo>
                  <a:cubicBezTo>
                    <a:pt x="213" y="222"/>
                    <a:pt x="338" y="443"/>
                    <a:pt x="338" y="683"/>
                  </a:cubicBezTo>
                  <a:lnTo>
                    <a:pt x="338" y="1626"/>
                  </a:lnTo>
                  <a:lnTo>
                    <a:pt x="338" y="3924"/>
                  </a:lnTo>
                  <a:cubicBezTo>
                    <a:pt x="338" y="4289"/>
                    <a:pt x="645" y="4597"/>
                    <a:pt x="1011" y="4597"/>
                  </a:cubicBezTo>
                  <a:lnTo>
                    <a:pt x="1030" y="4597"/>
                  </a:lnTo>
                  <a:lnTo>
                    <a:pt x="1030" y="1626"/>
                  </a:lnTo>
                  <a:lnTo>
                    <a:pt x="1030" y="683"/>
                  </a:lnTo>
                  <a:cubicBezTo>
                    <a:pt x="1020" y="308"/>
                    <a:pt x="722"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8"/>
            <p:cNvSpPr/>
            <p:nvPr/>
          </p:nvSpPr>
          <p:spPr>
            <a:xfrm>
              <a:off x="8187627" y="1981697"/>
              <a:ext cx="26916" cy="145271"/>
            </a:xfrm>
            <a:custGeom>
              <a:avLst/>
              <a:gdLst/>
              <a:ahLst/>
              <a:cxnLst/>
              <a:rect l="l" t="t" r="r" b="b"/>
              <a:pathLst>
                <a:path w="1030" h="5559" extrusionOk="0">
                  <a:moveTo>
                    <a:pt x="347" y="1"/>
                  </a:moveTo>
                  <a:cubicBezTo>
                    <a:pt x="222" y="1"/>
                    <a:pt x="106" y="30"/>
                    <a:pt x="0" y="87"/>
                  </a:cubicBezTo>
                  <a:cubicBezTo>
                    <a:pt x="212" y="212"/>
                    <a:pt x="337" y="434"/>
                    <a:pt x="337" y="684"/>
                  </a:cubicBezTo>
                  <a:lnTo>
                    <a:pt x="337" y="4886"/>
                  </a:lnTo>
                  <a:cubicBezTo>
                    <a:pt x="337" y="5261"/>
                    <a:pt x="645" y="5559"/>
                    <a:pt x="1010" y="5559"/>
                  </a:cubicBezTo>
                  <a:lnTo>
                    <a:pt x="1029" y="5559"/>
                  </a:lnTo>
                  <a:lnTo>
                    <a:pt x="1020" y="684"/>
                  </a:lnTo>
                  <a:cubicBezTo>
                    <a:pt x="1020" y="299"/>
                    <a:pt x="722"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8"/>
            <p:cNvSpPr/>
            <p:nvPr/>
          </p:nvSpPr>
          <p:spPr>
            <a:xfrm>
              <a:off x="8152191" y="2002315"/>
              <a:ext cx="26655" cy="124652"/>
            </a:xfrm>
            <a:custGeom>
              <a:avLst/>
              <a:gdLst/>
              <a:ahLst/>
              <a:cxnLst/>
              <a:rect l="l" t="t" r="r" b="b"/>
              <a:pathLst>
                <a:path w="1020" h="4770" extrusionOk="0">
                  <a:moveTo>
                    <a:pt x="335" y="0"/>
                  </a:moveTo>
                  <a:cubicBezTo>
                    <a:pt x="330" y="0"/>
                    <a:pt x="324" y="0"/>
                    <a:pt x="318" y="0"/>
                  </a:cubicBezTo>
                  <a:cubicBezTo>
                    <a:pt x="203" y="10"/>
                    <a:pt x="97" y="39"/>
                    <a:pt x="1" y="97"/>
                  </a:cubicBezTo>
                  <a:cubicBezTo>
                    <a:pt x="203" y="222"/>
                    <a:pt x="337" y="443"/>
                    <a:pt x="337" y="683"/>
                  </a:cubicBezTo>
                  <a:lnTo>
                    <a:pt x="337" y="4097"/>
                  </a:lnTo>
                  <a:cubicBezTo>
                    <a:pt x="337" y="4472"/>
                    <a:pt x="635" y="4770"/>
                    <a:pt x="1010" y="4770"/>
                  </a:cubicBezTo>
                  <a:lnTo>
                    <a:pt x="1020" y="4770"/>
                  </a:lnTo>
                  <a:lnTo>
                    <a:pt x="1020" y="683"/>
                  </a:lnTo>
                  <a:cubicBezTo>
                    <a:pt x="1020" y="304"/>
                    <a:pt x="712"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8"/>
            <p:cNvSpPr/>
            <p:nvPr/>
          </p:nvSpPr>
          <p:spPr>
            <a:xfrm>
              <a:off x="8013741" y="2173823"/>
              <a:ext cx="106072" cy="122588"/>
            </a:xfrm>
            <a:custGeom>
              <a:avLst/>
              <a:gdLst/>
              <a:ahLst/>
              <a:cxnLst/>
              <a:rect l="l" t="t" r="r" b="b"/>
              <a:pathLst>
                <a:path w="4059" h="4691" extrusionOk="0">
                  <a:moveTo>
                    <a:pt x="1017" y="0"/>
                  </a:moveTo>
                  <a:cubicBezTo>
                    <a:pt x="980" y="0"/>
                    <a:pt x="944" y="11"/>
                    <a:pt x="914" y="34"/>
                  </a:cubicBezTo>
                  <a:lnTo>
                    <a:pt x="96" y="659"/>
                  </a:lnTo>
                  <a:cubicBezTo>
                    <a:pt x="19" y="717"/>
                    <a:pt x="0" y="832"/>
                    <a:pt x="68" y="919"/>
                  </a:cubicBezTo>
                  <a:lnTo>
                    <a:pt x="2895" y="4621"/>
                  </a:lnTo>
                  <a:cubicBezTo>
                    <a:pt x="2928" y="4666"/>
                    <a:pt x="2981" y="4691"/>
                    <a:pt x="3037" y="4691"/>
                  </a:cubicBezTo>
                  <a:cubicBezTo>
                    <a:pt x="3077" y="4691"/>
                    <a:pt x="3118" y="4678"/>
                    <a:pt x="3154" y="4650"/>
                  </a:cubicBezTo>
                  <a:lnTo>
                    <a:pt x="3962" y="4034"/>
                  </a:lnTo>
                  <a:cubicBezTo>
                    <a:pt x="4049" y="3967"/>
                    <a:pt x="4058" y="3852"/>
                    <a:pt x="4000" y="3775"/>
                  </a:cubicBezTo>
                  <a:lnTo>
                    <a:pt x="1173" y="72"/>
                  </a:lnTo>
                  <a:cubicBezTo>
                    <a:pt x="1133" y="26"/>
                    <a:pt x="1074" y="0"/>
                    <a:pt x="10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8"/>
            <p:cNvSpPr/>
            <p:nvPr/>
          </p:nvSpPr>
          <p:spPr>
            <a:xfrm>
              <a:off x="8053436" y="2226977"/>
              <a:ext cx="66377" cy="69539"/>
            </a:xfrm>
            <a:custGeom>
              <a:avLst/>
              <a:gdLst/>
              <a:ahLst/>
              <a:cxnLst/>
              <a:rect l="l" t="t" r="r" b="b"/>
              <a:pathLst>
                <a:path w="2540" h="2661" extrusionOk="0">
                  <a:moveTo>
                    <a:pt x="1145" y="0"/>
                  </a:moveTo>
                  <a:lnTo>
                    <a:pt x="1" y="789"/>
                  </a:lnTo>
                  <a:lnTo>
                    <a:pt x="1376" y="2596"/>
                  </a:lnTo>
                  <a:cubicBezTo>
                    <a:pt x="1413" y="2639"/>
                    <a:pt x="1461" y="2661"/>
                    <a:pt x="1512" y="2661"/>
                  </a:cubicBezTo>
                  <a:cubicBezTo>
                    <a:pt x="1553" y="2661"/>
                    <a:pt x="1596" y="2646"/>
                    <a:pt x="1635" y="2616"/>
                  </a:cubicBezTo>
                  <a:lnTo>
                    <a:pt x="2443" y="2000"/>
                  </a:lnTo>
                  <a:cubicBezTo>
                    <a:pt x="2530" y="1933"/>
                    <a:pt x="2539" y="1818"/>
                    <a:pt x="2481" y="1741"/>
                  </a:cubicBezTo>
                  <a:lnTo>
                    <a:pt x="11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8"/>
            <p:cNvSpPr/>
            <p:nvPr/>
          </p:nvSpPr>
          <p:spPr>
            <a:xfrm>
              <a:off x="7969264" y="2183388"/>
              <a:ext cx="135471" cy="149896"/>
            </a:xfrm>
            <a:custGeom>
              <a:avLst/>
              <a:gdLst/>
              <a:ahLst/>
              <a:cxnLst/>
              <a:rect l="l" t="t" r="r" b="b"/>
              <a:pathLst>
                <a:path w="5184" h="5736" extrusionOk="0">
                  <a:moveTo>
                    <a:pt x="1887" y="0"/>
                  </a:moveTo>
                  <a:cubicBezTo>
                    <a:pt x="1850" y="0"/>
                    <a:pt x="1812" y="11"/>
                    <a:pt x="1779" y="33"/>
                  </a:cubicBezTo>
                  <a:lnTo>
                    <a:pt x="116" y="1168"/>
                  </a:lnTo>
                  <a:cubicBezTo>
                    <a:pt x="19" y="1226"/>
                    <a:pt x="0" y="1360"/>
                    <a:pt x="67" y="1447"/>
                  </a:cubicBezTo>
                  <a:lnTo>
                    <a:pt x="3279" y="5659"/>
                  </a:lnTo>
                  <a:cubicBezTo>
                    <a:pt x="3318" y="5708"/>
                    <a:pt x="3378" y="5736"/>
                    <a:pt x="3439" y="5736"/>
                  </a:cubicBezTo>
                  <a:cubicBezTo>
                    <a:pt x="3485" y="5736"/>
                    <a:pt x="3531" y="5721"/>
                    <a:pt x="3568" y="5688"/>
                  </a:cubicBezTo>
                  <a:lnTo>
                    <a:pt x="5097" y="4380"/>
                  </a:lnTo>
                  <a:cubicBezTo>
                    <a:pt x="5174" y="4313"/>
                    <a:pt x="5183" y="4197"/>
                    <a:pt x="5125" y="4111"/>
                  </a:cubicBezTo>
                  <a:lnTo>
                    <a:pt x="2048" y="82"/>
                  </a:lnTo>
                  <a:cubicBezTo>
                    <a:pt x="2007" y="28"/>
                    <a:pt x="1947" y="0"/>
                    <a:pt x="1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8"/>
            <p:cNvSpPr/>
            <p:nvPr/>
          </p:nvSpPr>
          <p:spPr>
            <a:xfrm>
              <a:off x="8033340" y="2260635"/>
              <a:ext cx="71394" cy="72544"/>
            </a:xfrm>
            <a:custGeom>
              <a:avLst/>
              <a:gdLst/>
              <a:ahLst/>
              <a:cxnLst/>
              <a:rect l="l" t="t" r="r" b="b"/>
              <a:pathLst>
                <a:path w="2732" h="2776" extrusionOk="0">
                  <a:moveTo>
                    <a:pt x="1789" y="1"/>
                  </a:moveTo>
                  <a:cubicBezTo>
                    <a:pt x="1837" y="87"/>
                    <a:pt x="1818" y="193"/>
                    <a:pt x="1750" y="251"/>
                  </a:cubicBezTo>
                  <a:lnTo>
                    <a:pt x="202" y="1578"/>
                  </a:lnTo>
                  <a:cubicBezTo>
                    <a:pt x="166" y="1608"/>
                    <a:pt x="123" y="1623"/>
                    <a:pt x="79" y="1623"/>
                  </a:cubicBezTo>
                  <a:cubicBezTo>
                    <a:pt x="52" y="1623"/>
                    <a:pt x="25" y="1617"/>
                    <a:pt x="0" y="1607"/>
                  </a:cubicBezTo>
                  <a:lnTo>
                    <a:pt x="0" y="1607"/>
                  </a:lnTo>
                  <a:lnTo>
                    <a:pt x="827" y="2703"/>
                  </a:lnTo>
                  <a:cubicBezTo>
                    <a:pt x="865" y="2751"/>
                    <a:pt x="924" y="2776"/>
                    <a:pt x="984" y="2776"/>
                  </a:cubicBezTo>
                  <a:cubicBezTo>
                    <a:pt x="1031" y="2776"/>
                    <a:pt x="1078" y="2761"/>
                    <a:pt x="1116" y="2732"/>
                  </a:cubicBezTo>
                  <a:lnTo>
                    <a:pt x="2645" y="1424"/>
                  </a:lnTo>
                  <a:cubicBezTo>
                    <a:pt x="2722" y="1357"/>
                    <a:pt x="2731" y="1232"/>
                    <a:pt x="2673" y="1155"/>
                  </a:cubicBezTo>
                  <a:lnTo>
                    <a:pt x="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8"/>
            <p:cNvSpPr/>
            <p:nvPr/>
          </p:nvSpPr>
          <p:spPr>
            <a:xfrm>
              <a:off x="8134604" y="2256114"/>
              <a:ext cx="131211" cy="36455"/>
            </a:xfrm>
            <a:custGeom>
              <a:avLst/>
              <a:gdLst/>
              <a:ahLst/>
              <a:cxnLst/>
              <a:rect l="l" t="t" r="r" b="b"/>
              <a:pathLst>
                <a:path w="5021" h="1395" extrusionOk="0">
                  <a:moveTo>
                    <a:pt x="4837" y="1"/>
                  </a:moveTo>
                  <a:lnTo>
                    <a:pt x="183" y="10"/>
                  </a:lnTo>
                  <a:cubicBezTo>
                    <a:pt x="77" y="10"/>
                    <a:pt x="1" y="87"/>
                    <a:pt x="1" y="193"/>
                  </a:cubicBezTo>
                  <a:lnTo>
                    <a:pt x="1" y="1212"/>
                  </a:lnTo>
                  <a:cubicBezTo>
                    <a:pt x="1" y="1318"/>
                    <a:pt x="77" y="1395"/>
                    <a:pt x="183" y="1395"/>
                  </a:cubicBezTo>
                  <a:lnTo>
                    <a:pt x="4837" y="1385"/>
                  </a:lnTo>
                  <a:cubicBezTo>
                    <a:pt x="4943" y="1385"/>
                    <a:pt x="5020" y="1308"/>
                    <a:pt x="5020" y="1203"/>
                  </a:cubicBezTo>
                  <a:lnTo>
                    <a:pt x="5020" y="183"/>
                  </a:lnTo>
                  <a:cubicBezTo>
                    <a:pt x="5020" y="78"/>
                    <a:pt x="4943" y="1"/>
                    <a:pt x="4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8"/>
            <p:cNvSpPr/>
            <p:nvPr/>
          </p:nvSpPr>
          <p:spPr>
            <a:xfrm>
              <a:off x="8200196" y="2256114"/>
              <a:ext cx="65619" cy="36455"/>
            </a:xfrm>
            <a:custGeom>
              <a:avLst/>
              <a:gdLst/>
              <a:ahLst/>
              <a:cxnLst/>
              <a:rect l="l" t="t" r="r" b="b"/>
              <a:pathLst>
                <a:path w="2511" h="1395" extrusionOk="0">
                  <a:moveTo>
                    <a:pt x="0" y="1"/>
                  </a:moveTo>
                  <a:lnTo>
                    <a:pt x="0" y="1395"/>
                  </a:lnTo>
                  <a:lnTo>
                    <a:pt x="2327" y="1395"/>
                  </a:lnTo>
                  <a:cubicBezTo>
                    <a:pt x="2433" y="1395"/>
                    <a:pt x="2510" y="1308"/>
                    <a:pt x="2510" y="1212"/>
                  </a:cubicBezTo>
                  <a:lnTo>
                    <a:pt x="2510" y="183"/>
                  </a:lnTo>
                  <a:cubicBezTo>
                    <a:pt x="2510" y="78"/>
                    <a:pt x="2433" y="1"/>
                    <a:pt x="2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8"/>
            <p:cNvSpPr/>
            <p:nvPr/>
          </p:nvSpPr>
          <p:spPr>
            <a:xfrm>
              <a:off x="8125562" y="2279242"/>
              <a:ext cx="149034" cy="62849"/>
            </a:xfrm>
            <a:custGeom>
              <a:avLst/>
              <a:gdLst/>
              <a:ahLst/>
              <a:cxnLst/>
              <a:rect l="l" t="t" r="r" b="b"/>
              <a:pathLst>
                <a:path w="5703" h="2405" extrusionOk="0">
                  <a:moveTo>
                    <a:pt x="5376" y="0"/>
                  </a:moveTo>
                  <a:lnTo>
                    <a:pt x="308" y="10"/>
                  </a:lnTo>
                  <a:cubicBezTo>
                    <a:pt x="202" y="10"/>
                    <a:pt x="116" y="87"/>
                    <a:pt x="116" y="193"/>
                  </a:cubicBezTo>
                  <a:lnTo>
                    <a:pt x="0" y="2202"/>
                  </a:lnTo>
                  <a:cubicBezTo>
                    <a:pt x="0" y="2312"/>
                    <a:pt x="88" y="2405"/>
                    <a:pt x="196" y="2405"/>
                  </a:cubicBezTo>
                  <a:cubicBezTo>
                    <a:pt x="201" y="2405"/>
                    <a:pt x="207" y="2405"/>
                    <a:pt x="212" y="2404"/>
                  </a:cubicBezTo>
                  <a:lnTo>
                    <a:pt x="5501" y="2395"/>
                  </a:lnTo>
                  <a:cubicBezTo>
                    <a:pt x="5616" y="2395"/>
                    <a:pt x="5703" y="2299"/>
                    <a:pt x="5693" y="2193"/>
                  </a:cubicBezTo>
                  <a:lnTo>
                    <a:pt x="5578" y="183"/>
                  </a:lnTo>
                  <a:cubicBezTo>
                    <a:pt x="5568" y="77"/>
                    <a:pt x="5481" y="0"/>
                    <a:pt x="5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8"/>
            <p:cNvSpPr/>
            <p:nvPr/>
          </p:nvSpPr>
          <p:spPr>
            <a:xfrm>
              <a:off x="8131076" y="2279242"/>
              <a:ext cx="143520" cy="62587"/>
            </a:xfrm>
            <a:custGeom>
              <a:avLst/>
              <a:gdLst/>
              <a:ahLst/>
              <a:cxnLst/>
              <a:rect l="l" t="t" r="r" b="b"/>
              <a:pathLst>
                <a:path w="5492" h="2395" extrusionOk="0">
                  <a:moveTo>
                    <a:pt x="3636" y="0"/>
                  </a:moveTo>
                  <a:cubicBezTo>
                    <a:pt x="3732" y="10"/>
                    <a:pt x="3799" y="87"/>
                    <a:pt x="3809" y="183"/>
                  </a:cubicBezTo>
                  <a:lnTo>
                    <a:pt x="3924" y="2183"/>
                  </a:lnTo>
                  <a:cubicBezTo>
                    <a:pt x="3932" y="2280"/>
                    <a:pt x="3865" y="2364"/>
                    <a:pt x="3781" y="2388"/>
                  </a:cubicBezTo>
                  <a:lnTo>
                    <a:pt x="3781" y="2388"/>
                  </a:lnTo>
                  <a:lnTo>
                    <a:pt x="5290" y="2385"/>
                  </a:lnTo>
                  <a:cubicBezTo>
                    <a:pt x="5295" y="2386"/>
                    <a:pt x="5300" y="2386"/>
                    <a:pt x="5306" y="2386"/>
                  </a:cubicBezTo>
                  <a:cubicBezTo>
                    <a:pt x="5413" y="2386"/>
                    <a:pt x="5492" y="2294"/>
                    <a:pt x="5492" y="2193"/>
                  </a:cubicBezTo>
                  <a:lnTo>
                    <a:pt x="5376" y="183"/>
                  </a:lnTo>
                  <a:cubicBezTo>
                    <a:pt x="5367" y="77"/>
                    <a:pt x="5280" y="0"/>
                    <a:pt x="5174" y="0"/>
                  </a:cubicBezTo>
                  <a:close/>
                  <a:moveTo>
                    <a:pt x="3781" y="2388"/>
                  </a:moveTo>
                  <a:lnTo>
                    <a:pt x="1" y="2395"/>
                  </a:lnTo>
                  <a:lnTo>
                    <a:pt x="3732" y="2395"/>
                  </a:lnTo>
                  <a:cubicBezTo>
                    <a:pt x="3749" y="2395"/>
                    <a:pt x="3765" y="2392"/>
                    <a:pt x="3781" y="23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2"/>
        <p:cNvGrpSpPr/>
        <p:nvPr/>
      </p:nvGrpSpPr>
      <p:grpSpPr>
        <a:xfrm>
          <a:off x="0" y="0"/>
          <a:ext cx="0" cy="0"/>
          <a:chOff x="0" y="0"/>
          <a:chExt cx="0" cy="0"/>
        </a:xfrm>
      </p:grpSpPr>
      <p:sp>
        <p:nvSpPr>
          <p:cNvPr id="3303" name="Google Shape;3303;p55"/>
          <p:cNvSpPr/>
          <p:nvPr/>
        </p:nvSpPr>
        <p:spPr>
          <a:xfrm>
            <a:off x="2013925" y="2904299"/>
            <a:ext cx="5637600" cy="1349067"/>
          </a:xfrm>
          <a:prstGeom prst="roundRect">
            <a:avLst>
              <a:gd name="adj" fmla="val 548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 b="1"/>
              <a:t>—</a:t>
            </a:r>
            <a:r>
              <a:rPr lang="en" b="1">
                <a:latin typeface="Calibri" panose="020F0502020204030204" pitchFamily="34" charset="0"/>
                <a:cs typeface="Calibri" panose="020F0502020204030204" pitchFamily="34" charset="0"/>
              </a:rPr>
              <a:t>SẮM VAI XỬ LÍ TÌNH HUỐNG</a:t>
            </a:r>
            <a:endParaRPr b="1">
              <a:latin typeface="Calibri" panose="020F0502020204030204" pitchFamily="34" charset="0"/>
              <a:cs typeface="Calibri" panose="020F0502020204030204" pitchFamily="34" charset="0"/>
            </a:endParaRPr>
          </a:p>
        </p:txBody>
      </p:sp>
      <p:sp>
        <p:nvSpPr>
          <p:cNvPr id="3305" name="Google Shape;3305;p55"/>
          <p:cNvSpPr/>
          <p:nvPr/>
        </p:nvSpPr>
        <p:spPr>
          <a:xfrm>
            <a:off x="2013925" y="1329864"/>
            <a:ext cx="5637600" cy="1399390"/>
          </a:xfrm>
          <a:prstGeom prst="roundRect">
            <a:avLst>
              <a:gd name="adj" fmla="val 548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5"/>
          <p:cNvSpPr/>
          <p:nvPr/>
        </p:nvSpPr>
        <p:spPr>
          <a:xfrm>
            <a:off x="1392150" y="1535118"/>
            <a:ext cx="1124330" cy="935627"/>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5"/>
          <p:cNvSpPr/>
          <p:nvPr/>
        </p:nvSpPr>
        <p:spPr>
          <a:xfrm>
            <a:off x="1385387" y="3018775"/>
            <a:ext cx="1124330" cy="935661"/>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8" name="Google Shape;3308;p55"/>
          <p:cNvGrpSpPr/>
          <p:nvPr/>
        </p:nvGrpSpPr>
        <p:grpSpPr>
          <a:xfrm>
            <a:off x="1682385" y="1753745"/>
            <a:ext cx="544061" cy="553233"/>
            <a:chOff x="2497068" y="1980186"/>
            <a:chExt cx="363994" cy="370105"/>
          </a:xfrm>
        </p:grpSpPr>
        <p:sp>
          <p:nvSpPr>
            <p:cNvPr id="3309" name="Google Shape;3309;p55"/>
            <p:cNvSpPr/>
            <p:nvPr/>
          </p:nvSpPr>
          <p:spPr>
            <a:xfrm>
              <a:off x="2702974" y="1980186"/>
              <a:ext cx="131832" cy="172488"/>
            </a:xfrm>
            <a:custGeom>
              <a:avLst/>
              <a:gdLst/>
              <a:ahLst/>
              <a:cxnLst/>
              <a:rect l="l" t="t" r="r" b="b"/>
              <a:pathLst>
                <a:path w="5026" h="6576" extrusionOk="0">
                  <a:moveTo>
                    <a:pt x="4563" y="0"/>
                  </a:moveTo>
                  <a:cubicBezTo>
                    <a:pt x="4465" y="0"/>
                    <a:pt x="4366" y="31"/>
                    <a:pt x="4279" y="100"/>
                  </a:cubicBezTo>
                  <a:lnTo>
                    <a:pt x="1" y="3606"/>
                  </a:lnTo>
                  <a:lnTo>
                    <a:pt x="5025" y="6576"/>
                  </a:lnTo>
                  <a:lnTo>
                    <a:pt x="5025" y="460"/>
                  </a:lnTo>
                  <a:cubicBezTo>
                    <a:pt x="5025" y="186"/>
                    <a:pt x="4800" y="0"/>
                    <a:pt x="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5"/>
            <p:cNvSpPr/>
            <p:nvPr/>
          </p:nvSpPr>
          <p:spPr>
            <a:xfrm>
              <a:off x="2742634" y="2020292"/>
              <a:ext cx="80238" cy="125274"/>
            </a:xfrm>
            <a:custGeom>
              <a:avLst/>
              <a:gdLst/>
              <a:ahLst/>
              <a:cxnLst/>
              <a:rect l="l" t="t" r="r" b="b"/>
              <a:pathLst>
                <a:path w="3059" h="4776" extrusionOk="0">
                  <a:moveTo>
                    <a:pt x="2764" y="0"/>
                  </a:moveTo>
                  <a:cubicBezTo>
                    <a:pt x="2688" y="0"/>
                    <a:pt x="2610" y="30"/>
                    <a:pt x="2550" y="97"/>
                  </a:cubicBezTo>
                  <a:lnTo>
                    <a:pt x="1" y="2972"/>
                  </a:lnTo>
                  <a:lnTo>
                    <a:pt x="3059" y="4776"/>
                  </a:lnTo>
                  <a:lnTo>
                    <a:pt x="3059" y="287"/>
                  </a:lnTo>
                  <a:cubicBezTo>
                    <a:pt x="3054" y="113"/>
                    <a:pt x="2911" y="0"/>
                    <a:pt x="2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5"/>
            <p:cNvSpPr/>
            <p:nvPr/>
          </p:nvSpPr>
          <p:spPr>
            <a:xfrm>
              <a:off x="2523351" y="1980186"/>
              <a:ext cx="131806" cy="172488"/>
            </a:xfrm>
            <a:custGeom>
              <a:avLst/>
              <a:gdLst/>
              <a:ahLst/>
              <a:cxnLst/>
              <a:rect l="l" t="t" r="r" b="b"/>
              <a:pathLst>
                <a:path w="5025" h="6576" extrusionOk="0">
                  <a:moveTo>
                    <a:pt x="463" y="0"/>
                  </a:moveTo>
                  <a:cubicBezTo>
                    <a:pt x="225" y="0"/>
                    <a:pt x="0" y="186"/>
                    <a:pt x="0" y="460"/>
                  </a:cubicBezTo>
                  <a:lnTo>
                    <a:pt x="0" y="6576"/>
                  </a:lnTo>
                  <a:lnTo>
                    <a:pt x="5025" y="3606"/>
                  </a:lnTo>
                  <a:lnTo>
                    <a:pt x="746" y="100"/>
                  </a:lnTo>
                  <a:cubicBezTo>
                    <a:pt x="659" y="31"/>
                    <a:pt x="560" y="0"/>
                    <a:pt x="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5"/>
            <p:cNvSpPr/>
            <p:nvPr/>
          </p:nvSpPr>
          <p:spPr>
            <a:xfrm>
              <a:off x="2535443" y="2020292"/>
              <a:ext cx="80238" cy="125274"/>
            </a:xfrm>
            <a:custGeom>
              <a:avLst/>
              <a:gdLst/>
              <a:ahLst/>
              <a:cxnLst/>
              <a:rect l="l" t="t" r="r" b="b"/>
              <a:pathLst>
                <a:path w="3059" h="4776" extrusionOk="0">
                  <a:moveTo>
                    <a:pt x="291" y="0"/>
                  </a:moveTo>
                  <a:cubicBezTo>
                    <a:pt x="142" y="0"/>
                    <a:pt x="0" y="113"/>
                    <a:pt x="0" y="287"/>
                  </a:cubicBezTo>
                  <a:lnTo>
                    <a:pt x="0" y="4776"/>
                  </a:lnTo>
                  <a:lnTo>
                    <a:pt x="3058" y="2972"/>
                  </a:lnTo>
                  <a:lnTo>
                    <a:pt x="509" y="97"/>
                  </a:lnTo>
                  <a:cubicBezTo>
                    <a:pt x="446" y="30"/>
                    <a:pt x="368" y="0"/>
                    <a:pt x="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5"/>
            <p:cNvSpPr/>
            <p:nvPr/>
          </p:nvSpPr>
          <p:spPr>
            <a:xfrm>
              <a:off x="2511416" y="2032961"/>
              <a:ext cx="335298" cy="317331"/>
            </a:xfrm>
            <a:custGeom>
              <a:avLst/>
              <a:gdLst/>
              <a:ahLst/>
              <a:cxnLst/>
              <a:rect l="l" t="t" r="r" b="b"/>
              <a:pathLst>
                <a:path w="12783" h="12098" extrusionOk="0">
                  <a:moveTo>
                    <a:pt x="6388" y="1"/>
                  </a:moveTo>
                  <a:cubicBezTo>
                    <a:pt x="2862" y="1"/>
                    <a:pt x="1" y="2706"/>
                    <a:pt x="1" y="6049"/>
                  </a:cubicBezTo>
                  <a:cubicBezTo>
                    <a:pt x="1" y="9385"/>
                    <a:pt x="2862" y="12097"/>
                    <a:pt x="6388" y="12097"/>
                  </a:cubicBezTo>
                  <a:cubicBezTo>
                    <a:pt x="9921" y="12097"/>
                    <a:pt x="12782" y="9385"/>
                    <a:pt x="12782" y="6049"/>
                  </a:cubicBezTo>
                  <a:cubicBezTo>
                    <a:pt x="12782" y="2706"/>
                    <a:pt x="9921" y="1"/>
                    <a:pt x="6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5"/>
            <p:cNvSpPr/>
            <p:nvPr/>
          </p:nvSpPr>
          <p:spPr>
            <a:xfrm>
              <a:off x="2655130" y="2278395"/>
              <a:ext cx="47870" cy="47870"/>
            </a:xfrm>
            <a:custGeom>
              <a:avLst/>
              <a:gdLst/>
              <a:ahLst/>
              <a:cxnLst/>
              <a:rect l="l" t="t" r="r" b="b"/>
              <a:pathLst>
                <a:path w="1825" h="1825" extrusionOk="0">
                  <a:moveTo>
                    <a:pt x="916" y="1"/>
                  </a:moveTo>
                  <a:lnTo>
                    <a:pt x="1" y="455"/>
                  </a:lnTo>
                  <a:lnTo>
                    <a:pt x="1" y="909"/>
                  </a:lnTo>
                  <a:cubicBezTo>
                    <a:pt x="1" y="1418"/>
                    <a:pt x="408" y="1825"/>
                    <a:pt x="916" y="1825"/>
                  </a:cubicBezTo>
                  <a:cubicBezTo>
                    <a:pt x="1418" y="1825"/>
                    <a:pt x="1825" y="1418"/>
                    <a:pt x="1825" y="909"/>
                  </a:cubicBezTo>
                  <a:lnTo>
                    <a:pt x="1825" y="455"/>
                  </a:ln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5"/>
            <p:cNvSpPr/>
            <p:nvPr/>
          </p:nvSpPr>
          <p:spPr>
            <a:xfrm>
              <a:off x="2656914" y="2228610"/>
              <a:ext cx="44302" cy="30112"/>
            </a:xfrm>
            <a:custGeom>
              <a:avLst/>
              <a:gdLst/>
              <a:ahLst/>
              <a:cxnLst/>
              <a:rect l="l" t="t" r="r" b="b"/>
              <a:pathLst>
                <a:path w="1689" h="1148" extrusionOk="0">
                  <a:moveTo>
                    <a:pt x="340" y="0"/>
                  </a:moveTo>
                  <a:cubicBezTo>
                    <a:pt x="123" y="0"/>
                    <a:pt x="0" y="258"/>
                    <a:pt x="136" y="427"/>
                  </a:cubicBezTo>
                  <a:lnTo>
                    <a:pt x="645" y="1051"/>
                  </a:lnTo>
                  <a:cubicBezTo>
                    <a:pt x="695" y="1116"/>
                    <a:pt x="770" y="1148"/>
                    <a:pt x="845" y="1148"/>
                  </a:cubicBezTo>
                  <a:cubicBezTo>
                    <a:pt x="919" y="1148"/>
                    <a:pt x="994" y="1116"/>
                    <a:pt x="1045" y="1051"/>
                  </a:cubicBezTo>
                  <a:lnTo>
                    <a:pt x="1553" y="427"/>
                  </a:lnTo>
                  <a:cubicBezTo>
                    <a:pt x="1689" y="258"/>
                    <a:pt x="1567" y="0"/>
                    <a:pt x="1350"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5"/>
            <p:cNvSpPr/>
            <p:nvPr/>
          </p:nvSpPr>
          <p:spPr>
            <a:xfrm>
              <a:off x="2737204" y="2253555"/>
              <a:ext cx="111792" cy="42834"/>
            </a:xfrm>
            <a:custGeom>
              <a:avLst/>
              <a:gdLst/>
              <a:ahLst/>
              <a:cxnLst/>
              <a:rect l="l" t="t" r="r" b="b"/>
              <a:pathLst>
                <a:path w="4262" h="1633" extrusionOk="0">
                  <a:moveTo>
                    <a:pt x="321" y="1"/>
                  </a:moveTo>
                  <a:cubicBezTo>
                    <a:pt x="57" y="1"/>
                    <a:pt x="1" y="402"/>
                    <a:pt x="282" y="460"/>
                  </a:cubicBezTo>
                  <a:cubicBezTo>
                    <a:pt x="303" y="460"/>
                    <a:pt x="2459" y="887"/>
                    <a:pt x="3842" y="1605"/>
                  </a:cubicBezTo>
                  <a:cubicBezTo>
                    <a:pt x="3875" y="1619"/>
                    <a:pt x="3908" y="1632"/>
                    <a:pt x="3948" y="1633"/>
                  </a:cubicBezTo>
                  <a:lnTo>
                    <a:pt x="3948" y="1633"/>
                  </a:lnTo>
                  <a:cubicBezTo>
                    <a:pt x="4189" y="1629"/>
                    <a:pt x="4261" y="1307"/>
                    <a:pt x="4052" y="1199"/>
                  </a:cubicBezTo>
                  <a:cubicBezTo>
                    <a:pt x="2615" y="453"/>
                    <a:pt x="459" y="26"/>
                    <a:pt x="370" y="5"/>
                  </a:cubicBezTo>
                  <a:cubicBezTo>
                    <a:pt x="353" y="2"/>
                    <a:pt x="336" y="1"/>
                    <a:pt x="321" y="1"/>
                  </a:cubicBezTo>
                  <a:close/>
                  <a:moveTo>
                    <a:pt x="3948" y="1633"/>
                  </a:moveTo>
                  <a:lnTo>
                    <a:pt x="3948" y="1633"/>
                  </a:lnTo>
                  <a:cubicBezTo>
                    <a:pt x="3946" y="1633"/>
                    <a:pt x="3945" y="1633"/>
                    <a:pt x="3944" y="1633"/>
                  </a:cubicBezTo>
                  <a:lnTo>
                    <a:pt x="3951" y="1633"/>
                  </a:lnTo>
                  <a:cubicBezTo>
                    <a:pt x="3950" y="1633"/>
                    <a:pt x="3949" y="1633"/>
                    <a:pt x="3948" y="16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5"/>
            <p:cNvSpPr/>
            <p:nvPr/>
          </p:nvSpPr>
          <p:spPr>
            <a:xfrm>
              <a:off x="2747670" y="2234879"/>
              <a:ext cx="113392" cy="19541"/>
            </a:xfrm>
            <a:custGeom>
              <a:avLst/>
              <a:gdLst/>
              <a:ahLst/>
              <a:cxnLst/>
              <a:rect l="l" t="t" r="r" b="b"/>
              <a:pathLst>
                <a:path w="4323" h="745" extrusionOk="0">
                  <a:moveTo>
                    <a:pt x="817" y="0"/>
                  </a:moveTo>
                  <a:cubicBezTo>
                    <a:pt x="523" y="0"/>
                    <a:pt x="330" y="5"/>
                    <a:pt x="304" y="5"/>
                  </a:cubicBezTo>
                  <a:cubicBezTo>
                    <a:pt x="1" y="12"/>
                    <a:pt x="12" y="460"/>
                    <a:pt x="311" y="460"/>
                  </a:cubicBezTo>
                  <a:cubicBezTo>
                    <a:pt x="313" y="460"/>
                    <a:pt x="315" y="460"/>
                    <a:pt x="317" y="460"/>
                  </a:cubicBezTo>
                  <a:cubicBezTo>
                    <a:pt x="323" y="460"/>
                    <a:pt x="512" y="454"/>
                    <a:pt x="808" y="454"/>
                  </a:cubicBezTo>
                  <a:cubicBezTo>
                    <a:pt x="1565" y="454"/>
                    <a:pt x="3024" y="489"/>
                    <a:pt x="3945" y="738"/>
                  </a:cubicBezTo>
                  <a:cubicBezTo>
                    <a:pt x="3965" y="744"/>
                    <a:pt x="3986" y="744"/>
                    <a:pt x="4006" y="744"/>
                  </a:cubicBezTo>
                  <a:cubicBezTo>
                    <a:pt x="4008" y="744"/>
                    <a:pt x="4011" y="744"/>
                    <a:pt x="4013" y="744"/>
                  </a:cubicBezTo>
                  <a:cubicBezTo>
                    <a:pt x="4278" y="744"/>
                    <a:pt x="4322" y="364"/>
                    <a:pt x="4067" y="297"/>
                  </a:cubicBezTo>
                  <a:cubicBezTo>
                    <a:pt x="3087" y="36"/>
                    <a:pt x="1597" y="0"/>
                    <a:pt x="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5"/>
            <p:cNvSpPr/>
            <p:nvPr/>
          </p:nvSpPr>
          <p:spPr>
            <a:xfrm>
              <a:off x="2511416" y="2035086"/>
              <a:ext cx="236595" cy="315206"/>
            </a:xfrm>
            <a:custGeom>
              <a:avLst/>
              <a:gdLst/>
              <a:ahLst/>
              <a:cxnLst/>
              <a:rect l="l" t="t" r="r" b="b"/>
              <a:pathLst>
                <a:path w="9020" h="12017" extrusionOk="0">
                  <a:moveTo>
                    <a:pt x="5358" y="1"/>
                  </a:moveTo>
                  <a:cubicBezTo>
                    <a:pt x="2320" y="469"/>
                    <a:pt x="1" y="2964"/>
                    <a:pt x="1" y="5968"/>
                  </a:cubicBezTo>
                  <a:cubicBezTo>
                    <a:pt x="1" y="9311"/>
                    <a:pt x="2862" y="12016"/>
                    <a:pt x="6388" y="12016"/>
                  </a:cubicBezTo>
                  <a:cubicBezTo>
                    <a:pt x="6405" y="12016"/>
                    <a:pt x="6421" y="12016"/>
                    <a:pt x="6437" y="12016"/>
                  </a:cubicBezTo>
                  <a:cubicBezTo>
                    <a:pt x="7329" y="12016"/>
                    <a:pt x="8200" y="11833"/>
                    <a:pt x="9019" y="11480"/>
                  </a:cubicBezTo>
                  <a:lnTo>
                    <a:pt x="9019" y="11480"/>
                  </a:lnTo>
                  <a:cubicBezTo>
                    <a:pt x="8680" y="11535"/>
                    <a:pt x="8334" y="11562"/>
                    <a:pt x="7989" y="11562"/>
                  </a:cubicBezTo>
                  <a:cubicBezTo>
                    <a:pt x="4463" y="11562"/>
                    <a:pt x="1601" y="8850"/>
                    <a:pt x="1601" y="5507"/>
                  </a:cubicBezTo>
                  <a:cubicBezTo>
                    <a:pt x="1601" y="3059"/>
                    <a:pt x="3140" y="943"/>
                    <a:pt x="5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5"/>
            <p:cNvSpPr/>
            <p:nvPr/>
          </p:nvSpPr>
          <p:spPr>
            <a:xfrm>
              <a:off x="2508924" y="2253713"/>
              <a:ext cx="111950" cy="42676"/>
            </a:xfrm>
            <a:custGeom>
              <a:avLst/>
              <a:gdLst/>
              <a:ahLst/>
              <a:cxnLst/>
              <a:rect l="l" t="t" r="r" b="b"/>
              <a:pathLst>
                <a:path w="4268" h="1627" extrusionOk="0">
                  <a:moveTo>
                    <a:pt x="3954" y="0"/>
                  </a:moveTo>
                  <a:cubicBezTo>
                    <a:pt x="3937" y="0"/>
                    <a:pt x="3919" y="2"/>
                    <a:pt x="3900" y="6"/>
                  </a:cubicBezTo>
                  <a:cubicBezTo>
                    <a:pt x="3812" y="20"/>
                    <a:pt x="1655" y="447"/>
                    <a:pt x="218" y="1193"/>
                  </a:cubicBezTo>
                  <a:cubicBezTo>
                    <a:pt x="1" y="1301"/>
                    <a:pt x="82" y="1627"/>
                    <a:pt x="326" y="1627"/>
                  </a:cubicBezTo>
                  <a:cubicBezTo>
                    <a:pt x="360" y="1627"/>
                    <a:pt x="394" y="1613"/>
                    <a:pt x="428" y="1599"/>
                  </a:cubicBezTo>
                  <a:cubicBezTo>
                    <a:pt x="1805" y="881"/>
                    <a:pt x="3968" y="454"/>
                    <a:pt x="3988" y="454"/>
                  </a:cubicBezTo>
                  <a:cubicBezTo>
                    <a:pt x="4267" y="396"/>
                    <a:pt x="4208" y="0"/>
                    <a:pt x="3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5"/>
            <p:cNvSpPr/>
            <p:nvPr/>
          </p:nvSpPr>
          <p:spPr>
            <a:xfrm>
              <a:off x="2497068" y="2234801"/>
              <a:ext cx="113392" cy="19620"/>
            </a:xfrm>
            <a:custGeom>
              <a:avLst/>
              <a:gdLst/>
              <a:ahLst/>
              <a:cxnLst/>
              <a:rect l="l" t="t" r="r" b="b"/>
              <a:pathLst>
                <a:path w="4323" h="748" extrusionOk="0">
                  <a:moveTo>
                    <a:pt x="3488" y="0"/>
                  </a:moveTo>
                  <a:cubicBezTo>
                    <a:pt x="2703" y="0"/>
                    <a:pt x="1228" y="41"/>
                    <a:pt x="256" y="300"/>
                  </a:cubicBezTo>
                  <a:cubicBezTo>
                    <a:pt x="1" y="367"/>
                    <a:pt x="45" y="747"/>
                    <a:pt x="310" y="747"/>
                  </a:cubicBezTo>
                  <a:cubicBezTo>
                    <a:pt x="313" y="747"/>
                    <a:pt x="315" y="747"/>
                    <a:pt x="317" y="747"/>
                  </a:cubicBezTo>
                  <a:cubicBezTo>
                    <a:pt x="338" y="747"/>
                    <a:pt x="358" y="747"/>
                    <a:pt x="378" y="741"/>
                  </a:cubicBezTo>
                  <a:cubicBezTo>
                    <a:pt x="1299" y="492"/>
                    <a:pt x="2758" y="457"/>
                    <a:pt x="3515" y="457"/>
                  </a:cubicBezTo>
                  <a:cubicBezTo>
                    <a:pt x="3812" y="457"/>
                    <a:pt x="4000" y="463"/>
                    <a:pt x="4006" y="463"/>
                  </a:cubicBezTo>
                  <a:cubicBezTo>
                    <a:pt x="4008" y="463"/>
                    <a:pt x="4011" y="463"/>
                    <a:pt x="4013" y="463"/>
                  </a:cubicBezTo>
                  <a:cubicBezTo>
                    <a:pt x="4311" y="463"/>
                    <a:pt x="4322" y="15"/>
                    <a:pt x="4020" y="8"/>
                  </a:cubicBezTo>
                  <a:cubicBezTo>
                    <a:pt x="3993" y="6"/>
                    <a:pt x="3793" y="0"/>
                    <a:pt x="3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5"/>
            <p:cNvSpPr/>
            <p:nvPr/>
          </p:nvSpPr>
          <p:spPr>
            <a:xfrm>
              <a:off x="2589319" y="2158524"/>
              <a:ext cx="41837" cy="54086"/>
            </a:xfrm>
            <a:custGeom>
              <a:avLst/>
              <a:gdLst/>
              <a:ahLst/>
              <a:cxnLst/>
              <a:rect l="l" t="t" r="r" b="b"/>
              <a:pathLst>
                <a:path w="1595" h="2062" extrusionOk="0">
                  <a:moveTo>
                    <a:pt x="794" y="1"/>
                  </a:moveTo>
                  <a:cubicBezTo>
                    <a:pt x="353" y="7"/>
                    <a:pt x="1" y="360"/>
                    <a:pt x="1" y="801"/>
                  </a:cubicBezTo>
                  <a:lnTo>
                    <a:pt x="1" y="1262"/>
                  </a:lnTo>
                  <a:cubicBezTo>
                    <a:pt x="1" y="1703"/>
                    <a:pt x="353" y="2055"/>
                    <a:pt x="794" y="2062"/>
                  </a:cubicBezTo>
                  <a:cubicBezTo>
                    <a:pt x="1235" y="2055"/>
                    <a:pt x="1594" y="1703"/>
                    <a:pt x="1594" y="1262"/>
                  </a:cubicBezTo>
                  <a:lnTo>
                    <a:pt x="1594" y="801"/>
                  </a:lnTo>
                  <a:cubicBezTo>
                    <a:pt x="1594" y="360"/>
                    <a:pt x="1235" y="7"/>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5"/>
            <p:cNvSpPr/>
            <p:nvPr/>
          </p:nvSpPr>
          <p:spPr>
            <a:xfrm>
              <a:off x="2601254" y="2164583"/>
              <a:ext cx="17968" cy="17968"/>
            </a:xfrm>
            <a:custGeom>
              <a:avLst/>
              <a:gdLst/>
              <a:ahLst/>
              <a:cxnLst/>
              <a:rect l="l" t="t" r="r" b="b"/>
              <a:pathLst>
                <a:path w="685" h="685" extrusionOk="0">
                  <a:moveTo>
                    <a:pt x="339" y="0"/>
                  </a:moveTo>
                  <a:cubicBezTo>
                    <a:pt x="149" y="0"/>
                    <a:pt x="0" y="156"/>
                    <a:pt x="0" y="346"/>
                  </a:cubicBezTo>
                  <a:cubicBezTo>
                    <a:pt x="0" y="536"/>
                    <a:pt x="149" y="685"/>
                    <a:pt x="339" y="685"/>
                  </a:cubicBezTo>
                  <a:cubicBezTo>
                    <a:pt x="529" y="685"/>
                    <a:pt x="685" y="536"/>
                    <a:pt x="685" y="346"/>
                  </a:cubicBezTo>
                  <a:cubicBezTo>
                    <a:pt x="685" y="156"/>
                    <a:pt x="529"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5"/>
            <p:cNvSpPr/>
            <p:nvPr/>
          </p:nvSpPr>
          <p:spPr>
            <a:xfrm>
              <a:off x="2727000" y="2158524"/>
              <a:ext cx="41994" cy="54086"/>
            </a:xfrm>
            <a:custGeom>
              <a:avLst/>
              <a:gdLst/>
              <a:ahLst/>
              <a:cxnLst/>
              <a:rect l="l" t="t" r="r" b="b"/>
              <a:pathLst>
                <a:path w="1601" h="2062" extrusionOk="0">
                  <a:moveTo>
                    <a:pt x="800" y="1"/>
                  </a:moveTo>
                  <a:cubicBezTo>
                    <a:pt x="359" y="7"/>
                    <a:pt x="0" y="360"/>
                    <a:pt x="0" y="801"/>
                  </a:cubicBezTo>
                  <a:lnTo>
                    <a:pt x="0" y="1262"/>
                  </a:lnTo>
                  <a:cubicBezTo>
                    <a:pt x="0" y="1703"/>
                    <a:pt x="359" y="2055"/>
                    <a:pt x="800" y="2062"/>
                  </a:cubicBezTo>
                  <a:cubicBezTo>
                    <a:pt x="1241" y="2055"/>
                    <a:pt x="1593" y="1703"/>
                    <a:pt x="1600" y="1262"/>
                  </a:cubicBezTo>
                  <a:lnTo>
                    <a:pt x="1600" y="801"/>
                  </a:lnTo>
                  <a:cubicBezTo>
                    <a:pt x="1593" y="360"/>
                    <a:pt x="1241" y="7"/>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5"/>
            <p:cNvSpPr/>
            <p:nvPr/>
          </p:nvSpPr>
          <p:spPr>
            <a:xfrm>
              <a:off x="2738909" y="2164583"/>
              <a:ext cx="17994" cy="17968"/>
            </a:xfrm>
            <a:custGeom>
              <a:avLst/>
              <a:gdLst/>
              <a:ahLst/>
              <a:cxnLst/>
              <a:rect l="l" t="t" r="r" b="b"/>
              <a:pathLst>
                <a:path w="686" h="685" extrusionOk="0">
                  <a:moveTo>
                    <a:pt x="346" y="0"/>
                  </a:moveTo>
                  <a:cubicBezTo>
                    <a:pt x="156" y="0"/>
                    <a:pt x="0" y="156"/>
                    <a:pt x="0" y="346"/>
                  </a:cubicBezTo>
                  <a:cubicBezTo>
                    <a:pt x="0" y="536"/>
                    <a:pt x="156" y="685"/>
                    <a:pt x="346" y="685"/>
                  </a:cubicBezTo>
                  <a:cubicBezTo>
                    <a:pt x="536" y="685"/>
                    <a:pt x="685" y="536"/>
                    <a:pt x="685" y="346"/>
                  </a:cubicBezTo>
                  <a:cubicBezTo>
                    <a:pt x="685" y="156"/>
                    <a:pt x="536"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5"/>
            <p:cNvSpPr/>
            <p:nvPr/>
          </p:nvSpPr>
          <p:spPr>
            <a:xfrm>
              <a:off x="2656914" y="2228768"/>
              <a:ext cx="26886" cy="29981"/>
            </a:xfrm>
            <a:custGeom>
              <a:avLst/>
              <a:gdLst/>
              <a:ahLst/>
              <a:cxnLst/>
              <a:rect l="l" t="t" r="r" b="b"/>
              <a:pathLst>
                <a:path w="1025" h="1143" extrusionOk="0">
                  <a:moveTo>
                    <a:pt x="340" y="1"/>
                  </a:moveTo>
                  <a:cubicBezTo>
                    <a:pt x="123" y="1"/>
                    <a:pt x="0" y="259"/>
                    <a:pt x="143" y="428"/>
                  </a:cubicBezTo>
                  <a:lnTo>
                    <a:pt x="645" y="1052"/>
                  </a:lnTo>
                  <a:cubicBezTo>
                    <a:pt x="694" y="1112"/>
                    <a:pt x="768" y="1143"/>
                    <a:pt x="842" y="1143"/>
                  </a:cubicBezTo>
                  <a:cubicBezTo>
                    <a:pt x="909" y="1143"/>
                    <a:pt x="976" y="1117"/>
                    <a:pt x="1024" y="1065"/>
                  </a:cubicBezTo>
                  <a:lnTo>
                    <a:pt x="1024" y="1052"/>
                  </a:lnTo>
                  <a:lnTo>
                    <a:pt x="516" y="62"/>
                  </a:lnTo>
                  <a:cubicBezTo>
                    <a:pt x="509" y="42"/>
                    <a:pt x="502" y="21"/>
                    <a:pt x="49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5"/>
            <p:cNvSpPr/>
            <p:nvPr/>
          </p:nvSpPr>
          <p:spPr>
            <a:xfrm>
              <a:off x="2655130" y="2278395"/>
              <a:ext cx="47870" cy="35909"/>
            </a:xfrm>
            <a:custGeom>
              <a:avLst/>
              <a:gdLst/>
              <a:ahLst/>
              <a:cxnLst/>
              <a:rect l="l" t="t" r="r" b="b"/>
              <a:pathLst>
                <a:path w="1825" h="1369" extrusionOk="0">
                  <a:moveTo>
                    <a:pt x="916" y="1"/>
                  </a:moveTo>
                  <a:lnTo>
                    <a:pt x="1" y="455"/>
                  </a:lnTo>
                  <a:lnTo>
                    <a:pt x="1" y="909"/>
                  </a:lnTo>
                  <a:cubicBezTo>
                    <a:pt x="1" y="984"/>
                    <a:pt x="7" y="1052"/>
                    <a:pt x="28" y="1120"/>
                  </a:cubicBezTo>
                  <a:cubicBezTo>
                    <a:pt x="258" y="1092"/>
                    <a:pt x="475" y="1025"/>
                    <a:pt x="686" y="923"/>
                  </a:cubicBezTo>
                  <a:lnTo>
                    <a:pt x="686" y="1140"/>
                  </a:lnTo>
                  <a:cubicBezTo>
                    <a:pt x="686" y="1292"/>
                    <a:pt x="799" y="1369"/>
                    <a:pt x="913" y="1369"/>
                  </a:cubicBezTo>
                  <a:cubicBezTo>
                    <a:pt x="1026" y="1369"/>
                    <a:pt x="1140" y="1292"/>
                    <a:pt x="1140" y="1140"/>
                  </a:cubicBezTo>
                  <a:lnTo>
                    <a:pt x="1140" y="923"/>
                  </a:lnTo>
                  <a:cubicBezTo>
                    <a:pt x="1350" y="1025"/>
                    <a:pt x="1574" y="1092"/>
                    <a:pt x="1798" y="1120"/>
                  </a:cubicBezTo>
                  <a:cubicBezTo>
                    <a:pt x="1818" y="1052"/>
                    <a:pt x="1825" y="984"/>
                    <a:pt x="1825" y="909"/>
                  </a:cubicBezTo>
                  <a:lnTo>
                    <a:pt x="1825" y="455"/>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5"/>
            <p:cNvSpPr/>
            <p:nvPr/>
          </p:nvSpPr>
          <p:spPr>
            <a:xfrm>
              <a:off x="2616572" y="2275142"/>
              <a:ext cx="124986" cy="21246"/>
            </a:xfrm>
            <a:custGeom>
              <a:avLst/>
              <a:gdLst/>
              <a:ahLst/>
              <a:cxnLst/>
              <a:rect l="l" t="t" r="r" b="b"/>
              <a:pathLst>
                <a:path w="4765" h="810" extrusionOk="0">
                  <a:moveTo>
                    <a:pt x="330" y="1"/>
                  </a:moveTo>
                  <a:cubicBezTo>
                    <a:pt x="149" y="1"/>
                    <a:pt x="0" y="243"/>
                    <a:pt x="176" y="403"/>
                  </a:cubicBezTo>
                  <a:cubicBezTo>
                    <a:pt x="478" y="672"/>
                    <a:pt x="859" y="809"/>
                    <a:pt x="1241" y="809"/>
                  </a:cubicBezTo>
                  <a:cubicBezTo>
                    <a:pt x="1554" y="809"/>
                    <a:pt x="1868" y="717"/>
                    <a:pt x="2142" y="532"/>
                  </a:cubicBezTo>
                  <a:cubicBezTo>
                    <a:pt x="2213" y="484"/>
                    <a:pt x="2298" y="460"/>
                    <a:pt x="2383" y="460"/>
                  </a:cubicBezTo>
                  <a:cubicBezTo>
                    <a:pt x="2467" y="460"/>
                    <a:pt x="2552" y="484"/>
                    <a:pt x="2623" y="532"/>
                  </a:cubicBezTo>
                  <a:cubicBezTo>
                    <a:pt x="2888" y="715"/>
                    <a:pt x="3207" y="810"/>
                    <a:pt x="3525" y="810"/>
                  </a:cubicBezTo>
                  <a:cubicBezTo>
                    <a:pt x="3918" y="810"/>
                    <a:pt x="4298" y="660"/>
                    <a:pt x="4590" y="403"/>
                  </a:cubicBezTo>
                  <a:cubicBezTo>
                    <a:pt x="4765" y="243"/>
                    <a:pt x="4616" y="1"/>
                    <a:pt x="4435" y="1"/>
                  </a:cubicBezTo>
                  <a:cubicBezTo>
                    <a:pt x="4386" y="1"/>
                    <a:pt x="4333" y="20"/>
                    <a:pt x="4285" y="64"/>
                  </a:cubicBezTo>
                  <a:cubicBezTo>
                    <a:pt x="4067" y="252"/>
                    <a:pt x="3792" y="348"/>
                    <a:pt x="3517" y="348"/>
                  </a:cubicBezTo>
                  <a:cubicBezTo>
                    <a:pt x="3296" y="348"/>
                    <a:pt x="3074" y="286"/>
                    <a:pt x="2881" y="159"/>
                  </a:cubicBezTo>
                  <a:cubicBezTo>
                    <a:pt x="2732" y="54"/>
                    <a:pt x="2557" y="1"/>
                    <a:pt x="2383" y="1"/>
                  </a:cubicBezTo>
                  <a:cubicBezTo>
                    <a:pt x="2208" y="1"/>
                    <a:pt x="2033" y="54"/>
                    <a:pt x="1884" y="159"/>
                  </a:cubicBezTo>
                  <a:cubicBezTo>
                    <a:pt x="1691" y="286"/>
                    <a:pt x="1469" y="348"/>
                    <a:pt x="1248" y="348"/>
                  </a:cubicBezTo>
                  <a:cubicBezTo>
                    <a:pt x="973" y="348"/>
                    <a:pt x="699" y="252"/>
                    <a:pt x="481" y="64"/>
                  </a:cubicBezTo>
                  <a:cubicBezTo>
                    <a:pt x="432" y="20"/>
                    <a:pt x="380"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8" name="Google Shape;3328;p55"/>
          <p:cNvGrpSpPr/>
          <p:nvPr/>
        </p:nvGrpSpPr>
        <p:grpSpPr>
          <a:xfrm>
            <a:off x="1642310" y="3237263"/>
            <a:ext cx="624012" cy="553218"/>
            <a:chOff x="3041787" y="2001118"/>
            <a:chExt cx="370158" cy="328164"/>
          </a:xfrm>
        </p:grpSpPr>
        <p:sp>
          <p:nvSpPr>
            <p:cNvPr id="3329" name="Google Shape;3329;p55"/>
            <p:cNvSpPr/>
            <p:nvPr/>
          </p:nvSpPr>
          <p:spPr>
            <a:xfrm>
              <a:off x="3087689" y="2006993"/>
              <a:ext cx="278536" cy="258628"/>
            </a:xfrm>
            <a:custGeom>
              <a:avLst/>
              <a:gdLst/>
              <a:ahLst/>
              <a:cxnLst/>
              <a:rect l="l" t="t" r="r" b="b"/>
              <a:pathLst>
                <a:path w="10619" h="9860" extrusionOk="0">
                  <a:moveTo>
                    <a:pt x="5309" y="1"/>
                  </a:moveTo>
                  <a:cubicBezTo>
                    <a:pt x="3977" y="1"/>
                    <a:pt x="3566" y="333"/>
                    <a:pt x="3065" y="333"/>
                  </a:cubicBezTo>
                  <a:cubicBezTo>
                    <a:pt x="2918" y="333"/>
                    <a:pt x="2764" y="305"/>
                    <a:pt x="2577" y="231"/>
                  </a:cubicBezTo>
                  <a:lnTo>
                    <a:pt x="299" y="231"/>
                  </a:lnTo>
                  <a:lnTo>
                    <a:pt x="0" y="5947"/>
                  </a:lnTo>
                  <a:cubicBezTo>
                    <a:pt x="190" y="8191"/>
                    <a:pt x="1580" y="9419"/>
                    <a:pt x="2679" y="9860"/>
                  </a:cubicBezTo>
                  <a:lnTo>
                    <a:pt x="7934" y="9860"/>
                  </a:lnTo>
                  <a:cubicBezTo>
                    <a:pt x="9039" y="9419"/>
                    <a:pt x="10429" y="8191"/>
                    <a:pt x="10619" y="5947"/>
                  </a:cubicBezTo>
                  <a:lnTo>
                    <a:pt x="10314" y="231"/>
                  </a:lnTo>
                  <a:lnTo>
                    <a:pt x="8042" y="231"/>
                  </a:lnTo>
                  <a:cubicBezTo>
                    <a:pt x="7855" y="305"/>
                    <a:pt x="7700" y="333"/>
                    <a:pt x="7554" y="333"/>
                  </a:cubicBezTo>
                  <a:cubicBezTo>
                    <a:pt x="7053" y="333"/>
                    <a:pt x="6642" y="1"/>
                    <a:pt x="5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5"/>
            <p:cNvSpPr/>
            <p:nvPr/>
          </p:nvSpPr>
          <p:spPr>
            <a:xfrm>
              <a:off x="3298631" y="2001118"/>
              <a:ext cx="113314" cy="184082"/>
            </a:xfrm>
            <a:custGeom>
              <a:avLst/>
              <a:gdLst/>
              <a:ahLst/>
              <a:cxnLst/>
              <a:rect l="l" t="t" r="r" b="b"/>
              <a:pathLst>
                <a:path w="4320" h="7018" extrusionOk="0">
                  <a:moveTo>
                    <a:pt x="1587" y="1"/>
                  </a:moveTo>
                  <a:cubicBezTo>
                    <a:pt x="902" y="1"/>
                    <a:pt x="0" y="455"/>
                    <a:pt x="0" y="455"/>
                  </a:cubicBezTo>
                  <a:cubicBezTo>
                    <a:pt x="2556" y="1215"/>
                    <a:pt x="1166" y="5174"/>
                    <a:pt x="2814" y="6883"/>
                  </a:cubicBezTo>
                  <a:cubicBezTo>
                    <a:pt x="2906" y="6975"/>
                    <a:pt x="3022" y="7018"/>
                    <a:pt x="3136" y="7018"/>
                  </a:cubicBezTo>
                  <a:cubicBezTo>
                    <a:pt x="3324" y="7018"/>
                    <a:pt x="3507" y="6900"/>
                    <a:pt x="3567" y="6693"/>
                  </a:cubicBezTo>
                  <a:cubicBezTo>
                    <a:pt x="3702" y="6266"/>
                    <a:pt x="3831" y="5581"/>
                    <a:pt x="3811" y="4605"/>
                  </a:cubicBezTo>
                  <a:cubicBezTo>
                    <a:pt x="3784" y="3269"/>
                    <a:pt x="4319" y="3188"/>
                    <a:pt x="4319" y="3188"/>
                  </a:cubicBezTo>
                  <a:cubicBezTo>
                    <a:pt x="4319" y="3188"/>
                    <a:pt x="3634"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5"/>
            <p:cNvSpPr/>
            <p:nvPr/>
          </p:nvSpPr>
          <p:spPr>
            <a:xfrm>
              <a:off x="3143166" y="2114431"/>
              <a:ext cx="41837" cy="53719"/>
            </a:xfrm>
            <a:custGeom>
              <a:avLst/>
              <a:gdLst/>
              <a:ahLst/>
              <a:cxnLst/>
              <a:rect l="l" t="t" r="r" b="b"/>
              <a:pathLst>
                <a:path w="1595" h="2048" extrusionOk="0">
                  <a:moveTo>
                    <a:pt x="801" y="0"/>
                  </a:moveTo>
                  <a:cubicBezTo>
                    <a:pt x="360" y="0"/>
                    <a:pt x="8" y="359"/>
                    <a:pt x="1" y="800"/>
                  </a:cubicBezTo>
                  <a:lnTo>
                    <a:pt x="1" y="1254"/>
                  </a:lnTo>
                  <a:cubicBezTo>
                    <a:pt x="8" y="1695"/>
                    <a:pt x="360" y="2048"/>
                    <a:pt x="801" y="2048"/>
                  </a:cubicBezTo>
                  <a:cubicBezTo>
                    <a:pt x="1242" y="2048"/>
                    <a:pt x="1594" y="1695"/>
                    <a:pt x="1594" y="1254"/>
                  </a:cubicBezTo>
                  <a:lnTo>
                    <a:pt x="1594" y="800"/>
                  </a:lnTo>
                  <a:cubicBezTo>
                    <a:pt x="1594" y="359"/>
                    <a:pt x="1242"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5"/>
            <p:cNvSpPr/>
            <p:nvPr/>
          </p:nvSpPr>
          <p:spPr>
            <a:xfrm>
              <a:off x="3155258" y="2120464"/>
              <a:ext cx="17810" cy="17810"/>
            </a:xfrm>
            <a:custGeom>
              <a:avLst/>
              <a:gdLst/>
              <a:ahLst/>
              <a:cxnLst/>
              <a:rect l="l" t="t" r="r" b="b"/>
              <a:pathLst>
                <a:path w="679" h="679" extrusionOk="0">
                  <a:moveTo>
                    <a:pt x="340" y="1"/>
                  </a:moveTo>
                  <a:cubicBezTo>
                    <a:pt x="150" y="1"/>
                    <a:pt x="1" y="150"/>
                    <a:pt x="1" y="340"/>
                  </a:cubicBezTo>
                  <a:cubicBezTo>
                    <a:pt x="1" y="529"/>
                    <a:pt x="150" y="679"/>
                    <a:pt x="340" y="679"/>
                  </a:cubicBezTo>
                  <a:cubicBezTo>
                    <a:pt x="530" y="679"/>
                    <a:pt x="679" y="529"/>
                    <a:pt x="679" y="340"/>
                  </a:cubicBezTo>
                  <a:cubicBezTo>
                    <a:pt x="679" y="150"/>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5"/>
            <p:cNvSpPr/>
            <p:nvPr/>
          </p:nvSpPr>
          <p:spPr>
            <a:xfrm>
              <a:off x="3268571" y="2114431"/>
              <a:ext cx="41811" cy="53719"/>
            </a:xfrm>
            <a:custGeom>
              <a:avLst/>
              <a:gdLst/>
              <a:ahLst/>
              <a:cxnLst/>
              <a:rect l="l" t="t" r="r" b="b"/>
              <a:pathLst>
                <a:path w="1594" h="2048" extrusionOk="0">
                  <a:moveTo>
                    <a:pt x="800" y="0"/>
                  </a:moveTo>
                  <a:cubicBezTo>
                    <a:pt x="359" y="0"/>
                    <a:pt x="0" y="359"/>
                    <a:pt x="0" y="800"/>
                  </a:cubicBezTo>
                  <a:lnTo>
                    <a:pt x="0" y="1254"/>
                  </a:lnTo>
                  <a:cubicBezTo>
                    <a:pt x="0" y="1695"/>
                    <a:pt x="359" y="2048"/>
                    <a:pt x="800" y="2048"/>
                  </a:cubicBezTo>
                  <a:cubicBezTo>
                    <a:pt x="1234" y="2048"/>
                    <a:pt x="1594" y="1695"/>
                    <a:pt x="1594" y="1254"/>
                  </a:cubicBezTo>
                  <a:lnTo>
                    <a:pt x="1594" y="800"/>
                  </a:lnTo>
                  <a:cubicBezTo>
                    <a:pt x="1594" y="359"/>
                    <a:pt x="1234"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5"/>
            <p:cNvSpPr/>
            <p:nvPr/>
          </p:nvSpPr>
          <p:spPr>
            <a:xfrm>
              <a:off x="3280480" y="2120464"/>
              <a:ext cx="17994" cy="17810"/>
            </a:xfrm>
            <a:custGeom>
              <a:avLst/>
              <a:gdLst/>
              <a:ahLst/>
              <a:cxnLst/>
              <a:rect l="l" t="t" r="r" b="b"/>
              <a:pathLst>
                <a:path w="686" h="679" extrusionOk="0">
                  <a:moveTo>
                    <a:pt x="346" y="1"/>
                  </a:moveTo>
                  <a:cubicBezTo>
                    <a:pt x="156" y="1"/>
                    <a:pt x="0" y="150"/>
                    <a:pt x="0" y="340"/>
                  </a:cubicBezTo>
                  <a:cubicBezTo>
                    <a:pt x="0" y="529"/>
                    <a:pt x="156" y="679"/>
                    <a:pt x="346" y="679"/>
                  </a:cubicBezTo>
                  <a:cubicBezTo>
                    <a:pt x="529" y="679"/>
                    <a:pt x="685" y="529"/>
                    <a:pt x="685" y="340"/>
                  </a:cubicBezTo>
                  <a:cubicBezTo>
                    <a:pt x="685" y="150"/>
                    <a:pt x="529" y="1"/>
                    <a:pt x="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5"/>
            <p:cNvSpPr/>
            <p:nvPr/>
          </p:nvSpPr>
          <p:spPr>
            <a:xfrm>
              <a:off x="3298447" y="2011741"/>
              <a:ext cx="98730" cy="173459"/>
            </a:xfrm>
            <a:custGeom>
              <a:avLst/>
              <a:gdLst/>
              <a:ahLst/>
              <a:cxnLst/>
              <a:rect l="l" t="t" r="r" b="b"/>
              <a:pathLst>
                <a:path w="3764" h="6613" extrusionOk="0">
                  <a:moveTo>
                    <a:pt x="496" y="0"/>
                  </a:moveTo>
                  <a:cubicBezTo>
                    <a:pt x="342" y="0"/>
                    <a:pt x="177" y="17"/>
                    <a:pt x="0" y="50"/>
                  </a:cubicBezTo>
                  <a:cubicBezTo>
                    <a:pt x="2563" y="816"/>
                    <a:pt x="1167" y="4776"/>
                    <a:pt x="2814" y="6478"/>
                  </a:cubicBezTo>
                  <a:cubicBezTo>
                    <a:pt x="2906" y="6570"/>
                    <a:pt x="3022" y="6613"/>
                    <a:pt x="3136" y="6613"/>
                  </a:cubicBezTo>
                  <a:cubicBezTo>
                    <a:pt x="3326" y="6613"/>
                    <a:pt x="3510" y="6495"/>
                    <a:pt x="3574" y="6288"/>
                  </a:cubicBezTo>
                  <a:cubicBezTo>
                    <a:pt x="3669" y="5963"/>
                    <a:pt x="3730" y="5624"/>
                    <a:pt x="3764" y="5291"/>
                  </a:cubicBezTo>
                  <a:cubicBezTo>
                    <a:pt x="3316" y="5068"/>
                    <a:pt x="2936" y="4356"/>
                    <a:pt x="2706" y="3149"/>
                  </a:cubicBezTo>
                  <a:cubicBezTo>
                    <a:pt x="2323" y="1189"/>
                    <a:pt x="1805"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5"/>
            <p:cNvSpPr/>
            <p:nvPr/>
          </p:nvSpPr>
          <p:spPr>
            <a:xfrm>
              <a:off x="3087506" y="2013052"/>
              <a:ext cx="98730" cy="252569"/>
            </a:xfrm>
            <a:custGeom>
              <a:avLst/>
              <a:gdLst/>
              <a:ahLst/>
              <a:cxnLst/>
              <a:rect l="l" t="t" r="r" b="b"/>
              <a:pathLst>
                <a:path w="3764" h="9629" extrusionOk="0">
                  <a:moveTo>
                    <a:pt x="306" y="0"/>
                  </a:moveTo>
                  <a:lnTo>
                    <a:pt x="0" y="5716"/>
                  </a:lnTo>
                  <a:cubicBezTo>
                    <a:pt x="190" y="7960"/>
                    <a:pt x="1587" y="9188"/>
                    <a:pt x="2686" y="9629"/>
                  </a:cubicBezTo>
                  <a:lnTo>
                    <a:pt x="3764" y="9629"/>
                  </a:lnTo>
                  <a:cubicBezTo>
                    <a:pt x="3764" y="9629"/>
                    <a:pt x="1872" y="8361"/>
                    <a:pt x="1560" y="6116"/>
                  </a:cubicBezTo>
                  <a:cubicBezTo>
                    <a:pt x="950" y="1743"/>
                    <a:pt x="2109" y="434"/>
                    <a:pt x="3113" y="102"/>
                  </a:cubicBezTo>
                  <a:cubicBezTo>
                    <a:pt x="2930" y="102"/>
                    <a:pt x="2747" y="68"/>
                    <a:pt x="2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5"/>
            <p:cNvSpPr/>
            <p:nvPr/>
          </p:nvSpPr>
          <p:spPr>
            <a:xfrm>
              <a:off x="3041787" y="2001118"/>
              <a:ext cx="113497" cy="184082"/>
            </a:xfrm>
            <a:custGeom>
              <a:avLst/>
              <a:gdLst/>
              <a:ahLst/>
              <a:cxnLst/>
              <a:rect l="l" t="t" r="r" b="b"/>
              <a:pathLst>
                <a:path w="4327" h="7018" extrusionOk="0">
                  <a:moveTo>
                    <a:pt x="2733" y="1"/>
                  </a:moveTo>
                  <a:cubicBezTo>
                    <a:pt x="686" y="1"/>
                    <a:pt x="1" y="3188"/>
                    <a:pt x="1" y="3188"/>
                  </a:cubicBezTo>
                  <a:cubicBezTo>
                    <a:pt x="1" y="3188"/>
                    <a:pt x="543" y="3269"/>
                    <a:pt x="509" y="4605"/>
                  </a:cubicBezTo>
                  <a:cubicBezTo>
                    <a:pt x="489" y="5581"/>
                    <a:pt x="625" y="6266"/>
                    <a:pt x="753" y="6693"/>
                  </a:cubicBezTo>
                  <a:cubicBezTo>
                    <a:pt x="813" y="6900"/>
                    <a:pt x="996" y="7018"/>
                    <a:pt x="1184" y="7018"/>
                  </a:cubicBezTo>
                  <a:cubicBezTo>
                    <a:pt x="1298" y="7018"/>
                    <a:pt x="1414" y="6975"/>
                    <a:pt x="1506" y="6883"/>
                  </a:cubicBezTo>
                  <a:cubicBezTo>
                    <a:pt x="3154" y="5174"/>
                    <a:pt x="1764" y="1215"/>
                    <a:pt x="4327" y="455"/>
                  </a:cubicBezTo>
                  <a:cubicBezTo>
                    <a:pt x="4327" y="455"/>
                    <a:pt x="3411" y="1"/>
                    <a:pt x="2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5"/>
            <p:cNvSpPr/>
            <p:nvPr/>
          </p:nvSpPr>
          <p:spPr>
            <a:xfrm>
              <a:off x="3041787" y="2001118"/>
              <a:ext cx="111373" cy="122232"/>
            </a:xfrm>
            <a:custGeom>
              <a:avLst/>
              <a:gdLst/>
              <a:ahLst/>
              <a:cxnLst/>
              <a:rect l="l" t="t" r="r" b="b"/>
              <a:pathLst>
                <a:path w="4246" h="4660" extrusionOk="0">
                  <a:moveTo>
                    <a:pt x="2733" y="1"/>
                  </a:moveTo>
                  <a:cubicBezTo>
                    <a:pt x="686" y="1"/>
                    <a:pt x="1" y="3188"/>
                    <a:pt x="1" y="3188"/>
                  </a:cubicBezTo>
                  <a:cubicBezTo>
                    <a:pt x="1" y="3188"/>
                    <a:pt x="543" y="3269"/>
                    <a:pt x="509" y="4605"/>
                  </a:cubicBezTo>
                  <a:lnTo>
                    <a:pt x="509" y="4659"/>
                  </a:lnTo>
                  <a:cubicBezTo>
                    <a:pt x="1500" y="916"/>
                    <a:pt x="2883" y="307"/>
                    <a:pt x="3682" y="307"/>
                  </a:cubicBezTo>
                  <a:cubicBezTo>
                    <a:pt x="3944" y="307"/>
                    <a:pt x="4143" y="373"/>
                    <a:pt x="4245" y="414"/>
                  </a:cubicBezTo>
                  <a:cubicBezTo>
                    <a:pt x="4015" y="313"/>
                    <a:pt x="3296" y="1"/>
                    <a:pt x="2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5"/>
            <p:cNvSpPr/>
            <p:nvPr/>
          </p:nvSpPr>
          <p:spPr>
            <a:xfrm>
              <a:off x="3161133" y="2221843"/>
              <a:ext cx="131281" cy="95530"/>
            </a:xfrm>
            <a:custGeom>
              <a:avLst/>
              <a:gdLst/>
              <a:ahLst/>
              <a:cxnLst/>
              <a:rect l="l" t="t" r="r" b="b"/>
              <a:pathLst>
                <a:path w="5005" h="3642" extrusionOk="0">
                  <a:moveTo>
                    <a:pt x="2503" y="0"/>
                  </a:moveTo>
                  <a:cubicBezTo>
                    <a:pt x="1119" y="0"/>
                    <a:pt x="1" y="814"/>
                    <a:pt x="1" y="1824"/>
                  </a:cubicBezTo>
                  <a:cubicBezTo>
                    <a:pt x="1" y="2828"/>
                    <a:pt x="1119" y="3642"/>
                    <a:pt x="2503" y="3642"/>
                  </a:cubicBezTo>
                  <a:cubicBezTo>
                    <a:pt x="3886" y="3642"/>
                    <a:pt x="5005" y="2828"/>
                    <a:pt x="5005" y="1824"/>
                  </a:cubicBezTo>
                  <a:cubicBezTo>
                    <a:pt x="5005" y="814"/>
                    <a:pt x="3886" y="0"/>
                    <a:pt x="2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5"/>
            <p:cNvSpPr/>
            <p:nvPr/>
          </p:nvSpPr>
          <p:spPr>
            <a:xfrm>
              <a:off x="3196885" y="2269687"/>
              <a:ext cx="59778" cy="59595"/>
            </a:xfrm>
            <a:custGeom>
              <a:avLst/>
              <a:gdLst/>
              <a:ahLst/>
              <a:cxnLst/>
              <a:rect l="l" t="t" r="r" b="b"/>
              <a:pathLst>
                <a:path w="2279" h="2272" extrusionOk="0">
                  <a:moveTo>
                    <a:pt x="1" y="0"/>
                  </a:moveTo>
                  <a:lnTo>
                    <a:pt x="1" y="1140"/>
                  </a:lnTo>
                  <a:cubicBezTo>
                    <a:pt x="1" y="1763"/>
                    <a:pt x="516" y="2272"/>
                    <a:pt x="1140" y="2272"/>
                  </a:cubicBezTo>
                  <a:cubicBezTo>
                    <a:pt x="1770" y="2272"/>
                    <a:pt x="2279" y="1763"/>
                    <a:pt x="2279" y="1140"/>
                  </a:cubicBezTo>
                  <a:lnTo>
                    <a:pt x="2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5"/>
            <p:cNvSpPr/>
            <p:nvPr/>
          </p:nvSpPr>
          <p:spPr>
            <a:xfrm>
              <a:off x="3196885" y="2269687"/>
              <a:ext cx="59778" cy="29850"/>
            </a:xfrm>
            <a:custGeom>
              <a:avLst/>
              <a:gdLst/>
              <a:ahLst/>
              <a:cxnLst/>
              <a:rect l="l" t="t" r="r" b="b"/>
              <a:pathLst>
                <a:path w="2279" h="1138" extrusionOk="0">
                  <a:moveTo>
                    <a:pt x="1" y="0"/>
                  </a:moveTo>
                  <a:lnTo>
                    <a:pt x="1" y="889"/>
                  </a:lnTo>
                  <a:cubicBezTo>
                    <a:pt x="319" y="848"/>
                    <a:pt x="631" y="746"/>
                    <a:pt x="916" y="597"/>
                  </a:cubicBezTo>
                  <a:lnTo>
                    <a:pt x="916" y="909"/>
                  </a:lnTo>
                  <a:cubicBezTo>
                    <a:pt x="916" y="1062"/>
                    <a:pt x="1029" y="1138"/>
                    <a:pt x="1143" y="1138"/>
                  </a:cubicBezTo>
                  <a:cubicBezTo>
                    <a:pt x="1257" y="1138"/>
                    <a:pt x="1370" y="1062"/>
                    <a:pt x="1370" y="909"/>
                  </a:cubicBezTo>
                  <a:lnTo>
                    <a:pt x="1370" y="590"/>
                  </a:lnTo>
                  <a:cubicBezTo>
                    <a:pt x="1648" y="746"/>
                    <a:pt x="1960" y="848"/>
                    <a:pt x="2279" y="889"/>
                  </a:cubicBezTo>
                  <a:lnTo>
                    <a:pt x="22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5"/>
            <p:cNvSpPr/>
            <p:nvPr/>
          </p:nvSpPr>
          <p:spPr>
            <a:xfrm>
              <a:off x="3143166" y="2215968"/>
              <a:ext cx="167216" cy="65680"/>
            </a:xfrm>
            <a:custGeom>
              <a:avLst/>
              <a:gdLst/>
              <a:ahLst/>
              <a:cxnLst/>
              <a:rect l="l" t="t" r="r" b="b"/>
              <a:pathLst>
                <a:path w="6375" h="2504" extrusionOk="0">
                  <a:moveTo>
                    <a:pt x="1709" y="1"/>
                  </a:moveTo>
                  <a:cubicBezTo>
                    <a:pt x="767" y="1"/>
                    <a:pt x="1" y="557"/>
                    <a:pt x="1" y="1248"/>
                  </a:cubicBezTo>
                  <a:cubicBezTo>
                    <a:pt x="1" y="1940"/>
                    <a:pt x="767" y="2503"/>
                    <a:pt x="1709" y="2503"/>
                  </a:cubicBezTo>
                  <a:cubicBezTo>
                    <a:pt x="1720" y="2503"/>
                    <a:pt x="1731" y="2503"/>
                    <a:pt x="1742" y="2503"/>
                  </a:cubicBezTo>
                  <a:cubicBezTo>
                    <a:pt x="2165" y="2503"/>
                    <a:pt x="2579" y="2374"/>
                    <a:pt x="2923" y="2130"/>
                  </a:cubicBezTo>
                  <a:cubicBezTo>
                    <a:pt x="3001" y="2072"/>
                    <a:pt x="3094" y="2043"/>
                    <a:pt x="3189" y="2043"/>
                  </a:cubicBezTo>
                  <a:cubicBezTo>
                    <a:pt x="3283" y="2043"/>
                    <a:pt x="3378" y="2072"/>
                    <a:pt x="3459" y="2130"/>
                  </a:cubicBezTo>
                  <a:cubicBezTo>
                    <a:pt x="3803" y="2374"/>
                    <a:pt x="4211" y="2503"/>
                    <a:pt x="4633" y="2503"/>
                  </a:cubicBezTo>
                  <a:cubicBezTo>
                    <a:pt x="4644" y="2503"/>
                    <a:pt x="4655" y="2503"/>
                    <a:pt x="4666" y="2503"/>
                  </a:cubicBezTo>
                  <a:cubicBezTo>
                    <a:pt x="5608" y="2503"/>
                    <a:pt x="6375" y="1940"/>
                    <a:pt x="6375" y="1248"/>
                  </a:cubicBezTo>
                  <a:cubicBezTo>
                    <a:pt x="6375" y="557"/>
                    <a:pt x="5608" y="1"/>
                    <a:pt x="4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5"/>
            <p:cNvSpPr/>
            <p:nvPr/>
          </p:nvSpPr>
          <p:spPr>
            <a:xfrm>
              <a:off x="3191009" y="2192151"/>
              <a:ext cx="71713" cy="50362"/>
            </a:xfrm>
            <a:custGeom>
              <a:avLst/>
              <a:gdLst/>
              <a:ahLst/>
              <a:cxnLst/>
              <a:rect l="l" t="t" r="r" b="b"/>
              <a:pathLst>
                <a:path w="2734" h="1920" extrusionOk="0">
                  <a:moveTo>
                    <a:pt x="1364" y="0"/>
                  </a:moveTo>
                  <a:cubicBezTo>
                    <a:pt x="611" y="0"/>
                    <a:pt x="1" y="407"/>
                    <a:pt x="1" y="909"/>
                  </a:cubicBezTo>
                  <a:cubicBezTo>
                    <a:pt x="1" y="1397"/>
                    <a:pt x="570" y="1648"/>
                    <a:pt x="984" y="1838"/>
                  </a:cubicBezTo>
                  <a:cubicBezTo>
                    <a:pt x="1106" y="1892"/>
                    <a:pt x="1237" y="1919"/>
                    <a:pt x="1366" y="1919"/>
                  </a:cubicBezTo>
                  <a:cubicBezTo>
                    <a:pt x="1496" y="1919"/>
                    <a:pt x="1625" y="1892"/>
                    <a:pt x="1743" y="1838"/>
                  </a:cubicBezTo>
                  <a:cubicBezTo>
                    <a:pt x="2157" y="1648"/>
                    <a:pt x="2733" y="1390"/>
                    <a:pt x="2733" y="909"/>
                  </a:cubicBezTo>
                  <a:cubicBezTo>
                    <a:pt x="2733" y="407"/>
                    <a:pt x="2123" y="0"/>
                    <a:pt x="1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5"/>
            <p:cNvSpPr/>
            <p:nvPr/>
          </p:nvSpPr>
          <p:spPr>
            <a:xfrm>
              <a:off x="3190826" y="2193908"/>
              <a:ext cx="53221" cy="48604"/>
            </a:xfrm>
            <a:custGeom>
              <a:avLst/>
              <a:gdLst/>
              <a:ahLst/>
              <a:cxnLst/>
              <a:rect l="l" t="t" r="r" b="b"/>
              <a:pathLst>
                <a:path w="2029" h="1853" extrusionOk="0">
                  <a:moveTo>
                    <a:pt x="849" y="1"/>
                  </a:moveTo>
                  <a:lnTo>
                    <a:pt x="849" y="1"/>
                  </a:lnTo>
                  <a:cubicBezTo>
                    <a:pt x="354" y="137"/>
                    <a:pt x="1" y="462"/>
                    <a:pt x="1" y="842"/>
                  </a:cubicBezTo>
                  <a:cubicBezTo>
                    <a:pt x="1" y="1323"/>
                    <a:pt x="577" y="1581"/>
                    <a:pt x="991" y="1771"/>
                  </a:cubicBezTo>
                  <a:cubicBezTo>
                    <a:pt x="1113" y="1825"/>
                    <a:pt x="1242" y="1852"/>
                    <a:pt x="1371" y="1852"/>
                  </a:cubicBezTo>
                  <a:cubicBezTo>
                    <a:pt x="1499" y="1852"/>
                    <a:pt x="1628" y="1825"/>
                    <a:pt x="1750" y="1771"/>
                  </a:cubicBezTo>
                  <a:cubicBezTo>
                    <a:pt x="1839" y="1730"/>
                    <a:pt x="1933" y="1689"/>
                    <a:pt x="2028" y="1642"/>
                  </a:cubicBezTo>
                  <a:cubicBezTo>
                    <a:pt x="1472" y="1540"/>
                    <a:pt x="747" y="1167"/>
                    <a:pt x="679" y="591"/>
                  </a:cubicBezTo>
                  <a:cubicBezTo>
                    <a:pt x="652" y="306"/>
                    <a:pt x="849" y="1"/>
                    <a:pt x="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DB2BE1D7-D6E3-4442-A7B5-9900C43E58A1}"/>
              </a:ext>
            </a:extLst>
          </p:cNvPr>
          <p:cNvSpPr txBox="1"/>
          <p:nvPr/>
        </p:nvSpPr>
        <p:spPr>
          <a:xfrm>
            <a:off x="2609299" y="1469641"/>
            <a:ext cx="4896465" cy="1200329"/>
          </a:xfrm>
          <a:prstGeom prst="rect">
            <a:avLst/>
          </a:prstGeom>
          <a:noFill/>
        </p:spPr>
        <p:txBody>
          <a:bodyPr wrap="square" rtlCol="0">
            <a:spAutoFit/>
          </a:bodyPr>
          <a:lstStyle/>
          <a:p>
            <a:pPr algn="just"/>
            <a:r>
              <a:rPr lang="x-none" sz="1800">
                <a:latin typeface="Calibri" panose="020F0502020204030204" pitchFamily="34" charset="0"/>
                <a:cs typeface="Calibri" panose="020F0502020204030204" pitchFamily="34" charset="0"/>
              </a:rPr>
              <a:t>Bố mẹ cho em tiền để ủng hộ những bạn có hoàn cảnh khó khăn ở vùng bão lũ. Nhưng bạn em rủ em dùng số tiền đó đi xem phim ở Vincom vào cuối tuần này.</a:t>
            </a:r>
          </a:p>
        </p:txBody>
      </p:sp>
      <p:sp>
        <p:nvSpPr>
          <p:cNvPr id="47" name="TextBox 46">
            <a:extLst>
              <a:ext uri="{FF2B5EF4-FFF2-40B4-BE49-F238E27FC236}">
                <a16:creationId xmlns:a16="http://schemas.microsoft.com/office/drawing/2014/main" id="{EAB23CB4-3231-3441-8DCB-64E5D9CFEDB1}"/>
              </a:ext>
            </a:extLst>
          </p:cNvPr>
          <p:cNvSpPr txBox="1"/>
          <p:nvPr/>
        </p:nvSpPr>
        <p:spPr>
          <a:xfrm>
            <a:off x="2583203" y="3000529"/>
            <a:ext cx="4896465" cy="1200329"/>
          </a:xfrm>
          <a:prstGeom prst="rect">
            <a:avLst/>
          </a:prstGeom>
          <a:noFill/>
        </p:spPr>
        <p:txBody>
          <a:bodyPr wrap="square" rtlCol="0">
            <a:spAutoFit/>
          </a:bodyPr>
          <a:lstStyle/>
          <a:p>
            <a:pPr algn="just"/>
            <a:r>
              <a:rPr lang="x-none" sz="1800">
                <a:latin typeface="Calibri" panose="020F0502020204030204" pitchFamily="34" charset="0"/>
                <a:cs typeface="Calibri" panose="020F0502020204030204" pitchFamily="34" charset="0"/>
              </a:rPr>
              <a:t>Gia đình Hoà rất khó khăn, mẹ bạn bị bệnh hiểm nghèo. Lớp em tổ chức đến thăm, tặng quà và động viên Hoà nhưng một số bạn trong lớp lại không muốn tham gia.</a:t>
            </a: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0"/>
        <p:cNvGrpSpPr/>
        <p:nvPr/>
      </p:nvGrpSpPr>
      <p:grpSpPr>
        <a:xfrm>
          <a:off x="0" y="0"/>
          <a:ext cx="0" cy="0"/>
          <a:chOff x="0" y="0"/>
          <a:chExt cx="0" cy="0"/>
        </a:xfrm>
      </p:grpSpPr>
      <p:sp>
        <p:nvSpPr>
          <p:cNvPr id="3951" name="Google Shape;3951;p63"/>
          <p:cNvSpPr txBox="1">
            <a:spLocks noGrp="1"/>
          </p:cNvSpPr>
          <p:nvPr>
            <p:ph type="title"/>
          </p:nvPr>
        </p:nvSpPr>
        <p:spPr>
          <a:xfrm>
            <a:off x="2888746" y="1518092"/>
            <a:ext cx="6014400" cy="136792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panose="020F0502020204030204" pitchFamily="34" charset="0"/>
                <a:ea typeface="Verdana" panose="020B0604030504040204" pitchFamily="34" charset="0"/>
                <a:cs typeface="Calibri" panose="020F0502020204030204" pitchFamily="34" charset="0"/>
              </a:rPr>
              <a:t>VẬN DỤNG</a:t>
            </a:r>
            <a:endParaRPr b="1">
              <a:latin typeface="Calibri" panose="020F0502020204030204" pitchFamily="34" charset="0"/>
              <a:ea typeface="Verdana" panose="020B0604030504040204" pitchFamily="34" charset="0"/>
              <a:cs typeface="Calibri" panose="020F0502020204030204" pitchFamily="34" charset="0"/>
            </a:endParaRPr>
          </a:p>
        </p:txBody>
      </p:sp>
      <p:grpSp>
        <p:nvGrpSpPr>
          <p:cNvPr id="121" name="Google Shape;4156;p70">
            <a:extLst>
              <a:ext uri="{FF2B5EF4-FFF2-40B4-BE49-F238E27FC236}">
                <a16:creationId xmlns:a16="http://schemas.microsoft.com/office/drawing/2014/main" id="{4C613FF3-FC66-1946-A390-632BB4D43DF2}"/>
              </a:ext>
            </a:extLst>
          </p:cNvPr>
          <p:cNvGrpSpPr/>
          <p:nvPr/>
        </p:nvGrpSpPr>
        <p:grpSpPr>
          <a:xfrm>
            <a:off x="2835638" y="3560126"/>
            <a:ext cx="729773" cy="1326340"/>
            <a:chOff x="5939568" y="3179958"/>
            <a:chExt cx="670870" cy="1219287"/>
          </a:xfrm>
        </p:grpSpPr>
        <p:sp>
          <p:nvSpPr>
            <p:cNvPr id="122" name="Google Shape;4157;p70">
              <a:extLst>
                <a:ext uri="{FF2B5EF4-FFF2-40B4-BE49-F238E27FC236}">
                  <a16:creationId xmlns:a16="http://schemas.microsoft.com/office/drawing/2014/main" id="{E45A9D7B-6911-5444-AF36-2C7C7FEA000C}"/>
                </a:ext>
              </a:extLst>
            </p:cNvPr>
            <p:cNvSpPr/>
            <p:nvPr/>
          </p:nvSpPr>
          <p:spPr>
            <a:xfrm>
              <a:off x="5941338" y="3231436"/>
              <a:ext cx="282204" cy="496928"/>
            </a:xfrm>
            <a:custGeom>
              <a:avLst/>
              <a:gdLst/>
              <a:ahLst/>
              <a:cxnLst/>
              <a:rect l="l" t="t" r="r" b="b"/>
              <a:pathLst>
                <a:path w="7971" h="14036" extrusionOk="0">
                  <a:moveTo>
                    <a:pt x="753" y="0"/>
                  </a:moveTo>
                  <a:cubicBezTo>
                    <a:pt x="1" y="5213"/>
                    <a:pt x="2532" y="11304"/>
                    <a:pt x="7043" y="14035"/>
                  </a:cubicBezTo>
                  <a:lnTo>
                    <a:pt x="7971" y="12156"/>
                  </a:lnTo>
                  <a:cubicBezTo>
                    <a:pt x="3961" y="9750"/>
                    <a:pt x="1630" y="4837"/>
                    <a:pt x="2282" y="226"/>
                  </a:cubicBezTo>
                  <a:lnTo>
                    <a:pt x="753" y="0"/>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158;p70">
              <a:extLst>
                <a:ext uri="{FF2B5EF4-FFF2-40B4-BE49-F238E27FC236}">
                  <a16:creationId xmlns:a16="http://schemas.microsoft.com/office/drawing/2014/main" id="{F36FA596-7CB6-EA47-9951-A1AC5FAC3117}"/>
                </a:ext>
              </a:extLst>
            </p:cNvPr>
            <p:cNvSpPr/>
            <p:nvPr/>
          </p:nvSpPr>
          <p:spPr>
            <a:xfrm>
              <a:off x="5939568" y="3179958"/>
              <a:ext cx="97644" cy="110956"/>
            </a:xfrm>
            <a:custGeom>
              <a:avLst/>
              <a:gdLst/>
              <a:ahLst/>
              <a:cxnLst/>
              <a:rect l="l" t="t" r="r" b="b"/>
              <a:pathLst>
                <a:path w="2758" h="3134" extrusionOk="0">
                  <a:moveTo>
                    <a:pt x="753" y="1"/>
                  </a:moveTo>
                  <a:cubicBezTo>
                    <a:pt x="352" y="26"/>
                    <a:pt x="652" y="1179"/>
                    <a:pt x="778" y="1755"/>
                  </a:cubicBezTo>
                  <a:cubicBezTo>
                    <a:pt x="652" y="1504"/>
                    <a:pt x="502" y="1229"/>
                    <a:pt x="377" y="978"/>
                  </a:cubicBezTo>
                  <a:cubicBezTo>
                    <a:pt x="377" y="953"/>
                    <a:pt x="352" y="903"/>
                    <a:pt x="301" y="878"/>
                  </a:cubicBezTo>
                  <a:cubicBezTo>
                    <a:pt x="288" y="871"/>
                    <a:pt x="275" y="868"/>
                    <a:pt x="261" y="868"/>
                  </a:cubicBezTo>
                  <a:cubicBezTo>
                    <a:pt x="224" y="868"/>
                    <a:pt x="188" y="891"/>
                    <a:pt x="151" y="928"/>
                  </a:cubicBezTo>
                  <a:cubicBezTo>
                    <a:pt x="1" y="1053"/>
                    <a:pt x="51" y="1254"/>
                    <a:pt x="101" y="1454"/>
                  </a:cubicBezTo>
                  <a:cubicBezTo>
                    <a:pt x="251" y="2031"/>
                    <a:pt x="477" y="2582"/>
                    <a:pt x="753" y="3108"/>
                  </a:cubicBezTo>
                  <a:lnTo>
                    <a:pt x="2156" y="3133"/>
                  </a:lnTo>
                  <a:cubicBezTo>
                    <a:pt x="2382" y="2582"/>
                    <a:pt x="2582" y="2031"/>
                    <a:pt x="2707" y="1479"/>
                  </a:cubicBezTo>
                  <a:cubicBezTo>
                    <a:pt x="2733" y="1404"/>
                    <a:pt x="2758" y="1329"/>
                    <a:pt x="2707" y="1279"/>
                  </a:cubicBezTo>
                  <a:cubicBezTo>
                    <a:pt x="2677" y="1248"/>
                    <a:pt x="2636" y="1226"/>
                    <a:pt x="2598" y="1226"/>
                  </a:cubicBezTo>
                  <a:cubicBezTo>
                    <a:pt x="2574" y="1226"/>
                    <a:pt x="2551" y="1235"/>
                    <a:pt x="2532" y="1254"/>
                  </a:cubicBezTo>
                  <a:cubicBezTo>
                    <a:pt x="2457" y="1279"/>
                    <a:pt x="2407" y="1329"/>
                    <a:pt x="2357" y="1379"/>
                  </a:cubicBezTo>
                  <a:cubicBezTo>
                    <a:pt x="2231" y="1529"/>
                    <a:pt x="2106" y="1680"/>
                    <a:pt x="1981" y="1830"/>
                  </a:cubicBezTo>
                  <a:cubicBezTo>
                    <a:pt x="2081" y="1554"/>
                    <a:pt x="2156" y="1254"/>
                    <a:pt x="2256" y="978"/>
                  </a:cubicBezTo>
                  <a:cubicBezTo>
                    <a:pt x="2332" y="727"/>
                    <a:pt x="2357" y="427"/>
                    <a:pt x="2231" y="276"/>
                  </a:cubicBezTo>
                  <a:lnTo>
                    <a:pt x="2181" y="226"/>
                  </a:lnTo>
                  <a:cubicBezTo>
                    <a:pt x="2131" y="226"/>
                    <a:pt x="2106" y="251"/>
                    <a:pt x="2081" y="276"/>
                  </a:cubicBezTo>
                  <a:cubicBezTo>
                    <a:pt x="1805" y="602"/>
                    <a:pt x="1655" y="1003"/>
                    <a:pt x="1630" y="1429"/>
                  </a:cubicBezTo>
                  <a:cubicBezTo>
                    <a:pt x="1605" y="1003"/>
                    <a:pt x="1780" y="527"/>
                    <a:pt x="1630" y="126"/>
                  </a:cubicBezTo>
                  <a:cubicBezTo>
                    <a:pt x="1605" y="76"/>
                    <a:pt x="1580" y="26"/>
                    <a:pt x="1530" y="26"/>
                  </a:cubicBezTo>
                  <a:cubicBezTo>
                    <a:pt x="1514" y="18"/>
                    <a:pt x="1499" y="14"/>
                    <a:pt x="1484" y="14"/>
                  </a:cubicBezTo>
                  <a:cubicBezTo>
                    <a:pt x="1407" y="14"/>
                    <a:pt x="1350" y="117"/>
                    <a:pt x="1329" y="201"/>
                  </a:cubicBezTo>
                  <a:cubicBezTo>
                    <a:pt x="1154" y="652"/>
                    <a:pt x="1103" y="1128"/>
                    <a:pt x="1154" y="1605"/>
                  </a:cubicBezTo>
                  <a:cubicBezTo>
                    <a:pt x="1078" y="1153"/>
                    <a:pt x="1003" y="727"/>
                    <a:pt x="928" y="276"/>
                  </a:cubicBezTo>
                  <a:cubicBezTo>
                    <a:pt x="903" y="151"/>
                    <a:pt x="853" y="26"/>
                    <a:pt x="753"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159;p70">
              <a:extLst>
                <a:ext uri="{FF2B5EF4-FFF2-40B4-BE49-F238E27FC236}">
                  <a16:creationId xmlns:a16="http://schemas.microsoft.com/office/drawing/2014/main" id="{902BE7CC-F066-4644-B57D-9531B16B52FE}"/>
                </a:ext>
              </a:extLst>
            </p:cNvPr>
            <p:cNvSpPr/>
            <p:nvPr/>
          </p:nvSpPr>
          <p:spPr>
            <a:xfrm>
              <a:off x="6197770" y="3301536"/>
              <a:ext cx="380697" cy="409091"/>
            </a:xfrm>
            <a:custGeom>
              <a:avLst/>
              <a:gdLst/>
              <a:ahLst/>
              <a:cxnLst/>
              <a:rect l="l" t="t" r="r" b="b"/>
              <a:pathLst>
                <a:path w="10753" h="11555" extrusionOk="0">
                  <a:moveTo>
                    <a:pt x="9224" y="0"/>
                  </a:moveTo>
                  <a:cubicBezTo>
                    <a:pt x="8372" y="4587"/>
                    <a:pt x="4587" y="8496"/>
                    <a:pt x="1" y="9499"/>
                  </a:cubicBezTo>
                  <a:lnTo>
                    <a:pt x="277" y="11554"/>
                  </a:lnTo>
                  <a:cubicBezTo>
                    <a:pt x="5440" y="10426"/>
                    <a:pt x="9775" y="5464"/>
                    <a:pt x="10753" y="276"/>
                  </a:cubicBezTo>
                  <a:lnTo>
                    <a:pt x="9224" y="0"/>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160;p70">
              <a:extLst>
                <a:ext uri="{FF2B5EF4-FFF2-40B4-BE49-F238E27FC236}">
                  <a16:creationId xmlns:a16="http://schemas.microsoft.com/office/drawing/2014/main" id="{3BBEFDC0-07D2-D149-BA11-20CFF9CC7733}"/>
                </a:ext>
              </a:extLst>
            </p:cNvPr>
            <p:cNvSpPr/>
            <p:nvPr/>
          </p:nvSpPr>
          <p:spPr>
            <a:xfrm>
              <a:off x="6512795" y="3254484"/>
              <a:ext cx="97644" cy="113611"/>
            </a:xfrm>
            <a:custGeom>
              <a:avLst/>
              <a:gdLst/>
              <a:ahLst/>
              <a:cxnLst/>
              <a:rect l="l" t="t" r="r" b="b"/>
              <a:pathLst>
                <a:path w="2758" h="3209" extrusionOk="0">
                  <a:moveTo>
                    <a:pt x="953" y="1"/>
                  </a:moveTo>
                  <a:lnTo>
                    <a:pt x="877" y="26"/>
                  </a:lnTo>
                  <a:cubicBezTo>
                    <a:pt x="702" y="126"/>
                    <a:pt x="627" y="452"/>
                    <a:pt x="627" y="703"/>
                  </a:cubicBezTo>
                  <a:cubicBezTo>
                    <a:pt x="627" y="1003"/>
                    <a:pt x="627" y="1304"/>
                    <a:pt x="627" y="1580"/>
                  </a:cubicBezTo>
                  <a:cubicBezTo>
                    <a:pt x="552" y="1404"/>
                    <a:pt x="476" y="1229"/>
                    <a:pt x="401" y="1053"/>
                  </a:cubicBezTo>
                  <a:cubicBezTo>
                    <a:pt x="376" y="978"/>
                    <a:pt x="351" y="903"/>
                    <a:pt x="301" y="878"/>
                  </a:cubicBezTo>
                  <a:cubicBezTo>
                    <a:pt x="264" y="841"/>
                    <a:pt x="201" y="818"/>
                    <a:pt x="150" y="818"/>
                  </a:cubicBezTo>
                  <a:cubicBezTo>
                    <a:pt x="131" y="818"/>
                    <a:pt x="114" y="821"/>
                    <a:pt x="101" y="828"/>
                  </a:cubicBezTo>
                  <a:cubicBezTo>
                    <a:pt x="50" y="878"/>
                    <a:pt x="25" y="953"/>
                    <a:pt x="25" y="1028"/>
                  </a:cubicBezTo>
                  <a:cubicBezTo>
                    <a:pt x="0" y="1605"/>
                    <a:pt x="0" y="2181"/>
                    <a:pt x="25" y="2758"/>
                  </a:cubicBezTo>
                  <a:lnTo>
                    <a:pt x="1354" y="3209"/>
                  </a:lnTo>
                  <a:cubicBezTo>
                    <a:pt x="1805" y="2783"/>
                    <a:pt x="2181" y="2332"/>
                    <a:pt x="2532" y="1830"/>
                  </a:cubicBezTo>
                  <a:cubicBezTo>
                    <a:pt x="2632" y="1680"/>
                    <a:pt x="2732" y="1480"/>
                    <a:pt x="2657" y="1329"/>
                  </a:cubicBezTo>
                  <a:cubicBezTo>
                    <a:pt x="2607" y="1279"/>
                    <a:pt x="2557" y="1229"/>
                    <a:pt x="2507" y="1229"/>
                  </a:cubicBezTo>
                  <a:cubicBezTo>
                    <a:pt x="2456" y="1254"/>
                    <a:pt x="2431" y="1279"/>
                    <a:pt x="2406" y="1304"/>
                  </a:cubicBezTo>
                  <a:cubicBezTo>
                    <a:pt x="2206" y="1505"/>
                    <a:pt x="1980" y="1705"/>
                    <a:pt x="1780" y="1906"/>
                  </a:cubicBezTo>
                  <a:cubicBezTo>
                    <a:pt x="2080" y="1404"/>
                    <a:pt x="2757" y="402"/>
                    <a:pt x="2381" y="277"/>
                  </a:cubicBezTo>
                  <a:cubicBezTo>
                    <a:pt x="2362" y="269"/>
                    <a:pt x="2343" y="265"/>
                    <a:pt x="2324" y="265"/>
                  </a:cubicBezTo>
                  <a:cubicBezTo>
                    <a:pt x="2226" y="265"/>
                    <a:pt x="2148" y="367"/>
                    <a:pt x="2106" y="452"/>
                  </a:cubicBezTo>
                  <a:cubicBezTo>
                    <a:pt x="1905" y="853"/>
                    <a:pt x="1679" y="1254"/>
                    <a:pt x="1454" y="1655"/>
                  </a:cubicBezTo>
                  <a:cubicBezTo>
                    <a:pt x="1679" y="1204"/>
                    <a:pt x="1780" y="728"/>
                    <a:pt x="1755" y="251"/>
                  </a:cubicBezTo>
                  <a:cubicBezTo>
                    <a:pt x="1755" y="151"/>
                    <a:pt x="1730" y="26"/>
                    <a:pt x="1629" y="26"/>
                  </a:cubicBezTo>
                  <a:cubicBezTo>
                    <a:pt x="1579" y="26"/>
                    <a:pt x="1529" y="51"/>
                    <a:pt x="1504" y="101"/>
                  </a:cubicBezTo>
                  <a:cubicBezTo>
                    <a:pt x="1228" y="427"/>
                    <a:pt x="1228" y="928"/>
                    <a:pt x="1078" y="1329"/>
                  </a:cubicBezTo>
                  <a:cubicBezTo>
                    <a:pt x="1203" y="928"/>
                    <a:pt x="1178" y="477"/>
                    <a:pt x="1028" y="101"/>
                  </a:cubicBezTo>
                  <a:cubicBezTo>
                    <a:pt x="1003" y="51"/>
                    <a:pt x="978" y="26"/>
                    <a:pt x="953"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161;p70">
              <a:extLst>
                <a:ext uri="{FF2B5EF4-FFF2-40B4-BE49-F238E27FC236}">
                  <a16:creationId xmlns:a16="http://schemas.microsoft.com/office/drawing/2014/main" id="{A0305C15-1BC7-4B44-8E2F-48A40AE48A80}"/>
                </a:ext>
              </a:extLst>
            </p:cNvPr>
            <p:cNvSpPr/>
            <p:nvPr/>
          </p:nvSpPr>
          <p:spPr>
            <a:xfrm>
              <a:off x="6027405" y="3863190"/>
              <a:ext cx="195464" cy="480465"/>
            </a:xfrm>
            <a:custGeom>
              <a:avLst/>
              <a:gdLst/>
              <a:ahLst/>
              <a:cxnLst/>
              <a:rect l="l" t="t" r="r" b="b"/>
              <a:pathLst>
                <a:path w="5521" h="13571" extrusionOk="0">
                  <a:moveTo>
                    <a:pt x="4307" y="0"/>
                  </a:moveTo>
                  <a:cubicBezTo>
                    <a:pt x="4108" y="0"/>
                    <a:pt x="3905" y="89"/>
                    <a:pt x="3735" y="302"/>
                  </a:cubicBezTo>
                  <a:cubicBezTo>
                    <a:pt x="3008" y="1254"/>
                    <a:pt x="3109" y="477"/>
                    <a:pt x="2432" y="1455"/>
                  </a:cubicBezTo>
                  <a:cubicBezTo>
                    <a:pt x="1856" y="2282"/>
                    <a:pt x="377" y="4863"/>
                    <a:pt x="176" y="5891"/>
                  </a:cubicBezTo>
                  <a:cubicBezTo>
                    <a:pt x="1" y="6943"/>
                    <a:pt x="176" y="11555"/>
                    <a:pt x="302" y="12783"/>
                  </a:cubicBezTo>
                  <a:cubicBezTo>
                    <a:pt x="362" y="13313"/>
                    <a:pt x="734" y="13571"/>
                    <a:pt x="1100" y="13571"/>
                  </a:cubicBezTo>
                  <a:cubicBezTo>
                    <a:pt x="1495" y="13571"/>
                    <a:pt x="1882" y="13269"/>
                    <a:pt x="1856" y="12683"/>
                  </a:cubicBezTo>
                  <a:cubicBezTo>
                    <a:pt x="1755" y="9600"/>
                    <a:pt x="2031" y="7470"/>
                    <a:pt x="2282" y="6693"/>
                  </a:cubicBezTo>
                  <a:cubicBezTo>
                    <a:pt x="2883" y="5690"/>
                    <a:pt x="3961" y="4612"/>
                    <a:pt x="4462" y="3861"/>
                  </a:cubicBezTo>
                  <a:cubicBezTo>
                    <a:pt x="5064" y="3008"/>
                    <a:pt x="4362" y="2357"/>
                    <a:pt x="4988" y="1555"/>
                  </a:cubicBezTo>
                  <a:cubicBezTo>
                    <a:pt x="5520" y="871"/>
                    <a:pt x="4929" y="0"/>
                    <a:pt x="4307"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162;p70">
              <a:extLst>
                <a:ext uri="{FF2B5EF4-FFF2-40B4-BE49-F238E27FC236}">
                  <a16:creationId xmlns:a16="http://schemas.microsoft.com/office/drawing/2014/main" id="{9F864502-16A2-DB47-AFC5-31BB07E75E1D}"/>
                </a:ext>
              </a:extLst>
            </p:cNvPr>
            <p:cNvSpPr/>
            <p:nvPr/>
          </p:nvSpPr>
          <p:spPr>
            <a:xfrm>
              <a:off x="6077998" y="3270416"/>
              <a:ext cx="124267" cy="225451"/>
            </a:xfrm>
            <a:custGeom>
              <a:avLst/>
              <a:gdLst/>
              <a:ahLst/>
              <a:cxnLst/>
              <a:rect l="l" t="t" r="r" b="b"/>
              <a:pathLst>
                <a:path w="3510" h="6368" extrusionOk="0">
                  <a:moveTo>
                    <a:pt x="2225" y="1"/>
                  </a:moveTo>
                  <a:cubicBezTo>
                    <a:pt x="2219" y="1"/>
                    <a:pt x="2212" y="1"/>
                    <a:pt x="2206" y="2"/>
                  </a:cubicBezTo>
                  <a:cubicBezTo>
                    <a:pt x="727" y="1606"/>
                    <a:pt x="1" y="3912"/>
                    <a:pt x="326" y="6067"/>
                  </a:cubicBezTo>
                  <a:cubicBezTo>
                    <a:pt x="326" y="6142"/>
                    <a:pt x="326" y="6192"/>
                    <a:pt x="376" y="6243"/>
                  </a:cubicBezTo>
                  <a:cubicBezTo>
                    <a:pt x="427" y="6293"/>
                    <a:pt x="477" y="6293"/>
                    <a:pt x="552" y="6318"/>
                  </a:cubicBezTo>
                  <a:cubicBezTo>
                    <a:pt x="1003" y="6368"/>
                    <a:pt x="1454" y="6368"/>
                    <a:pt x="1905" y="6368"/>
                  </a:cubicBezTo>
                  <a:cubicBezTo>
                    <a:pt x="2156" y="6343"/>
                    <a:pt x="2381" y="6318"/>
                    <a:pt x="2632" y="6318"/>
                  </a:cubicBezTo>
                  <a:cubicBezTo>
                    <a:pt x="2707" y="6293"/>
                    <a:pt x="2782" y="6293"/>
                    <a:pt x="2858" y="6293"/>
                  </a:cubicBezTo>
                  <a:lnTo>
                    <a:pt x="3359" y="6293"/>
                  </a:lnTo>
                  <a:lnTo>
                    <a:pt x="3459" y="6268"/>
                  </a:lnTo>
                  <a:cubicBezTo>
                    <a:pt x="3509" y="6243"/>
                    <a:pt x="3509" y="6142"/>
                    <a:pt x="3509" y="6067"/>
                  </a:cubicBezTo>
                  <a:cubicBezTo>
                    <a:pt x="3459" y="5666"/>
                    <a:pt x="3384" y="5240"/>
                    <a:pt x="3284" y="4839"/>
                  </a:cubicBezTo>
                  <a:cubicBezTo>
                    <a:pt x="3234" y="4614"/>
                    <a:pt x="3183" y="4413"/>
                    <a:pt x="3133" y="4213"/>
                  </a:cubicBezTo>
                  <a:cubicBezTo>
                    <a:pt x="3083" y="4012"/>
                    <a:pt x="3083" y="3862"/>
                    <a:pt x="3083" y="3686"/>
                  </a:cubicBezTo>
                  <a:cubicBezTo>
                    <a:pt x="3008" y="2834"/>
                    <a:pt x="2933" y="1982"/>
                    <a:pt x="2757" y="1155"/>
                  </a:cubicBezTo>
                  <a:cubicBezTo>
                    <a:pt x="2732" y="979"/>
                    <a:pt x="2682" y="779"/>
                    <a:pt x="2632" y="603"/>
                  </a:cubicBezTo>
                  <a:cubicBezTo>
                    <a:pt x="2583" y="409"/>
                    <a:pt x="2440" y="1"/>
                    <a:pt x="2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163;p70">
              <a:extLst>
                <a:ext uri="{FF2B5EF4-FFF2-40B4-BE49-F238E27FC236}">
                  <a16:creationId xmlns:a16="http://schemas.microsoft.com/office/drawing/2014/main" id="{EA92DBCE-EA75-DF4D-8AF1-3F5DEF54AF3A}"/>
                </a:ext>
              </a:extLst>
            </p:cNvPr>
            <p:cNvSpPr/>
            <p:nvPr/>
          </p:nvSpPr>
          <p:spPr>
            <a:xfrm>
              <a:off x="6280296" y="3236747"/>
              <a:ext cx="128693" cy="259121"/>
            </a:xfrm>
            <a:custGeom>
              <a:avLst/>
              <a:gdLst/>
              <a:ahLst/>
              <a:cxnLst/>
              <a:rect l="l" t="t" r="r" b="b"/>
              <a:pathLst>
                <a:path w="3635" h="7319" extrusionOk="0">
                  <a:moveTo>
                    <a:pt x="678" y="1"/>
                  </a:moveTo>
                  <a:cubicBezTo>
                    <a:pt x="577" y="1"/>
                    <a:pt x="652" y="226"/>
                    <a:pt x="753" y="502"/>
                  </a:cubicBezTo>
                  <a:cubicBezTo>
                    <a:pt x="878" y="878"/>
                    <a:pt x="1079" y="1354"/>
                    <a:pt x="1079" y="1529"/>
                  </a:cubicBezTo>
                  <a:lnTo>
                    <a:pt x="1079" y="1554"/>
                  </a:lnTo>
                  <a:cubicBezTo>
                    <a:pt x="978" y="1930"/>
                    <a:pt x="903" y="2281"/>
                    <a:pt x="853" y="2657"/>
                  </a:cubicBezTo>
                  <a:cubicBezTo>
                    <a:pt x="753" y="3309"/>
                    <a:pt x="703" y="3986"/>
                    <a:pt x="652" y="4662"/>
                  </a:cubicBezTo>
                  <a:cubicBezTo>
                    <a:pt x="602" y="5013"/>
                    <a:pt x="602" y="5314"/>
                    <a:pt x="527" y="5665"/>
                  </a:cubicBezTo>
                  <a:cubicBezTo>
                    <a:pt x="452" y="5991"/>
                    <a:pt x="352" y="6316"/>
                    <a:pt x="201" y="6642"/>
                  </a:cubicBezTo>
                  <a:cubicBezTo>
                    <a:pt x="126" y="6768"/>
                    <a:pt x="51" y="6918"/>
                    <a:pt x="1" y="7068"/>
                  </a:cubicBezTo>
                  <a:lnTo>
                    <a:pt x="26" y="7169"/>
                  </a:lnTo>
                  <a:lnTo>
                    <a:pt x="101" y="7194"/>
                  </a:lnTo>
                  <a:cubicBezTo>
                    <a:pt x="602" y="7269"/>
                    <a:pt x="1154" y="7269"/>
                    <a:pt x="1680" y="7294"/>
                  </a:cubicBezTo>
                  <a:cubicBezTo>
                    <a:pt x="1931" y="7306"/>
                    <a:pt x="2181" y="7319"/>
                    <a:pt x="2432" y="7319"/>
                  </a:cubicBezTo>
                  <a:cubicBezTo>
                    <a:pt x="2683" y="7319"/>
                    <a:pt x="2933" y="7306"/>
                    <a:pt x="3184" y="7269"/>
                  </a:cubicBezTo>
                  <a:cubicBezTo>
                    <a:pt x="3234" y="7244"/>
                    <a:pt x="3284" y="7244"/>
                    <a:pt x="3334" y="7194"/>
                  </a:cubicBezTo>
                  <a:cubicBezTo>
                    <a:pt x="3384" y="7143"/>
                    <a:pt x="3384" y="7093"/>
                    <a:pt x="3409" y="7018"/>
                  </a:cubicBezTo>
                  <a:cubicBezTo>
                    <a:pt x="3635" y="5464"/>
                    <a:pt x="3384" y="3610"/>
                    <a:pt x="2332" y="1905"/>
                  </a:cubicBezTo>
                  <a:cubicBezTo>
                    <a:pt x="2031" y="1404"/>
                    <a:pt x="1655" y="928"/>
                    <a:pt x="1204" y="502"/>
                  </a:cubicBezTo>
                  <a:cubicBezTo>
                    <a:pt x="1053" y="326"/>
                    <a:pt x="878" y="176"/>
                    <a:pt x="703" y="26"/>
                  </a:cubicBezTo>
                  <a:lnTo>
                    <a:pt x="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164;p70">
              <a:extLst>
                <a:ext uri="{FF2B5EF4-FFF2-40B4-BE49-F238E27FC236}">
                  <a16:creationId xmlns:a16="http://schemas.microsoft.com/office/drawing/2014/main" id="{A89ACBD2-F104-F443-AF1C-9EA269613DE7}"/>
                </a:ext>
              </a:extLst>
            </p:cNvPr>
            <p:cNvSpPr/>
            <p:nvPr/>
          </p:nvSpPr>
          <p:spPr>
            <a:xfrm>
              <a:off x="5969732" y="4292679"/>
              <a:ext cx="142890" cy="106565"/>
            </a:xfrm>
            <a:custGeom>
              <a:avLst/>
              <a:gdLst/>
              <a:ahLst/>
              <a:cxnLst/>
              <a:rect l="l" t="t" r="r" b="b"/>
              <a:pathLst>
                <a:path w="4036" h="3010" extrusionOk="0">
                  <a:moveTo>
                    <a:pt x="3485" y="0"/>
                  </a:moveTo>
                  <a:lnTo>
                    <a:pt x="3485" y="0"/>
                  </a:lnTo>
                  <a:cubicBezTo>
                    <a:pt x="3259" y="101"/>
                    <a:pt x="3033" y="176"/>
                    <a:pt x="2783" y="226"/>
                  </a:cubicBezTo>
                  <a:cubicBezTo>
                    <a:pt x="2708" y="226"/>
                    <a:pt x="2582" y="251"/>
                    <a:pt x="2482" y="276"/>
                  </a:cubicBezTo>
                  <a:cubicBezTo>
                    <a:pt x="2415" y="276"/>
                    <a:pt x="2348" y="287"/>
                    <a:pt x="2289" y="287"/>
                  </a:cubicBezTo>
                  <a:cubicBezTo>
                    <a:pt x="2259" y="287"/>
                    <a:pt x="2231" y="284"/>
                    <a:pt x="2206" y="276"/>
                  </a:cubicBezTo>
                  <a:cubicBezTo>
                    <a:pt x="2131" y="276"/>
                    <a:pt x="2056" y="226"/>
                    <a:pt x="2006" y="226"/>
                  </a:cubicBezTo>
                  <a:cubicBezTo>
                    <a:pt x="1855" y="226"/>
                    <a:pt x="1755" y="401"/>
                    <a:pt x="1705" y="527"/>
                  </a:cubicBezTo>
                  <a:cubicBezTo>
                    <a:pt x="1354" y="1228"/>
                    <a:pt x="678" y="1680"/>
                    <a:pt x="201" y="2306"/>
                  </a:cubicBezTo>
                  <a:cubicBezTo>
                    <a:pt x="101" y="2456"/>
                    <a:pt x="1" y="2632"/>
                    <a:pt x="76" y="2807"/>
                  </a:cubicBezTo>
                  <a:cubicBezTo>
                    <a:pt x="151" y="2983"/>
                    <a:pt x="377" y="3008"/>
                    <a:pt x="577" y="3008"/>
                  </a:cubicBezTo>
                  <a:cubicBezTo>
                    <a:pt x="632" y="3009"/>
                    <a:pt x="687" y="3010"/>
                    <a:pt x="741" y="3010"/>
                  </a:cubicBezTo>
                  <a:cubicBezTo>
                    <a:pt x="1664" y="3010"/>
                    <a:pt x="2581" y="2811"/>
                    <a:pt x="3409" y="2456"/>
                  </a:cubicBezTo>
                  <a:cubicBezTo>
                    <a:pt x="3535" y="2406"/>
                    <a:pt x="3610" y="2331"/>
                    <a:pt x="3710" y="2281"/>
                  </a:cubicBezTo>
                  <a:cubicBezTo>
                    <a:pt x="3810" y="2181"/>
                    <a:pt x="3936" y="2106"/>
                    <a:pt x="3986" y="1980"/>
                  </a:cubicBezTo>
                  <a:cubicBezTo>
                    <a:pt x="4036" y="1830"/>
                    <a:pt x="4011" y="1680"/>
                    <a:pt x="3986" y="1529"/>
                  </a:cubicBezTo>
                  <a:cubicBezTo>
                    <a:pt x="3911" y="1278"/>
                    <a:pt x="3785" y="1053"/>
                    <a:pt x="3710" y="802"/>
                  </a:cubicBezTo>
                  <a:cubicBezTo>
                    <a:pt x="3685" y="752"/>
                    <a:pt x="3434" y="25"/>
                    <a:pt x="3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165;p70">
              <a:extLst>
                <a:ext uri="{FF2B5EF4-FFF2-40B4-BE49-F238E27FC236}">
                  <a16:creationId xmlns:a16="http://schemas.microsoft.com/office/drawing/2014/main" id="{8BF96090-E3E5-BC47-A276-ED229ECF9181}"/>
                </a:ext>
              </a:extLst>
            </p:cNvPr>
            <p:cNvSpPr/>
            <p:nvPr/>
          </p:nvSpPr>
          <p:spPr>
            <a:xfrm>
              <a:off x="6227969" y="3812916"/>
              <a:ext cx="150077" cy="494025"/>
            </a:xfrm>
            <a:custGeom>
              <a:avLst/>
              <a:gdLst/>
              <a:ahLst/>
              <a:cxnLst/>
              <a:rect l="l" t="t" r="r" b="b"/>
              <a:pathLst>
                <a:path w="4239" h="13954" extrusionOk="0">
                  <a:moveTo>
                    <a:pt x="2369" y="1"/>
                  </a:moveTo>
                  <a:cubicBezTo>
                    <a:pt x="2087" y="1"/>
                    <a:pt x="1824" y="153"/>
                    <a:pt x="1704" y="519"/>
                  </a:cubicBezTo>
                  <a:cubicBezTo>
                    <a:pt x="1303" y="1646"/>
                    <a:pt x="1153" y="870"/>
                    <a:pt x="827" y="2022"/>
                  </a:cubicBezTo>
                  <a:cubicBezTo>
                    <a:pt x="577" y="3000"/>
                    <a:pt x="0" y="5932"/>
                    <a:pt x="176" y="6960"/>
                  </a:cubicBezTo>
                  <a:cubicBezTo>
                    <a:pt x="326" y="8012"/>
                    <a:pt x="2030" y="12323"/>
                    <a:pt x="2531" y="13426"/>
                  </a:cubicBezTo>
                  <a:cubicBezTo>
                    <a:pt x="2707" y="13796"/>
                    <a:pt x="3005" y="13954"/>
                    <a:pt x="3291" y="13954"/>
                  </a:cubicBezTo>
                  <a:cubicBezTo>
                    <a:pt x="3782" y="13954"/>
                    <a:pt x="4238" y="13489"/>
                    <a:pt x="3985" y="12824"/>
                  </a:cubicBezTo>
                  <a:cubicBezTo>
                    <a:pt x="2857" y="9942"/>
                    <a:pt x="2431" y="7837"/>
                    <a:pt x="2406" y="7035"/>
                  </a:cubicBezTo>
                  <a:cubicBezTo>
                    <a:pt x="2632" y="5907"/>
                    <a:pt x="3308" y="4504"/>
                    <a:pt x="3559" y="3651"/>
                  </a:cubicBezTo>
                  <a:cubicBezTo>
                    <a:pt x="3835" y="2649"/>
                    <a:pt x="2932" y="2248"/>
                    <a:pt x="3283" y="1271"/>
                  </a:cubicBezTo>
                  <a:cubicBezTo>
                    <a:pt x="3532" y="575"/>
                    <a:pt x="2916" y="1"/>
                    <a:pt x="2369"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166;p70">
              <a:extLst>
                <a:ext uri="{FF2B5EF4-FFF2-40B4-BE49-F238E27FC236}">
                  <a16:creationId xmlns:a16="http://schemas.microsoft.com/office/drawing/2014/main" id="{B92EF299-3771-6D49-8607-16E70BABC648}"/>
                </a:ext>
              </a:extLst>
            </p:cNvPr>
            <p:cNvSpPr/>
            <p:nvPr/>
          </p:nvSpPr>
          <p:spPr>
            <a:xfrm>
              <a:off x="6242166" y="4273136"/>
              <a:ext cx="145545" cy="97219"/>
            </a:xfrm>
            <a:custGeom>
              <a:avLst/>
              <a:gdLst/>
              <a:ahLst/>
              <a:cxnLst/>
              <a:rect l="l" t="t" r="r" b="b"/>
              <a:pathLst>
                <a:path w="4111" h="2746" extrusionOk="0">
                  <a:moveTo>
                    <a:pt x="3709" y="1"/>
                  </a:moveTo>
                  <a:lnTo>
                    <a:pt x="3709" y="1"/>
                  </a:lnTo>
                  <a:cubicBezTo>
                    <a:pt x="3708" y="1"/>
                    <a:pt x="3707" y="1"/>
                    <a:pt x="3707" y="2"/>
                  </a:cubicBezTo>
                  <a:lnTo>
                    <a:pt x="3707" y="2"/>
                  </a:lnTo>
                  <a:cubicBezTo>
                    <a:pt x="3708" y="2"/>
                    <a:pt x="3708" y="1"/>
                    <a:pt x="3709" y="1"/>
                  </a:cubicBezTo>
                  <a:close/>
                  <a:moveTo>
                    <a:pt x="3707" y="2"/>
                  </a:moveTo>
                  <a:cubicBezTo>
                    <a:pt x="3482" y="77"/>
                    <a:pt x="3232" y="126"/>
                    <a:pt x="3008" y="126"/>
                  </a:cubicBezTo>
                  <a:cubicBezTo>
                    <a:pt x="2907" y="151"/>
                    <a:pt x="2807" y="151"/>
                    <a:pt x="2682" y="151"/>
                  </a:cubicBezTo>
                  <a:cubicBezTo>
                    <a:pt x="2648" y="160"/>
                    <a:pt x="2615" y="162"/>
                    <a:pt x="2583" y="162"/>
                  </a:cubicBezTo>
                  <a:cubicBezTo>
                    <a:pt x="2518" y="162"/>
                    <a:pt x="2456" y="151"/>
                    <a:pt x="2406" y="151"/>
                  </a:cubicBezTo>
                  <a:cubicBezTo>
                    <a:pt x="2331" y="126"/>
                    <a:pt x="2281" y="76"/>
                    <a:pt x="2206" y="76"/>
                  </a:cubicBezTo>
                  <a:cubicBezTo>
                    <a:pt x="2055" y="76"/>
                    <a:pt x="1955" y="226"/>
                    <a:pt x="1880" y="352"/>
                  </a:cubicBezTo>
                  <a:cubicBezTo>
                    <a:pt x="1479" y="1003"/>
                    <a:pt x="752" y="1404"/>
                    <a:pt x="251" y="1981"/>
                  </a:cubicBezTo>
                  <a:cubicBezTo>
                    <a:pt x="125" y="2106"/>
                    <a:pt x="0" y="2282"/>
                    <a:pt x="75" y="2457"/>
                  </a:cubicBezTo>
                  <a:cubicBezTo>
                    <a:pt x="125" y="2633"/>
                    <a:pt x="351" y="2683"/>
                    <a:pt x="552" y="2708"/>
                  </a:cubicBezTo>
                  <a:cubicBezTo>
                    <a:pt x="793" y="2733"/>
                    <a:pt x="1039" y="2746"/>
                    <a:pt x="1285" y="2746"/>
                  </a:cubicBezTo>
                  <a:cubicBezTo>
                    <a:pt x="2008" y="2746"/>
                    <a:pt x="2742" y="2638"/>
                    <a:pt x="3434" y="2432"/>
                  </a:cubicBezTo>
                  <a:cubicBezTo>
                    <a:pt x="3534" y="2382"/>
                    <a:pt x="3634" y="2332"/>
                    <a:pt x="3734" y="2257"/>
                  </a:cubicBezTo>
                  <a:cubicBezTo>
                    <a:pt x="3835" y="2206"/>
                    <a:pt x="3960" y="2131"/>
                    <a:pt x="4035" y="2006"/>
                  </a:cubicBezTo>
                  <a:cubicBezTo>
                    <a:pt x="4110" y="1881"/>
                    <a:pt x="4085" y="1705"/>
                    <a:pt x="4060" y="1555"/>
                  </a:cubicBezTo>
                  <a:cubicBezTo>
                    <a:pt x="4035" y="1304"/>
                    <a:pt x="3935" y="1054"/>
                    <a:pt x="3860" y="803"/>
                  </a:cubicBezTo>
                  <a:cubicBezTo>
                    <a:pt x="3835" y="754"/>
                    <a:pt x="3666" y="31"/>
                    <a:pt x="3707"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167;p70">
              <a:extLst>
                <a:ext uri="{FF2B5EF4-FFF2-40B4-BE49-F238E27FC236}">
                  <a16:creationId xmlns:a16="http://schemas.microsoft.com/office/drawing/2014/main" id="{EF76CE97-F782-7E44-8BC0-2176BECAAD98}"/>
                </a:ext>
              </a:extLst>
            </p:cNvPr>
            <p:cNvSpPr/>
            <p:nvPr/>
          </p:nvSpPr>
          <p:spPr>
            <a:xfrm>
              <a:off x="6145442" y="3270062"/>
              <a:ext cx="191676" cy="231364"/>
            </a:xfrm>
            <a:custGeom>
              <a:avLst/>
              <a:gdLst/>
              <a:ahLst/>
              <a:cxnLst/>
              <a:rect l="l" t="t" r="r" b="b"/>
              <a:pathLst>
                <a:path w="5414" h="6535" extrusionOk="0">
                  <a:moveTo>
                    <a:pt x="3001" y="1"/>
                  </a:moveTo>
                  <a:cubicBezTo>
                    <a:pt x="1675" y="1"/>
                    <a:pt x="290" y="1258"/>
                    <a:pt x="176" y="2994"/>
                  </a:cubicBezTo>
                  <a:cubicBezTo>
                    <a:pt x="0" y="6102"/>
                    <a:pt x="1103" y="6378"/>
                    <a:pt x="2281" y="6503"/>
                  </a:cubicBezTo>
                  <a:cubicBezTo>
                    <a:pt x="2488" y="6524"/>
                    <a:pt x="2683" y="6535"/>
                    <a:pt x="2865" y="6535"/>
                  </a:cubicBezTo>
                  <a:cubicBezTo>
                    <a:pt x="4251" y="6535"/>
                    <a:pt x="4942" y="5886"/>
                    <a:pt x="5163" y="3671"/>
                  </a:cubicBezTo>
                  <a:cubicBezTo>
                    <a:pt x="5414" y="764"/>
                    <a:pt x="4812" y="288"/>
                    <a:pt x="3384" y="37"/>
                  </a:cubicBezTo>
                  <a:cubicBezTo>
                    <a:pt x="3257" y="13"/>
                    <a:pt x="3129" y="1"/>
                    <a:pt x="3001"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168;p70">
              <a:extLst>
                <a:ext uri="{FF2B5EF4-FFF2-40B4-BE49-F238E27FC236}">
                  <a16:creationId xmlns:a16="http://schemas.microsoft.com/office/drawing/2014/main" id="{94E839D0-435A-C949-8984-8609AC963C1B}"/>
                </a:ext>
              </a:extLst>
            </p:cNvPr>
            <p:cNvSpPr/>
            <p:nvPr/>
          </p:nvSpPr>
          <p:spPr>
            <a:xfrm>
              <a:off x="6197770" y="3420212"/>
              <a:ext cx="73711" cy="220778"/>
            </a:xfrm>
            <a:custGeom>
              <a:avLst/>
              <a:gdLst/>
              <a:ahLst/>
              <a:cxnLst/>
              <a:rect l="l" t="t" r="r" b="b"/>
              <a:pathLst>
                <a:path w="2082" h="6236" extrusionOk="0">
                  <a:moveTo>
                    <a:pt x="1235" y="0"/>
                  </a:moveTo>
                  <a:cubicBezTo>
                    <a:pt x="847" y="0"/>
                    <a:pt x="440" y="395"/>
                    <a:pt x="402" y="1185"/>
                  </a:cubicBezTo>
                  <a:cubicBezTo>
                    <a:pt x="352" y="2287"/>
                    <a:pt x="252" y="3390"/>
                    <a:pt x="76" y="4468"/>
                  </a:cubicBezTo>
                  <a:cubicBezTo>
                    <a:pt x="1" y="5094"/>
                    <a:pt x="252" y="5921"/>
                    <a:pt x="628" y="6122"/>
                  </a:cubicBezTo>
                  <a:cubicBezTo>
                    <a:pt x="783" y="6208"/>
                    <a:pt x="951" y="6235"/>
                    <a:pt x="1115" y="6235"/>
                  </a:cubicBezTo>
                  <a:cubicBezTo>
                    <a:pt x="1188" y="6235"/>
                    <a:pt x="1260" y="6230"/>
                    <a:pt x="1329" y="6222"/>
                  </a:cubicBezTo>
                  <a:cubicBezTo>
                    <a:pt x="1455" y="6222"/>
                    <a:pt x="1580" y="6197"/>
                    <a:pt x="1730" y="6197"/>
                  </a:cubicBezTo>
                  <a:cubicBezTo>
                    <a:pt x="1806" y="6197"/>
                    <a:pt x="1881" y="6172"/>
                    <a:pt x="1931" y="6122"/>
                  </a:cubicBezTo>
                  <a:cubicBezTo>
                    <a:pt x="2056" y="5997"/>
                    <a:pt x="2081" y="5746"/>
                    <a:pt x="2081" y="5520"/>
                  </a:cubicBezTo>
                  <a:cubicBezTo>
                    <a:pt x="2056" y="4794"/>
                    <a:pt x="1856" y="4117"/>
                    <a:pt x="1806" y="3390"/>
                  </a:cubicBezTo>
                  <a:cubicBezTo>
                    <a:pt x="1780" y="2688"/>
                    <a:pt x="1906" y="1886"/>
                    <a:pt x="1956" y="1185"/>
                  </a:cubicBezTo>
                  <a:cubicBezTo>
                    <a:pt x="1993" y="395"/>
                    <a:pt x="1624" y="0"/>
                    <a:pt x="1235"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169;p70">
              <a:extLst>
                <a:ext uri="{FF2B5EF4-FFF2-40B4-BE49-F238E27FC236}">
                  <a16:creationId xmlns:a16="http://schemas.microsoft.com/office/drawing/2014/main" id="{F1E152C1-FBFC-F846-A310-BB0288DF29C2}"/>
                </a:ext>
              </a:extLst>
            </p:cNvPr>
            <p:cNvSpPr/>
            <p:nvPr/>
          </p:nvSpPr>
          <p:spPr>
            <a:xfrm>
              <a:off x="6098603" y="3229913"/>
              <a:ext cx="231435" cy="153334"/>
            </a:xfrm>
            <a:custGeom>
              <a:avLst/>
              <a:gdLst/>
              <a:ahLst/>
              <a:cxnLst/>
              <a:rect l="l" t="t" r="r" b="b"/>
              <a:pathLst>
                <a:path w="6537" h="4331" extrusionOk="0">
                  <a:moveTo>
                    <a:pt x="4500" y="1"/>
                  </a:moveTo>
                  <a:cubicBezTo>
                    <a:pt x="3611" y="1"/>
                    <a:pt x="2795" y="196"/>
                    <a:pt x="2050" y="770"/>
                  </a:cubicBezTo>
                  <a:cubicBezTo>
                    <a:pt x="1749" y="1021"/>
                    <a:pt x="1424" y="1296"/>
                    <a:pt x="1173" y="1597"/>
                  </a:cubicBezTo>
                  <a:cubicBezTo>
                    <a:pt x="722" y="2174"/>
                    <a:pt x="371" y="2850"/>
                    <a:pt x="145" y="3552"/>
                  </a:cubicBezTo>
                  <a:cubicBezTo>
                    <a:pt x="0" y="4011"/>
                    <a:pt x="112" y="4330"/>
                    <a:pt x="614" y="4330"/>
                  </a:cubicBezTo>
                  <a:cubicBezTo>
                    <a:pt x="632" y="4330"/>
                    <a:pt x="652" y="4330"/>
                    <a:pt x="672" y="4329"/>
                  </a:cubicBezTo>
                  <a:lnTo>
                    <a:pt x="922" y="4329"/>
                  </a:lnTo>
                  <a:cubicBezTo>
                    <a:pt x="2501" y="4204"/>
                    <a:pt x="4030" y="3602"/>
                    <a:pt x="5308" y="2650"/>
                  </a:cubicBezTo>
                  <a:cubicBezTo>
                    <a:pt x="5409" y="2575"/>
                    <a:pt x="5534" y="2474"/>
                    <a:pt x="5634" y="2374"/>
                  </a:cubicBezTo>
                  <a:cubicBezTo>
                    <a:pt x="5885" y="2174"/>
                    <a:pt x="6110" y="1948"/>
                    <a:pt x="6286" y="1697"/>
                  </a:cubicBezTo>
                  <a:cubicBezTo>
                    <a:pt x="6361" y="1597"/>
                    <a:pt x="6411" y="1497"/>
                    <a:pt x="6461" y="1397"/>
                  </a:cubicBezTo>
                  <a:cubicBezTo>
                    <a:pt x="6511" y="1271"/>
                    <a:pt x="6536" y="1171"/>
                    <a:pt x="6511" y="1071"/>
                  </a:cubicBezTo>
                  <a:cubicBezTo>
                    <a:pt x="6511" y="920"/>
                    <a:pt x="6486" y="795"/>
                    <a:pt x="6411" y="670"/>
                  </a:cubicBezTo>
                  <a:cubicBezTo>
                    <a:pt x="6311" y="469"/>
                    <a:pt x="6110" y="294"/>
                    <a:pt x="5885" y="194"/>
                  </a:cubicBezTo>
                  <a:lnTo>
                    <a:pt x="5860" y="169"/>
                  </a:lnTo>
                  <a:lnTo>
                    <a:pt x="5835" y="169"/>
                  </a:lnTo>
                  <a:cubicBezTo>
                    <a:pt x="5559" y="68"/>
                    <a:pt x="5283" y="43"/>
                    <a:pt x="4982" y="18"/>
                  </a:cubicBezTo>
                  <a:cubicBezTo>
                    <a:pt x="4819" y="7"/>
                    <a:pt x="4658" y="1"/>
                    <a:pt x="4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170;p70">
              <a:extLst>
                <a:ext uri="{FF2B5EF4-FFF2-40B4-BE49-F238E27FC236}">
                  <a16:creationId xmlns:a16="http://schemas.microsoft.com/office/drawing/2014/main" id="{4BF8020F-32D2-AE48-BFCF-B6AAD5A6013E}"/>
                </a:ext>
              </a:extLst>
            </p:cNvPr>
            <p:cNvSpPr/>
            <p:nvPr/>
          </p:nvSpPr>
          <p:spPr>
            <a:xfrm>
              <a:off x="6268790" y="3234870"/>
              <a:ext cx="131561" cy="170717"/>
            </a:xfrm>
            <a:custGeom>
              <a:avLst/>
              <a:gdLst/>
              <a:ahLst/>
              <a:cxnLst/>
              <a:rect l="l" t="t" r="r" b="b"/>
              <a:pathLst>
                <a:path w="3716" h="4822" extrusionOk="0">
                  <a:moveTo>
                    <a:pt x="640" y="0"/>
                  </a:moveTo>
                  <a:cubicBezTo>
                    <a:pt x="194" y="0"/>
                    <a:pt x="122" y="521"/>
                    <a:pt x="50" y="881"/>
                  </a:cubicBezTo>
                  <a:cubicBezTo>
                    <a:pt x="25" y="1106"/>
                    <a:pt x="0" y="1357"/>
                    <a:pt x="25" y="1582"/>
                  </a:cubicBezTo>
                  <a:cubicBezTo>
                    <a:pt x="75" y="1783"/>
                    <a:pt x="150" y="1983"/>
                    <a:pt x="251" y="2159"/>
                  </a:cubicBezTo>
                  <a:cubicBezTo>
                    <a:pt x="602" y="2861"/>
                    <a:pt x="1103" y="3462"/>
                    <a:pt x="1629" y="4013"/>
                  </a:cubicBezTo>
                  <a:cubicBezTo>
                    <a:pt x="1679" y="4064"/>
                    <a:pt x="1754" y="4139"/>
                    <a:pt x="1805" y="4189"/>
                  </a:cubicBezTo>
                  <a:cubicBezTo>
                    <a:pt x="1930" y="4289"/>
                    <a:pt x="2080" y="4339"/>
                    <a:pt x="2180" y="4490"/>
                  </a:cubicBezTo>
                  <a:cubicBezTo>
                    <a:pt x="2206" y="4540"/>
                    <a:pt x="2231" y="4615"/>
                    <a:pt x="2256" y="4665"/>
                  </a:cubicBezTo>
                  <a:cubicBezTo>
                    <a:pt x="2297" y="4706"/>
                    <a:pt x="2338" y="4747"/>
                    <a:pt x="2392" y="4747"/>
                  </a:cubicBezTo>
                  <a:cubicBezTo>
                    <a:pt x="2404" y="4747"/>
                    <a:pt x="2417" y="4745"/>
                    <a:pt x="2431" y="4740"/>
                  </a:cubicBezTo>
                  <a:cubicBezTo>
                    <a:pt x="2481" y="4715"/>
                    <a:pt x="2506" y="4640"/>
                    <a:pt x="2506" y="4590"/>
                  </a:cubicBezTo>
                  <a:cubicBezTo>
                    <a:pt x="2545" y="4469"/>
                    <a:pt x="2626" y="4424"/>
                    <a:pt x="2729" y="4424"/>
                  </a:cubicBezTo>
                  <a:cubicBezTo>
                    <a:pt x="3036" y="4424"/>
                    <a:pt x="3536" y="4822"/>
                    <a:pt x="3675" y="4822"/>
                  </a:cubicBezTo>
                  <a:cubicBezTo>
                    <a:pt x="3703" y="4822"/>
                    <a:pt x="3716" y="4805"/>
                    <a:pt x="3709" y="4765"/>
                  </a:cubicBezTo>
                  <a:cubicBezTo>
                    <a:pt x="3534" y="1983"/>
                    <a:pt x="2381" y="780"/>
                    <a:pt x="1178" y="104"/>
                  </a:cubicBezTo>
                  <a:lnTo>
                    <a:pt x="1003" y="54"/>
                  </a:lnTo>
                  <a:lnTo>
                    <a:pt x="952" y="54"/>
                  </a:lnTo>
                  <a:cubicBezTo>
                    <a:pt x="877" y="29"/>
                    <a:pt x="777" y="3"/>
                    <a:pt x="702" y="3"/>
                  </a:cubicBezTo>
                  <a:cubicBezTo>
                    <a:pt x="680" y="1"/>
                    <a:pt x="660"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171;p70">
              <a:extLst>
                <a:ext uri="{FF2B5EF4-FFF2-40B4-BE49-F238E27FC236}">
                  <a16:creationId xmlns:a16="http://schemas.microsoft.com/office/drawing/2014/main" id="{B7EABECB-661B-A341-BFB9-9B805C256F53}"/>
                </a:ext>
              </a:extLst>
            </p:cNvPr>
            <p:cNvSpPr/>
            <p:nvPr/>
          </p:nvSpPr>
          <p:spPr>
            <a:xfrm>
              <a:off x="6132130" y="3405342"/>
              <a:ext cx="36395" cy="42626"/>
            </a:xfrm>
            <a:custGeom>
              <a:avLst/>
              <a:gdLst/>
              <a:ahLst/>
              <a:cxnLst/>
              <a:rect l="l" t="t" r="r" b="b"/>
              <a:pathLst>
                <a:path w="1028" h="1204" extrusionOk="0">
                  <a:moveTo>
                    <a:pt x="502" y="1"/>
                  </a:moveTo>
                  <a:cubicBezTo>
                    <a:pt x="226" y="1"/>
                    <a:pt x="0" y="276"/>
                    <a:pt x="0" y="602"/>
                  </a:cubicBezTo>
                  <a:cubicBezTo>
                    <a:pt x="0" y="928"/>
                    <a:pt x="226" y="1204"/>
                    <a:pt x="502" y="1204"/>
                  </a:cubicBezTo>
                  <a:cubicBezTo>
                    <a:pt x="802" y="1204"/>
                    <a:pt x="1028" y="928"/>
                    <a:pt x="1028" y="602"/>
                  </a:cubicBezTo>
                  <a:cubicBezTo>
                    <a:pt x="1028" y="276"/>
                    <a:pt x="802" y="1"/>
                    <a:pt x="502"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172;p70">
              <a:extLst>
                <a:ext uri="{FF2B5EF4-FFF2-40B4-BE49-F238E27FC236}">
                  <a16:creationId xmlns:a16="http://schemas.microsoft.com/office/drawing/2014/main" id="{0AD45218-01F3-EB4E-84E1-4C01E71EFE0F}"/>
                </a:ext>
              </a:extLst>
            </p:cNvPr>
            <p:cNvSpPr/>
            <p:nvPr/>
          </p:nvSpPr>
          <p:spPr>
            <a:xfrm>
              <a:off x="6307805" y="3405342"/>
              <a:ext cx="36431" cy="42626"/>
            </a:xfrm>
            <a:custGeom>
              <a:avLst/>
              <a:gdLst/>
              <a:ahLst/>
              <a:cxnLst/>
              <a:rect l="l" t="t" r="r" b="b"/>
              <a:pathLst>
                <a:path w="1029" h="1204" extrusionOk="0">
                  <a:moveTo>
                    <a:pt x="502" y="1"/>
                  </a:moveTo>
                  <a:cubicBezTo>
                    <a:pt x="226" y="1"/>
                    <a:pt x="1" y="276"/>
                    <a:pt x="1" y="602"/>
                  </a:cubicBezTo>
                  <a:cubicBezTo>
                    <a:pt x="1" y="928"/>
                    <a:pt x="226" y="1204"/>
                    <a:pt x="502" y="1204"/>
                  </a:cubicBezTo>
                  <a:cubicBezTo>
                    <a:pt x="778" y="1204"/>
                    <a:pt x="1028" y="928"/>
                    <a:pt x="1028" y="602"/>
                  </a:cubicBezTo>
                  <a:cubicBezTo>
                    <a:pt x="1028" y="276"/>
                    <a:pt x="778" y="1"/>
                    <a:pt x="502"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173;p70">
              <a:extLst>
                <a:ext uri="{FF2B5EF4-FFF2-40B4-BE49-F238E27FC236}">
                  <a16:creationId xmlns:a16="http://schemas.microsoft.com/office/drawing/2014/main" id="{6705C8B0-535F-7C4F-A2EB-66EEAB43EBF4}"/>
                </a:ext>
              </a:extLst>
            </p:cNvPr>
            <p:cNvSpPr/>
            <p:nvPr/>
          </p:nvSpPr>
          <p:spPr>
            <a:xfrm>
              <a:off x="6106392" y="3534886"/>
              <a:ext cx="247614" cy="281319"/>
            </a:xfrm>
            <a:custGeom>
              <a:avLst/>
              <a:gdLst/>
              <a:ahLst/>
              <a:cxnLst/>
              <a:rect l="l" t="t" r="r" b="b"/>
              <a:pathLst>
                <a:path w="6994" h="7946" extrusionOk="0">
                  <a:moveTo>
                    <a:pt x="2833" y="1"/>
                  </a:moveTo>
                  <a:lnTo>
                    <a:pt x="2833" y="1"/>
                  </a:lnTo>
                  <a:cubicBezTo>
                    <a:pt x="2006" y="101"/>
                    <a:pt x="1153" y="652"/>
                    <a:pt x="803" y="1404"/>
                  </a:cubicBezTo>
                  <a:cubicBezTo>
                    <a:pt x="477" y="2181"/>
                    <a:pt x="402" y="3008"/>
                    <a:pt x="326" y="3835"/>
                  </a:cubicBezTo>
                  <a:cubicBezTo>
                    <a:pt x="226" y="5214"/>
                    <a:pt x="101" y="6567"/>
                    <a:pt x="1" y="7946"/>
                  </a:cubicBezTo>
                  <a:cubicBezTo>
                    <a:pt x="1626" y="7841"/>
                    <a:pt x="3251" y="7797"/>
                    <a:pt x="4876" y="7797"/>
                  </a:cubicBezTo>
                  <a:cubicBezTo>
                    <a:pt x="5582" y="7797"/>
                    <a:pt x="6287" y="7805"/>
                    <a:pt x="6993" y="7820"/>
                  </a:cubicBezTo>
                  <a:cubicBezTo>
                    <a:pt x="6893" y="6667"/>
                    <a:pt x="6868" y="5966"/>
                    <a:pt x="6793" y="4813"/>
                  </a:cubicBezTo>
                  <a:cubicBezTo>
                    <a:pt x="6692" y="3509"/>
                    <a:pt x="6542" y="2131"/>
                    <a:pt x="5740" y="1128"/>
                  </a:cubicBezTo>
                  <a:cubicBezTo>
                    <a:pt x="5339" y="627"/>
                    <a:pt x="4913" y="377"/>
                    <a:pt x="4387" y="26"/>
                  </a:cubicBezTo>
                  <a:cubicBezTo>
                    <a:pt x="4336" y="251"/>
                    <a:pt x="4086" y="552"/>
                    <a:pt x="3860" y="602"/>
                  </a:cubicBezTo>
                  <a:cubicBezTo>
                    <a:pt x="3815" y="617"/>
                    <a:pt x="3746" y="626"/>
                    <a:pt x="3664" y="626"/>
                  </a:cubicBezTo>
                  <a:cubicBezTo>
                    <a:pt x="3338" y="626"/>
                    <a:pt x="2813" y="482"/>
                    <a:pt x="2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174;p70">
              <a:extLst>
                <a:ext uri="{FF2B5EF4-FFF2-40B4-BE49-F238E27FC236}">
                  <a16:creationId xmlns:a16="http://schemas.microsoft.com/office/drawing/2014/main" id="{CE488F3C-374F-5F48-BAC4-61F0E04FB58A}"/>
                </a:ext>
              </a:extLst>
            </p:cNvPr>
            <p:cNvSpPr/>
            <p:nvPr/>
          </p:nvSpPr>
          <p:spPr>
            <a:xfrm>
              <a:off x="5972423" y="3770926"/>
              <a:ext cx="484501" cy="250624"/>
            </a:xfrm>
            <a:custGeom>
              <a:avLst/>
              <a:gdLst/>
              <a:ahLst/>
              <a:cxnLst/>
              <a:rect l="l" t="t" r="r" b="b"/>
              <a:pathLst>
                <a:path w="13685" h="7079" extrusionOk="0">
                  <a:moveTo>
                    <a:pt x="3885" y="0"/>
                  </a:moveTo>
                  <a:cubicBezTo>
                    <a:pt x="3358" y="652"/>
                    <a:pt x="2983" y="1429"/>
                    <a:pt x="2456" y="2106"/>
                  </a:cubicBezTo>
                  <a:cubicBezTo>
                    <a:pt x="1905" y="2807"/>
                    <a:pt x="1278" y="3459"/>
                    <a:pt x="677" y="4111"/>
                  </a:cubicBezTo>
                  <a:cubicBezTo>
                    <a:pt x="476" y="4311"/>
                    <a:pt x="276" y="4512"/>
                    <a:pt x="175" y="4762"/>
                  </a:cubicBezTo>
                  <a:cubicBezTo>
                    <a:pt x="50" y="4988"/>
                    <a:pt x="0" y="5289"/>
                    <a:pt x="125" y="5539"/>
                  </a:cubicBezTo>
                  <a:cubicBezTo>
                    <a:pt x="276" y="5865"/>
                    <a:pt x="652" y="5990"/>
                    <a:pt x="1003" y="6066"/>
                  </a:cubicBezTo>
                  <a:cubicBezTo>
                    <a:pt x="1679" y="6216"/>
                    <a:pt x="2381" y="6316"/>
                    <a:pt x="3083" y="6316"/>
                  </a:cubicBezTo>
                  <a:cubicBezTo>
                    <a:pt x="3258" y="6316"/>
                    <a:pt x="3434" y="6316"/>
                    <a:pt x="3609" y="6391"/>
                  </a:cubicBezTo>
                  <a:cubicBezTo>
                    <a:pt x="3785" y="6467"/>
                    <a:pt x="3935" y="6592"/>
                    <a:pt x="4085" y="6717"/>
                  </a:cubicBezTo>
                  <a:cubicBezTo>
                    <a:pt x="4413" y="6966"/>
                    <a:pt x="4823" y="7078"/>
                    <a:pt x="5239" y="7078"/>
                  </a:cubicBezTo>
                  <a:cubicBezTo>
                    <a:pt x="5620" y="7078"/>
                    <a:pt x="6006" y="6985"/>
                    <a:pt x="6341" y="6817"/>
                  </a:cubicBezTo>
                  <a:cubicBezTo>
                    <a:pt x="6817" y="6567"/>
                    <a:pt x="7268" y="6191"/>
                    <a:pt x="7820" y="6166"/>
                  </a:cubicBezTo>
                  <a:cubicBezTo>
                    <a:pt x="8196" y="6166"/>
                    <a:pt x="8572" y="6341"/>
                    <a:pt x="8947" y="6442"/>
                  </a:cubicBezTo>
                  <a:cubicBezTo>
                    <a:pt x="9259" y="6528"/>
                    <a:pt x="9583" y="6555"/>
                    <a:pt x="9910" y="6555"/>
                  </a:cubicBezTo>
                  <a:cubicBezTo>
                    <a:pt x="10057" y="6555"/>
                    <a:pt x="10204" y="6550"/>
                    <a:pt x="10351" y="6542"/>
                  </a:cubicBezTo>
                  <a:cubicBezTo>
                    <a:pt x="10451" y="6542"/>
                    <a:pt x="10577" y="6542"/>
                    <a:pt x="10677" y="6492"/>
                  </a:cubicBezTo>
                  <a:cubicBezTo>
                    <a:pt x="10752" y="6467"/>
                    <a:pt x="10802" y="6391"/>
                    <a:pt x="10877" y="6341"/>
                  </a:cubicBezTo>
                  <a:cubicBezTo>
                    <a:pt x="10990" y="6285"/>
                    <a:pt x="11117" y="6257"/>
                    <a:pt x="11247" y="6257"/>
                  </a:cubicBezTo>
                  <a:cubicBezTo>
                    <a:pt x="11291" y="6257"/>
                    <a:pt x="11335" y="6260"/>
                    <a:pt x="11379" y="6266"/>
                  </a:cubicBezTo>
                  <a:cubicBezTo>
                    <a:pt x="12055" y="6316"/>
                    <a:pt x="12707" y="6642"/>
                    <a:pt x="13384" y="6642"/>
                  </a:cubicBezTo>
                  <a:cubicBezTo>
                    <a:pt x="13484" y="6642"/>
                    <a:pt x="13634" y="6617"/>
                    <a:pt x="13659" y="6517"/>
                  </a:cubicBezTo>
                  <a:cubicBezTo>
                    <a:pt x="13684" y="6467"/>
                    <a:pt x="13684" y="6416"/>
                    <a:pt x="13659" y="6391"/>
                  </a:cubicBezTo>
                  <a:cubicBezTo>
                    <a:pt x="13634" y="6015"/>
                    <a:pt x="13609" y="5640"/>
                    <a:pt x="13509" y="5289"/>
                  </a:cubicBezTo>
                  <a:cubicBezTo>
                    <a:pt x="13409" y="4913"/>
                    <a:pt x="13233" y="4562"/>
                    <a:pt x="13033" y="4211"/>
                  </a:cubicBezTo>
                  <a:cubicBezTo>
                    <a:pt x="12932" y="4010"/>
                    <a:pt x="12832" y="3810"/>
                    <a:pt x="12732" y="3634"/>
                  </a:cubicBezTo>
                  <a:cubicBezTo>
                    <a:pt x="12231" y="2732"/>
                    <a:pt x="11704" y="1855"/>
                    <a:pt x="11128" y="1003"/>
                  </a:cubicBezTo>
                  <a:cubicBezTo>
                    <a:pt x="10978" y="802"/>
                    <a:pt x="10777" y="602"/>
                    <a:pt x="10702" y="351"/>
                  </a:cubicBezTo>
                  <a:cubicBezTo>
                    <a:pt x="10602" y="126"/>
                    <a:pt x="10702" y="76"/>
                    <a:pt x="10476" y="50"/>
                  </a:cubicBezTo>
                  <a:cubicBezTo>
                    <a:pt x="10301" y="50"/>
                    <a:pt x="9925" y="276"/>
                    <a:pt x="9724" y="301"/>
                  </a:cubicBezTo>
                  <a:cubicBezTo>
                    <a:pt x="9424" y="351"/>
                    <a:pt x="9148" y="351"/>
                    <a:pt x="8872" y="351"/>
                  </a:cubicBezTo>
                  <a:lnTo>
                    <a:pt x="5589" y="351"/>
                  </a:lnTo>
                  <a:cubicBezTo>
                    <a:pt x="4988" y="351"/>
                    <a:pt x="4411" y="326"/>
                    <a:pt x="3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175;p70">
              <a:extLst>
                <a:ext uri="{FF2B5EF4-FFF2-40B4-BE49-F238E27FC236}">
                  <a16:creationId xmlns:a16="http://schemas.microsoft.com/office/drawing/2014/main" id="{5B2FEA63-46DC-5641-83E0-60A5515B8855}"/>
                </a:ext>
              </a:extLst>
            </p:cNvPr>
            <p:cNvSpPr/>
            <p:nvPr/>
          </p:nvSpPr>
          <p:spPr>
            <a:xfrm>
              <a:off x="6054029" y="3539312"/>
              <a:ext cx="133154" cy="162433"/>
            </a:xfrm>
            <a:custGeom>
              <a:avLst/>
              <a:gdLst/>
              <a:ahLst/>
              <a:cxnLst/>
              <a:rect l="l" t="t" r="r" b="b"/>
              <a:pathLst>
                <a:path w="3761" h="4588" extrusionOk="0">
                  <a:moveTo>
                    <a:pt x="1229" y="1"/>
                  </a:moveTo>
                  <a:cubicBezTo>
                    <a:pt x="878" y="552"/>
                    <a:pt x="477" y="1054"/>
                    <a:pt x="51" y="1530"/>
                  </a:cubicBezTo>
                  <a:lnTo>
                    <a:pt x="1" y="1605"/>
                  </a:lnTo>
                  <a:lnTo>
                    <a:pt x="26" y="1680"/>
                  </a:lnTo>
                  <a:cubicBezTo>
                    <a:pt x="627" y="2658"/>
                    <a:pt x="1254" y="3660"/>
                    <a:pt x="2156" y="4362"/>
                  </a:cubicBezTo>
                  <a:cubicBezTo>
                    <a:pt x="2282" y="4462"/>
                    <a:pt x="2407" y="4537"/>
                    <a:pt x="2557" y="4587"/>
                  </a:cubicBezTo>
                  <a:lnTo>
                    <a:pt x="3760" y="1"/>
                  </a:lnTo>
                  <a:lnTo>
                    <a:pt x="3760" y="1"/>
                  </a:lnTo>
                  <a:cubicBezTo>
                    <a:pt x="3188" y="94"/>
                    <a:pt x="2793" y="152"/>
                    <a:pt x="2397" y="152"/>
                  </a:cubicBezTo>
                  <a:cubicBezTo>
                    <a:pt x="2048" y="152"/>
                    <a:pt x="1699" y="107"/>
                    <a:pt x="1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176;p70">
              <a:extLst>
                <a:ext uri="{FF2B5EF4-FFF2-40B4-BE49-F238E27FC236}">
                  <a16:creationId xmlns:a16="http://schemas.microsoft.com/office/drawing/2014/main" id="{358A342E-F5E5-794F-8C00-F20F135105A0}"/>
                </a:ext>
              </a:extLst>
            </p:cNvPr>
            <p:cNvSpPr/>
            <p:nvPr/>
          </p:nvSpPr>
          <p:spPr>
            <a:xfrm>
              <a:off x="6258133" y="3540232"/>
              <a:ext cx="119807" cy="168593"/>
            </a:xfrm>
            <a:custGeom>
              <a:avLst/>
              <a:gdLst/>
              <a:ahLst/>
              <a:cxnLst/>
              <a:rect l="l" t="t" r="r" b="b"/>
              <a:pathLst>
                <a:path w="3384" h="4762" extrusionOk="0">
                  <a:moveTo>
                    <a:pt x="326" y="0"/>
                  </a:moveTo>
                  <a:lnTo>
                    <a:pt x="0" y="4762"/>
                  </a:lnTo>
                  <a:cubicBezTo>
                    <a:pt x="151" y="4737"/>
                    <a:pt x="301" y="4712"/>
                    <a:pt x="426" y="4662"/>
                  </a:cubicBezTo>
                  <a:cubicBezTo>
                    <a:pt x="1529" y="4286"/>
                    <a:pt x="2431" y="3534"/>
                    <a:pt x="3334" y="2782"/>
                  </a:cubicBezTo>
                  <a:lnTo>
                    <a:pt x="3384" y="2732"/>
                  </a:lnTo>
                  <a:lnTo>
                    <a:pt x="3359" y="2657"/>
                  </a:lnTo>
                  <a:cubicBezTo>
                    <a:pt x="3083" y="2080"/>
                    <a:pt x="2882" y="1454"/>
                    <a:pt x="2732" y="827"/>
                  </a:cubicBezTo>
                  <a:cubicBezTo>
                    <a:pt x="1705" y="702"/>
                    <a:pt x="1278" y="526"/>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4177;p70">
              <a:extLst>
                <a:ext uri="{FF2B5EF4-FFF2-40B4-BE49-F238E27FC236}">
                  <a16:creationId xmlns:a16="http://schemas.microsoft.com/office/drawing/2014/main" id="{732EF96F-85F8-1945-BD38-66B7594018E2}"/>
                </a:ext>
              </a:extLst>
            </p:cNvPr>
            <p:cNvGrpSpPr/>
            <p:nvPr/>
          </p:nvGrpSpPr>
          <p:grpSpPr>
            <a:xfrm rot="-817478" flipH="1">
              <a:off x="6180566" y="3362401"/>
              <a:ext cx="136221" cy="121018"/>
              <a:chOff x="7440752" y="1916264"/>
              <a:chExt cx="190322" cy="169104"/>
            </a:xfrm>
          </p:grpSpPr>
          <p:sp>
            <p:nvSpPr>
              <p:cNvPr id="143" name="Google Shape;4178;p70">
                <a:extLst>
                  <a:ext uri="{FF2B5EF4-FFF2-40B4-BE49-F238E27FC236}">
                    <a16:creationId xmlns:a16="http://schemas.microsoft.com/office/drawing/2014/main" id="{778C51E3-6EB9-9C40-A536-F10A85416D6C}"/>
                  </a:ext>
                </a:extLst>
              </p:cNvPr>
              <p:cNvSpPr/>
              <p:nvPr/>
            </p:nvSpPr>
            <p:spPr>
              <a:xfrm flipH="1">
                <a:off x="7468175" y="1962179"/>
                <a:ext cx="45579" cy="23571"/>
              </a:xfrm>
              <a:custGeom>
                <a:avLst/>
                <a:gdLst/>
                <a:ahLst/>
                <a:cxnLst/>
                <a:rect l="l" t="t" r="r" b="b"/>
                <a:pathLst>
                  <a:path w="2332" h="1206" extrusionOk="0">
                    <a:moveTo>
                      <a:pt x="1171" y="0"/>
                    </a:moveTo>
                    <a:cubicBezTo>
                      <a:pt x="890" y="0"/>
                      <a:pt x="616" y="166"/>
                      <a:pt x="452" y="354"/>
                    </a:cubicBezTo>
                    <a:cubicBezTo>
                      <a:pt x="326" y="454"/>
                      <a:pt x="276" y="579"/>
                      <a:pt x="176" y="704"/>
                    </a:cubicBezTo>
                    <a:cubicBezTo>
                      <a:pt x="126" y="830"/>
                      <a:pt x="76" y="955"/>
                      <a:pt x="0" y="1080"/>
                    </a:cubicBezTo>
                    <a:cubicBezTo>
                      <a:pt x="176" y="855"/>
                      <a:pt x="326" y="629"/>
                      <a:pt x="552" y="454"/>
                    </a:cubicBezTo>
                    <a:cubicBezTo>
                      <a:pt x="712" y="293"/>
                      <a:pt x="935" y="175"/>
                      <a:pt x="1164" y="175"/>
                    </a:cubicBezTo>
                    <a:cubicBezTo>
                      <a:pt x="1186" y="175"/>
                      <a:pt x="1207" y="176"/>
                      <a:pt x="1229" y="178"/>
                    </a:cubicBezTo>
                    <a:cubicBezTo>
                      <a:pt x="1479" y="203"/>
                      <a:pt x="1705" y="354"/>
                      <a:pt x="1905" y="529"/>
                    </a:cubicBezTo>
                    <a:cubicBezTo>
                      <a:pt x="2081" y="704"/>
                      <a:pt x="2256" y="930"/>
                      <a:pt x="2306" y="1206"/>
                    </a:cubicBezTo>
                    <a:cubicBezTo>
                      <a:pt x="2331" y="930"/>
                      <a:pt x="2181" y="654"/>
                      <a:pt x="2006" y="429"/>
                    </a:cubicBezTo>
                    <a:cubicBezTo>
                      <a:pt x="1805" y="203"/>
                      <a:pt x="1554" y="28"/>
                      <a:pt x="1229" y="3"/>
                    </a:cubicBezTo>
                    <a:cubicBezTo>
                      <a:pt x="1209" y="1"/>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179;p70">
                <a:extLst>
                  <a:ext uri="{FF2B5EF4-FFF2-40B4-BE49-F238E27FC236}">
                    <a16:creationId xmlns:a16="http://schemas.microsoft.com/office/drawing/2014/main" id="{85AA3B4F-B40B-C944-A987-69C7B24B7D21}"/>
                  </a:ext>
                </a:extLst>
              </p:cNvPr>
              <p:cNvSpPr/>
              <p:nvPr/>
            </p:nvSpPr>
            <p:spPr>
              <a:xfrm flipH="1">
                <a:off x="7570796" y="1941869"/>
                <a:ext cx="45579" cy="23083"/>
              </a:xfrm>
              <a:custGeom>
                <a:avLst/>
                <a:gdLst/>
                <a:ahLst/>
                <a:cxnLst/>
                <a:rect l="l" t="t" r="r" b="b"/>
                <a:pathLst>
                  <a:path w="2332" h="1181" extrusionOk="0">
                    <a:moveTo>
                      <a:pt x="1330" y="0"/>
                    </a:moveTo>
                    <a:cubicBezTo>
                      <a:pt x="1313" y="0"/>
                      <a:pt x="1296" y="1"/>
                      <a:pt x="1279" y="3"/>
                    </a:cubicBezTo>
                    <a:cubicBezTo>
                      <a:pt x="953" y="3"/>
                      <a:pt x="677" y="153"/>
                      <a:pt x="477" y="379"/>
                    </a:cubicBezTo>
                    <a:cubicBezTo>
                      <a:pt x="376" y="479"/>
                      <a:pt x="301" y="604"/>
                      <a:pt x="226" y="704"/>
                    </a:cubicBezTo>
                    <a:cubicBezTo>
                      <a:pt x="151" y="830"/>
                      <a:pt x="76" y="930"/>
                      <a:pt x="0" y="1055"/>
                    </a:cubicBezTo>
                    <a:cubicBezTo>
                      <a:pt x="201" y="855"/>
                      <a:pt x="376" y="654"/>
                      <a:pt x="577" y="479"/>
                    </a:cubicBezTo>
                    <a:cubicBezTo>
                      <a:pt x="777" y="303"/>
                      <a:pt x="1028" y="178"/>
                      <a:pt x="1279" y="178"/>
                    </a:cubicBezTo>
                    <a:cubicBezTo>
                      <a:pt x="1297" y="176"/>
                      <a:pt x="1315" y="175"/>
                      <a:pt x="1333" y="175"/>
                    </a:cubicBezTo>
                    <a:cubicBezTo>
                      <a:pt x="1562" y="175"/>
                      <a:pt x="1768" y="318"/>
                      <a:pt x="1930" y="504"/>
                    </a:cubicBezTo>
                    <a:cubicBezTo>
                      <a:pt x="2106" y="679"/>
                      <a:pt x="2256" y="930"/>
                      <a:pt x="2306" y="1181"/>
                    </a:cubicBezTo>
                    <a:cubicBezTo>
                      <a:pt x="2331" y="905"/>
                      <a:pt x="2206" y="629"/>
                      <a:pt x="2030" y="404"/>
                    </a:cubicBezTo>
                    <a:cubicBezTo>
                      <a:pt x="1865" y="191"/>
                      <a:pt x="1610" y="0"/>
                      <a:pt x="1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180;p70">
                <a:extLst>
                  <a:ext uri="{FF2B5EF4-FFF2-40B4-BE49-F238E27FC236}">
                    <a16:creationId xmlns:a16="http://schemas.microsoft.com/office/drawing/2014/main" id="{7BFE382C-15C7-EE4F-8C0C-8B4A48BDB949}"/>
                  </a:ext>
                </a:extLst>
              </p:cNvPr>
              <p:cNvSpPr/>
              <p:nvPr/>
            </p:nvSpPr>
            <p:spPr>
              <a:xfrm flipH="1">
                <a:off x="7588914" y="2071628"/>
                <a:ext cx="29415" cy="13740"/>
              </a:xfrm>
              <a:custGeom>
                <a:avLst/>
                <a:gdLst/>
                <a:ahLst/>
                <a:cxnLst/>
                <a:rect l="l" t="t" r="r" b="b"/>
                <a:pathLst>
                  <a:path w="1505" h="703" extrusionOk="0">
                    <a:moveTo>
                      <a:pt x="0" y="0"/>
                    </a:moveTo>
                    <a:lnTo>
                      <a:pt x="0" y="0"/>
                    </a:lnTo>
                    <a:cubicBezTo>
                      <a:pt x="25" y="151"/>
                      <a:pt x="126" y="276"/>
                      <a:pt x="226" y="376"/>
                    </a:cubicBezTo>
                    <a:cubicBezTo>
                      <a:pt x="351" y="477"/>
                      <a:pt x="477" y="552"/>
                      <a:pt x="627" y="602"/>
                    </a:cubicBezTo>
                    <a:cubicBezTo>
                      <a:pt x="777" y="652"/>
                      <a:pt x="928" y="677"/>
                      <a:pt x="1053" y="702"/>
                    </a:cubicBezTo>
                    <a:cubicBezTo>
                      <a:pt x="1203" y="702"/>
                      <a:pt x="1354" y="702"/>
                      <a:pt x="1504" y="677"/>
                    </a:cubicBezTo>
                    <a:cubicBezTo>
                      <a:pt x="1354" y="627"/>
                      <a:pt x="1229" y="602"/>
                      <a:pt x="1078" y="552"/>
                    </a:cubicBezTo>
                    <a:cubicBezTo>
                      <a:pt x="953" y="527"/>
                      <a:pt x="802" y="502"/>
                      <a:pt x="677" y="452"/>
                    </a:cubicBezTo>
                    <a:cubicBezTo>
                      <a:pt x="552" y="401"/>
                      <a:pt x="426" y="351"/>
                      <a:pt x="326" y="276"/>
                    </a:cubicBezTo>
                    <a:cubicBezTo>
                      <a:pt x="201" y="201"/>
                      <a:pt x="76" y="1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181;p70">
                <a:extLst>
                  <a:ext uri="{FF2B5EF4-FFF2-40B4-BE49-F238E27FC236}">
                    <a16:creationId xmlns:a16="http://schemas.microsoft.com/office/drawing/2014/main" id="{7DF40A07-5533-014F-A118-ABE054C94A0A}"/>
                  </a:ext>
                </a:extLst>
              </p:cNvPr>
              <p:cNvSpPr/>
              <p:nvPr/>
            </p:nvSpPr>
            <p:spPr>
              <a:xfrm flipH="1">
                <a:off x="7542124" y="2007169"/>
                <a:ext cx="39696" cy="12470"/>
              </a:xfrm>
              <a:custGeom>
                <a:avLst/>
                <a:gdLst/>
                <a:ahLst/>
                <a:cxnLst/>
                <a:rect l="l" t="t" r="r" b="b"/>
                <a:pathLst>
                  <a:path w="2031" h="638" extrusionOk="0">
                    <a:moveTo>
                      <a:pt x="1" y="0"/>
                    </a:moveTo>
                    <a:lnTo>
                      <a:pt x="1" y="0"/>
                    </a:lnTo>
                    <a:cubicBezTo>
                      <a:pt x="51" y="75"/>
                      <a:pt x="126" y="151"/>
                      <a:pt x="201" y="226"/>
                    </a:cubicBezTo>
                    <a:cubicBezTo>
                      <a:pt x="276" y="276"/>
                      <a:pt x="352" y="351"/>
                      <a:pt x="427" y="401"/>
                    </a:cubicBezTo>
                    <a:cubicBezTo>
                      <a:pt x="577" y="502"/>
                      <a:pt x="778" y="577"/>
                      <a:pt x="978" y="627"/>
                    </a:cubicBezTo>
                    <a:cubicBezTo>
                      <a:pt x="1031" y="634"/>
                      <a:pt x="1086" y="637"/>
                      <a:pt x="1141" y="637"/>
                    </a:cubicBezTo>
                    <a:cubicBezTo>
                      <a:pt x="1477" y="637"/>
                      <a:pt x="1837" y="506"/>
                      <a:pt x="2031" y="226"/>
                    </a:cubicBezTo>
                    <a:lnTo>
                      <a:pt x="2031" y="226"/>
                    </a:lnTo>
                    <a:cubicBezTo>
                      <a:pt x="1778" y="381"/>
                      <a:pt x="1511" y="476"/>
                      <a:pt x="1240" y="476"/>
                    </a:cubicBezTo>
                    <a:cubicBezTo>
                      <a:pt x="1161" y="476"/>
                      <a:pt x="1082" y="468"/>
                      <a:pt x="1003" y="451"/>
                    </a:cubicBezTo>
                    <a:cubicBezTo>
                      <a:pt x="828" y="426"/>
                      <a:pt x="652" y="351"/>
                      <a:pt x="477" y="276"/>
                    </a:cubicBezTo>
                    <a:cubicBezTo>
                      <a:pt x="326" y="201"/>
                      <a:pt x="176" y="10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182;p70">
                <a:extLst>
                  <a:ext uri="{FF2B5EF4-FFF2-40B4-BE49-F238E27FC236}">
                    <a16:creationId xmlns:a16="http://schemas.microsoft.com/office/drawing/2014/main" id="{402C7F78-9F8D-2F41-B570-223C65937A4C}"/>
                  </a:ext>
                </a:extLst>
              </p:cNvPr>
              <p:cNvSpPr/>
              <p:nvPr/>
            </p:nvSpPr>
            <p:spPr>
              <a:xfrm flipH="1">
                <a:off x="7440752" y="1932881"/>
                <a:ext cx="48511" cy="28868"/>
              </a:xfrm>
              <a:custGeom>
                <a:avLst/>
                <a:gdLst/>
                <a:ahLst/>
                <a:cxnLst/>
                <a:rect l="l" t="t" r="r" b="b"/>
                <a:pathLst>
                  <a:path w="2482" h="1477" extrusionOk="0">
                    <a:moveTo>
                      <a:pt x="342" y="1"/>
                    </a:moveTo>
                    <a:cubicBezTo>
                      <a:pt x="227" y="1"/>
                      <a:pt x="114" y="14"/>
                      <a:pt x="1" y="48"/>
                    </a:cubicBezTo>
                    <a:lnTo>
                      <a:pt x="1" y="73"/>
                    </a:lnTo>
                    <a:cubicBezTo>
                      <a:pt x="502" y="73"/>
                      <a:pt x="978" y="223"/>
                      <a:pt x="1404" y="474"/>
                    </a:cubicBezTo>
                    <a:cubicBezTo>
                      <a:pt x="1605" y="599"/>
                      <a:pt x="1830" y="725"/>
                      <a:pt x="2006" y="900"/>
                    </a:cubicBezTo>
                    <a:cubicBezTo>
                      <a:pt x="2181" y="1076"/>
                      <a:pt x="2331" y="1276"/>
                      <a:pt x="2482" y="1477"/>
                    </a:cubicBezTo>
                    <a:lnTo>
                      <a:pt x="2482" y="1452"/>
                    </a:lnTo>
                    <a:cubicBezTo>
                      <a:pt x="2432" y="1326"/>
                      <a:pt x="2382" y="1226"/>
                      <a:pt x="2331" y="1101"/>
                    </a:cubicBezTo>
                    <a:cubicBezTo>
                      <a:pt x="2256" y="1000"/>
                      <a:pt x="2181" y="900"/>
                      <a:pt x="2106" y="800"/>
                    </a:cubicBezTo>
                    <a:cubicBezTo>
                      <a:pt x="1930" y="599"/>
                      <a:pt x="1705" y="449"/>
                      <a:pt x="1504" y="299"/>
                    </a:cubicBezTo>
                    <a:cubicBezTo>
                      <a:pt x="1254" y="198"/>
                      <a:pt x="1028" y="98"/>
                      <a:pt x="778" y="48"/>
                    </a:cubicBezTo>
                    <a:cubicBezTo>
                      <a:pt x="626" y="21"/>
                      <a:pt x="483"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183;p70">
                <a:extLst>
                  <a:ext uri="{FF2B5EF4-FFF2-40B4-BE49-F238E27FC236}">
                    <a16:creationId xmlns:a16="http://schemas.microsoft.com/office/drawing/2014/main" id="{B68FB322-FB88-2F49-97DA-82F5C24ABC25}"/>
                  </a:ext>
                </a:extLst>
              </p:cNvPr>
              <p:cNvSpPr/>
              <p:nvPr/>
            </p:nvSpPr>
            <p:spPr>
              <a:xfrm flipH="1">
                <a:off x="7578146" y="1916264"/>
                <a:ext cx="52928" cy="19780"/>
              </a:xfrm>
              <a:custGeom>
                <a:avLst/>
                <a:gdLst/>
                <a:ahLst/>
                <a:cxnLst/>
                <a:rect l="l" t="t" r="r" b="b"/>
                <a:pathLst>
                  <a:path w="2708" h="1012" extrusionOk="0">
                    <a:moveTo>
                      <a:pt x="2257" y="1"/>
                    </a:moveTo>
                    <a:cubicBezTo>
                      <a:pt x="1908" y="1"/>
                      <a:pt x="1562" y="62"/>
                      <a:pt x="1229" y="185"/>
                    </a:cubicBezTo>
                    <a:cubicBezTo>
                      <a:pt x="1003" y="260"/>
                      <a:pt x="777" y="385"/>
                      <a:pt x="577" y="511"/>
                    </a:cubicBezTo>
                    <a:cubicBezTo>
                      <a:pt x="351" y="661"/>
                      <a:pt x="176" y="836"/>
                      <a:pt x="1" y="1012"/>
                    </a:cubicBezTo>
                    <a:lnTo>
                      <a:pt x="26" y="1012"/>
                    </a:lnTo>
                    <a:cubicBezTo>
                      <a:pt x="251" y="887"/>
                      <a:pt x="427" y="761"/>
                      <a:pt x="652" y="636"/>
                    </a:cubicBezTo>
                    <a:cubicBezTo>
                      <a:pt x="853" y="536"/>
                      <a:pt x="1078" y="435"/>
                      <a:pt x="1304" y="360"/>
                    </a:cubicBezTo>
                    <a:cubicBezTo>
                      <a:pt x="1504" y="260"/>
                      <a:pt x="1730" y="210"/>
                      <a:pt x="1980" y="160"/>
                    </a:cubicBezTo>
                    <a:cubicBezTo>
                      <a:pt x="2206" y="110"/>
                      <a:pt x="2432" y="85"/>
                      <a:pt x="2682" y="59"/>
                    </a:cubicBezTo>
                    <a:lnTo>
                      <a:pt x="2707" y="34"/>
                    </a:lnTo>
                    <a:cubicBezTo>
                      <a:pt x="2557" y="12"/>
                      <a:pt x="2407"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184;p70">
                <a:extLst>
                  <a:ext uri="{FF2B5EF4-FFF2-40B4-BE49-F238E27FC236}">
                    <a16:creationId xmlns:a16="http://schemas.microsoft.com/office/drawing/2014/main" id="{72663EC9-7F95-274E-B8CB-C27F4922793D}"/>
                  </a:ext>
                </a:extLst>
              </p:cNvPr>
              <p:cNvSpPr/>
              <p:nvPr/>
            </p:nvSpPr>
            <p:spPr>
              <a:xfrm>
                <a:off x="7588911" y="2049731"/>
                <a:ext cx="21900" cy="21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 name="Google Shape;4185;p70">
            <a:extLst>
              <a:ext uri="{FF2B5EF4-FFF2-40B4-BE49-F238E27FC236}">
                <a16:creationId xmlns:a16="http://schemas.microsoft.com/office/drawing/2014/main" id="{415FC916-5741-1748-AF5C-74A695E2453D}"/>
              </a:ext>
            </a:extLst>
          </p:cNvPr>
          <p:cNvGrpSpPr/>
          <p:nvPr/>
        </p:nvGrpSpPr>
        <p:grpSpPr>
          <a:xfrm>
            <a:off x="1639709" y="2429301"/>
            <a:ext cx="1492282" cy="2381128"/>
            <a:chOff x="4840166" y="2140405"/>
            <a:chExt cx="1371835" cy="2188939"/>
          </a:xfrm>
        </p:grpSpPr>
        <p:sp>
          <p:nvSpPr>
            <p:cNvPr id="151" name="Google Shape;4186;p70">
              <a:extLst>
                <a:ext uri="{FF2B5EF4-FFF2-40B4-BE49-F238E27FC236}">
                  <a16:creationId xmlns:a16="http://schemas.microsoft.com/office/drawing/2014/main" id="{E372F95C-DEB9-4B45-9682-4DBAEBB00A52}"/>
                </a:ext>
              </a:extLst>
            </p:cNvPr>
            <p:cNvSpPr/>
            <p:nvPr/>
          </p:nvSpPr>
          <p:spPr>
            <a:xfrm>
              <a:off x="5439061" y="2516328"/>
              <a:ext cx="707156" cy="310385"/>
            </a:xfrm>
            <a:custGeom>
              <a:avLst/>
              <a:gdLst/>
              <a:ahLst/>
              <a:cxnLst/>
              <a:rect l="l" t="t" r="r" b="b"/>
              <a:pathLst>
                <a:path w="19974" h="8767" extrusionOk="0">
                  <a:moveTo>
                    <a:pt x="2452" y="1"/>
                  </a:moveTo>
                  <a:cubicBezTo>
                    <a:pt x="1615" y="1"/>
                    <a:pt x="0" y="2061"/>
                    <a:pt x="303" y="3212"/>
                  </a:cubicBezTo>
                  <a:cubicBezTo>
                    <a:pt x="1155" y="6344"/>
                    <a:pt x="5140" y="8099"/>
                    <a:pt x="8047" y="8575"/>
                  </a:cubicBezTo>
                  <a:cubicBezTo>
                    <a:pt x="8770" y="8704"/>
                    <a:pt x="9513" y="8767"/>
                    <a:pt x="10264" y="8767"/>
                  </a:cubicBezTo>
                  <a:cubicBezTo>
                    <a:pt x="13294" y="8767"/>
                    <a:pt x="16460" y="7756"/>
                    <a:pt x="18950" y="6069"/>
                  </a:cubicBezTo>
                  <a:cubicBezTo>
                    <a:pt x="19974" y="5379"/>
                    <a:pt x="19395" y="3836"/>
                    <a:pt x="18462" y="3836"/>
                  </a:cubicBezTo>
                  <a:cubicBezTo>
                    <a:pt x="18276" y="3836"/>
                    <a:pt x="18076" y="3897"/>
                    <a:pt x="17872" y="4039"/>
                  </a:cubicBezTo>
                  <a:cubicBezTo>
                    <a:pt x="15863" y="5378"/>
                    <a:pt x="13593" y="5935"/>
                    <a:pt x="11240" y="5935"/>
                  </a:cubicBezTo>
                  <a:cubicBezTo>
                    <a:pt x="10863" y="5935"/>
                    <a:pt x="10483" y="5921"/>
                    <a:pt x="10103" y="5893"/>
                  </a:cubicBezTo>
                  <a:cubicBezTo>
                    <a:pt x="7872" y="5693"/>
                    <a:pt x="3561" y="2961"/>
                    <a:pt x="2885" y="404"/>
                  </a:cubicBezTo>
                  <a:cubicBezTo>
                    <a:pt x="2811" y="121"/>
                    <a:pt x="2654" y="1"/>
                    <a:pt x="2452"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187;p70">
              <a:extLst>
                <a:ext uri="{FF2B5EF4-FFF2-40B4-BE49-F238E27FC236}">
                  <a16:creationId xmlns:a16="http://schemas.microsoft.com/office/drawing/2014/main" id="{20F09597-3AA0-2747-8D2A-E572369828B3}"/>
                </a:ext>
              </a:extLst>
            </p:cNvPr>
            <p:cNvSpPr/>
            <p:nvPr/>
          </p:nvSpPr>
          <p:spPr>
            <a:xfrm>
              <a:off x="4871641" y="3102942"/>
              <a:ext cx="545325" cy="1108741"/>
            </a:xfrm>
            <a:custGeom>
              <a:avLst/>
              <a:gdLst/>
              <a:ahLst/>
              <a:cxnLst/>
              <a:rect l="l" t="t" r="r" b="b"/>
              <a:pathLst>
                <a:path w="15403" h="31317" extrusionOk="0">
                  <a:moveTo>
                    <a:pt x="10390" y="1"/>
                  </a:moveTo>
                  <a:cubicBezTo>
                    <a:pt x="9312" y="1580"/>
                    <a:pt x="7884" y="1379"/>
                    <a:pt x="7333" y="3209"/>
                  </a:cubicBezTo>
                  <a:cubicBezTo>
                    <a:pt x="6531" y="5941"/>
                    <a:pt x="7383" y="10603"/>
                    <a:pt x="7734" y="13334"/>
                  </a:cubicBezTo>
                  <a:cubicBezTo>
                    <a:pt x="8034" y="15640"/>
                    <a:pt x="8485" y="18748"/>
                    <a:pt x="7032" y="20778"/>
                  </a:cubicBezTo>
                  <a:cubicBezTo>
                    <a:pt x="6606" y="21354"/>
                    <a:pt x="1493" y="27294"/>
                    <a:pt x="816" y="28447"/>
                  </a:cubicBezTo>
                  <a:cubicBezTo>
                    <a:pt x="515" y="28999"/>
                    <a:pt x="240" y="29600"/>
                    <a:pt x="89" y="30227"/>
                  </a:cubicBezTo>
                  <a:cubicBezTo>
                    <a:pt x="1" y="30604"/>
                    <a:pt x="89" y="31317"/>
                    <a:pt x="599" y="31317"/>
                  </a:cubicBezTo>
                  <a:cubicBezTo>
                    <a:pt x="664" y="31317"/>
                    <a:pt x="736" y="31305"/>
                    <a:pt x="816" y="31279"/>
                  </a:cubicBezTo>
                  <a:cubicBezTo>
                    <a:pt x="916" y="31229"/>
                    <a:pt x="1017" y="31154"/>
                    <a:pt x="1117" y="31079"/>
                  </a:cubicBezTo>
                  <a:cubicBezTo>
                    <a:pt x="3247" y="29324"/>
                    <a:pt x="5353" y="27570"/>
                    <a:pt x="7483" y="25816"/>
                  </a:cubicBezTo>
                  <a:cubicBezTo>
                    <a:pt x="8661" y="24838"/>
                    <a:pt x="10942" y="22908"/>
                    <a:pt x="11693" y="21580"/>
                  </a:cubicBezTo>
                  <a:cubicBezTo>
                    <a:pt x="13222" y="18923"/>
                    <a:pt x="12896" y="16141"/>
                    <a:pt x="13498" y="13159"/>
                  </a:cubicBezTo>
                  <a:cubicBezTo>
                    <a:pt x="14425" y="8547"/>
                    <a:pt x="15052" y="5239"/>
                    <a:pt x="15403" y="903"/>
                  </a:cubicBezTo>
                  <a:cubicBezTo>
                    <a:pt x="14475" y="853"/>
                    <a:pt x="11317" y="51"/>
                    <a:pt x="10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188;p70">
              <a:extLst>
                <a:ext uri="{FF2B5EF4-FFF2-40B4-BE49-F238E27FC236}">
                  <a16:creationId xmlns:a16="http://schemas.microsoft.com/office/drawing/2014/main" id="{DFB5AA87-BAFD-0549-8559-3989C6157EDA}"/>
                </a:ext>
              </a:extLst>
            </p:cNvPr>
            <p:cNvSpPr/>
            <p:nvPr/>
          </p:nvSpPr>
          <p:spPr>
            <a:xfrm>
              <a:off x="5286505" y="3069909"/>
              <a:ext cx="471189" cy="1180151"/>
            </a:xfrm>
            <a:custGeom>
              <a:avLst/>
              <a:gdLst/>
              <a:ahLst/>
              <a:cxnLst/>
              <a:rect l="l" t="t" r="r" b="b"/>
              <a:pathLst>
                <a:path w="13309" h="33334" extrusionOk="0">
                  <a:moveTo>
                    <a:pt x="4037" y="1"/>
                  </a:moveTo>
                  <a:cubicBezTo>
                    <a:pt x="3910" y="1"/>
                    <a:pt x="3783" y="3"/>
                    <a:pt x="3660" y="7"/>
                  </a:cubicBezTo>
                  <a:cubicBezTo>
                    <a:pt x="2808" y="32"/>
                    <a:pt x="853" y="608"/>
                    <a:pt x="1" y="683"/>
                  </a:cubicBezTo>
                  <a:cubicBezTo>
                    <a:pt x="1" y="683"/>
                    <a:pt x="2" y="683"/>
                    <a:pt x="3" y="683"/>
                  </a:cubicBezTo>
                  <a:cubicBezTo>
                    <a:pt x="385" y="683"/>
                    <a:pt x="2582" y="7477"/>
                    <a:pt x="2808" y="8152"/>
                  </a:cubicBezTo>
                  <a:cubicBezTo>
                    <a:pt x="3610" y="10734"/>
                    <a:pt x="5138" y="14769"/>
                    <a:pt x="6091" y="17325"/>
                  </a:cubicBezTo>
                  <a:cubicBezTo>
                    <a:pt x="6617" y="18779"/>
                    <a:pt x="7544" y="20884"/>
                    <a:pt x="7845" y="22363"/>
                  </a:cubicBezTo>
                  <a:cubicBezTo>
                    <a:pt x="8472" y="25345"/>
                    <a:pt x="9549" y="28428"/>
                    <a:pt x="10502" y="31310"/>
                  </a:cubicBezTo>
                  <a:cubicBezTo>
                    <a:pt x="10702" y="31887"/>
                    <a:pt x="10928" y="32463"/>
                    <a:pt x="11354" y="32864"/>
                  </a:cubicBezTo>
                  <a:cubicBezTo>
                    <a:pt x="11639" y="33149"/>
                    <a:pt x="12049" y="33334"/>
                    <a:pt x="12439" y="33334"/>
                  </a:cubicBezTo>
                  <a:cubicBezTo>
                    <a:pt x="12630" y="33334"/>
                    <a:pt x="12818" y="33289"/>
                    <a:pt x="12983" y="33190"/>
                  </a:cubicBezTo>
                  <a:cubicBezTo>
                    <a:pt x="13309" y="32964"/>
                    <a:pt x="12382" y="28202"/>
                    <a:pt x="12306" y="27601"/>
                  </a:cubicBezTo>
                  <a:cubicBezTo>
                    <a:pt x="11905" y="24267"/>
                    <a:pt x="11454" y="20934"/>
                    <a:pt x="11003" y="17601"/>
                  </a:cubicBezTo>
                  <a:cubicBezTo>
                    <a:pt x="10276" y="12212"/>
                    <a:pt x="8572" y="7074"/>
                    <a:pt x="6843" y="1937"/>
                  </a:cubicBezTo>
                  <a:cubicBezTo>
                    <a:pt x="6692" y="1485"/>
                    <a:pt x="6542" y="1034"/>
                    <a:pt x="6216" y="683"/>
                  </a:cubicBezTo>
                  <a:cubicBezTo>
                    <a:pt x="5675" y="99"/>
                    <a:pt x="4836" y="1"/>
                    <a:pt x="4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189;p70">
              <a:extLst>
                <a:ext uri="{FF2B5EF4-FFF2-40B4-BE49-F238E27FC236}">
                  <a16:creationId xmlns:a16="http://schemas.microsoft.com/office/drawing/2014/main" id="{DA2EC4D5-FAF1-0E4F-9ECC-1CC64A2D849E}"/>
                </a:ext>
              </a:extLst>
            </p:cNvPr>
            <p:cNvSpPr/>
            <p:nvPr/>
          </p:nvSpPr>
          <p:spPr>
            <a:xfrm>
              <a:off x="5355720" y="2195778"/>
              <a:ext cx="258873" cy="264537"/>
            </a:xfrm>
            <a:custGeom>
              <a:avLst/>
              <a:gdLst/>
              <a:ahLst/>
              <a:cxnLst/>
              <a:rect l="l" t="t" r="r" b="b"/>
              <a:pathLst>
                <a:path w="7312" h="7472" extrusionOk="0">
                  <a:moveTo>
                    <a:pt x="3764" y="0"/>
                  </a:moveTo>
                  <a:cubicBezTo>
                    <a:pt x="1912" y="0"/>
                    <a:pt x="320" y="1606"/>
                    <a:pt x="176" y="3694"/>
                  </a:cubicBezTo>
                  <a:cubicBezTo>
                    <a:pt x="0" y="5875"/>
                    <a:pt x="1554" y="7303"/>
                    <a:pt x="3509" y="7453"/>
                  </a:cubicBezTo>
                  <a:cubicBezTo>
                    <a:pt x="3688" y="7465"/>
                    <a:pt x="3866" y="7471"/>
                    <a:pt x="4042" y="7471"/>
                  </a:cubicBezTo>
                  <a:cubicBezTo>
                    <a:pt x="5788" y="7471"/>
                    <a:pt x="7312" y="6839"/>
                    <a:pt x="7244" y="4220"/>
                  </a:cubicBezTo>
                  <a:cubicBezTo>
                    <a:pt x="7168" y="912"/>
                    <a:pt x="5965" y="135"/>
                    <a:pt x="4010" y="10"/>
                  </a:cubicBezTo>
                  <a:cubicBezTo>
                    <a:pt x="3928" y="3"/>
                    <a:pt x="3845" y="0"/>
                    <a:pt x="3764"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190;p70">
              <a:extLst>
                <a:ext uri="{FF2B5EF4-FFF2-40B4-BE49-F238E27FC236}">
                  <a16:creationId xmlns:a16="http://schemas.microsoft.com/office/drawing/2014/main" id="{909588E0-C312-6248-818C-DADEEB397E3F}"/>
                </a:ext>
              </a:extLst>
            </p:cNvPr>
            <p:cNvSpPr/>
            <p:nvPr/>
          </p:nvSpPr>
          <p:spPr>
            <a:xfrm>
              <a:off x="5301587" y="2140405"/>
              <a:ext cx="323024" cy="289178"/>
            </a:xfrm>
            <a:custGeom>
              <a:avLst/>
              <a:gdLst/>
              <a:ahLst/>
              <a:cxnLst/>
              <a:rect l="l" t="t" r="r" b="b"/>
              <a:pathLst>
                <a:path w="9124" h="8168" extrusionOk="0">
                  <a:moveTo>
                    <a:pt x="4617" y="1"/>
                  </a:moveTo>
                  <a:cubicBezTo>
                    <a:pt x="3922" y="1"/>
                    <a:pt x="3168" y="87"/>
                    <a:pt x="2607" y="396"/>
                  </a:cubicBezTo>
                  <a:cubicBezTo>
                    <a:pt x="1905" y="797"/>
                    <a:pt x="1329" y="1398"/>
                    <a:pt x="928" y="2100"/>
                  </a:cubicBezTo>
                  <a:cubicBezTo>
                    <a:pt x="351" y="3153"/>
                    <a:pt x="1" y="4356"/>
                    <a:pt x="176" y="5534"/>
                  </a:cubicBezTo>
                  <a:cubicBezTo>
                    <a:pt x="351" y="6611"/>
                    <a:pt x="928" y="7263"/>
                    <a:pt x="1805" y="7814"/>
                  </a:cubicBezTo>
                  <a:cubicBezTo>
                    <a:pt x="2065" y="7980"/>
                    <a:pt x="2347" y="8167"/>
                    <a:pt x="2672" y="8167"/>
                  </a:cubicBezTo>
                  <a:cubicBezTo>
                    <a:pt x="2692" y="8167"/>
                    <a:pt x="2712" y="8167"/>
                    <a:pt x="2732" y="8165"/>
                  </a:cubicBezTo>
                  <a:cubicBezTo>
                    <a:pt x="2783" y="7739"/>
                    <a:pt x="3083" y="6637"/>
                    <a:pt x="2632" y="6311"/>
                  </a:cubicBezTo>
                  <a:cubicBezTo>
                    <a:pt x="2281" y="6060"/>
                    <a:pt x="2131" y="5584"/>
                    <a:pt x="2256" y="5158"/>
                  </a:cubicBezTo>
                  <a:cubicBezTo>
                    <a:pt x="2306" y="5032"/>
                    <a:pt x="2382" y="4882"/>
                    <a:pt x="2507" y="4832"/>
                  </a:cubicBezTo>
                  <a:cubicBezTo>
                    <a:pt x="2563" y="4798"/>
                    <a:pt x="2625" y="4785"/>
                    <a:pt x="2685" y="4785"/>
                  </a:cubicBezTo>
                  <a:cubicBezTo>
                    <a:pt x="2758" y="4785"/>
                    <a:pt x="2828" y="4804"/>
                    <a:pt x="2883" y="4832"/>
                  </a:cubicBezTo>
                  <a:cubicBezTo>
                    <a:pt x="3083" y="4907"/>
                    <a:pt x="3234" y="5032"/>
                    <a:pt x="3334" y="5208"/>
                  </a:cubicBezTo>
                  <a:cubicBezTo>
                    <a:pt x="3434" y="5383"/>
                    <a:pt x="3384" y="5584"/>
                    <a:pt x="3459" y="5759"/>
                  </a:cubicBezTo>
                  <a:cubicBezTo>
                    <a:pt x="3484" y="5834"/>
                    <a:pt x="3559" y="5910"/>
                    <a:pt x="3635" y="5910"/>
                  </a:cubicBezTo>
                  <a:cubicBezTo>
                    <a:pt x="3685" y="5910"/>
                    <a:pt x="3735" y="5885"/>
                    <a:pt x="3785" y="5860"/>
                  </a:cubicBezTo>
                  <a:cubicBezTo>
                    <a:pt x="4086" y="5609"/>
                    <a:pt x="3860" y="5108"/>
                    <a:pt x="4336" y="4932"/>
                  </a:cubicBezTo>
                  <a:cubicBezTo>
                    <a:pt x="4562" y="4832"/>
                    <a:pt x="4788" y="4857"/>
                    <a:pt x="5038" y="4832"/>
                  </a:cubicBezTo>
                  <a:cubicBezTo>
                    <a:pt x="5289" y="4832"/>
                    <a:pt x="5539" y="4782"/>
                    <a:pt x="5690" y="4606"/>
                  </a:cubicBezTo>
                  <a:cubicBezTo>
                    <a:pt x="5840" y="4456"/>
                    <a:pt x="5890" y="4230"/>
                    <a:pt x="6016" y="4080"/>
                  </a:cubicBezTo>
                  <a:cubicBezTo>
                    <a:pt x="6188" y="3839"/>
                    <a:pt x="6478" y="3775"/>
                    <a:pt x="6789" y="3775"/>
                  </a:cubicBezTo>
                  <a:cubicBezTo>
                    <a:pt x="6931" y="3775"/>
                    <a:pt x="7077" y="3789"/>
                    <a:pt x="7219" y="3804"/>
                  </a:cubicBezTo>
                  <a:cubicBezTo>
                    <a:pt x="7306" y="3817"/>
                    <a:pt x="7394" y="3823"/>
                    <a:pt x="7485" y="3823"/>
                  </a:cubicBezTo>
                  <a:cubicBezTo>
                    <a:pt x="7576" y="3823"/>
                    <a:pt x="7670" y="3817"/>
                    <a:pt x="7770" y="3804"/>
                  </a:cubicBezTo>
                  <a:cubicBezTo>
                    <a:pt x="7996" y="3804"/>
                    <a:pt x="8246" y="3804"/>
                    <a:pt x="8472" y="3829"/>
                  </a:cubicBezTo>
                  <a:cubicBezTo>
                    <a:pt x="8547" y="3829"/>
                    <a:pt x="8622" y="3829"/>
                    <a:pt x="8697" y="3804"/>
                  </a:cubicBezTo>
                  <a:cubicBezTo>
                    <a:pt x="8898" y="3779"/>
                    <a:pt x="9023" y="3579"/>
                    <a:pt x="9048" y="3378"/>
                  </a:cubicBezTo>
                  <a:cubicBezTo>
                    <a:pt x="9123" y="2902"/>
                    <a:pt x="8848" y="2451"/>
                    <a:pt x="8547" y="2075"/>
                  </a:cubicBezTo>
                  <a:cubicBezTo>
                    <a:pt x="8096" y="1549"/>
                    <a:pt x="7620" y="1073"/>
                    <a:pt x="7068" y="672"/>
                  </a:cubicBezTo>
                  <a:cubicBezTo>
                    <a:pt x="6793" y="471"/>
                    <a:pt x="6492" y="321"/>
                    <a:pt x="6166" y="195"/>
                  </a:cubicBezTo>
                  <a:cubicBezTo>
                    <a:pt x="5865" y="95"/>
                    <a:pt x="5539" y="45"/>
                    <a:pt x="5214" y="20"/>
                  </a:cubicBezTo>
                  <a:cubicBezTo>
                    <a:pt x="5024" y="8"/>
                    <a:pt x="4824" y="1"/>
                    <a:pt x="4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191;p70">
              <a:extLst>
                <a:ext uri="{FF2B5EF4-FFF2-40B4-BE49-F238E27FC236}">
                  <a16:creationId xmlns:a16="http://schemas.microsoft.com/office/drawing/2014/main" id="{F2B91331-F337-F043-BAA8-37BEEFC396A2}"/>
                </a:ext>
              </a:extLst>
            </p:cNvPr>
            <p:cNvSpPr/>
            <p:nvPr/>
          </p:nvSpPr>
          <p:spPr>
            <a:xfrm>
              <a:off x="5393885" y="2356832"/>
              <a:ext cx="118921" cy="220920"/>
            </a:xfrm>
            <a:custGeom>
              <a:avLst/>
              <a:gdLst/>
              <a:ahLst/>
              <a:cxnLst/>
              <a:rect l="l" t="t" r="r" b="b"/>
              <a:pathLst>
                <a:path w="3359" h="6240" extrusionOk="0">
                  <a:moveTo>
                    <a:pt x="2006" y="0"/>
                  </a:moveTo>
                  <a:cubicBezTo>
                    <a:pt x="1390" y="0"/>
                    <a:pt x="740" y="395"/>
                    <a:pt x="677" y="1175"/>
                  </a:cubicBezTo>
                  <a:cubicBezTo>
                    <a:pt x="577" y="2303"/>
                    <a:pt x="401" y="3381"/>
                    <a:pt x="150" y="4483"/>
                  </a:cubicBezTo>
                  <a:cubicBezTo>
                    <a:pt x="0" y="5110"/>
                    <a:pt x="401" y="5912"/>
                    <a:pt x="1028" y="6138"/>
                  </a:cubicBezTo>
                  <a:cubicBezTo>
                    <a:pt x="1278" y="6227"/>
                    <a:pt x="1555" y="6240"/>
                    <a:pt x="1829" y="6240"/>
                  </a:cubicBezTo>
                  <a:cubicBezTo>
                    <a:pt x="1939" y="6240"/>
                    <a:pt x="2048" y="6238"/>
                    <a:pt x="2155" y="6238"/>
                  </a:cubicBezTo>
                  <a:cubicBezTo>
                    <a:pt x="2356" y="6213"/>
                    <a:pt x="2557" y="6213"/>
                    <a:pt x="2782" y="6188"/>
                  </a:cubicBezTo>
                  <a:cubicBezTo>
                    <a:pt x="2882" y="6188"/>
                    <a:pt x="3033" y="6188"/>
                    <a:pt x="3133" y="6113"/>
                  </a:cubicBezTo>
                  <a:cubicBezTo>
                    <a:pt x="3308" y="6012"/>
                    <a:pt x="3359" y="5737"/>
                    <a:pt x="3333" y="5511"/>
                  </a:cubicBezTo>
                  <a:cubicBezTo>
                    <a:pt x="3308" y="4784"/>
                    <a:pt x="2983" y="4107"/>
                    <a:pt x="2907" y="3381"/>
                  </a:cubicBezTo>
                  <a:cubicBezTo>
                    <a:pt x="2857" y="2679"/>
                    <a:pt x="3083" y="1902"/>
                    <a:pt x="3133" y="1175"/>
                  </a:cubicBezTo>
                  <a:cubicBezTo>
                    <a:pt x="3195" y="389"/>
                    <a:pt x="2618" y="0"/>
                    <a:pt x="2006"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192;p70">
              <a:extLst>
                <a:ext uri="{FF2B5EF4-FFF2-40B4-BE49-F238E27FC236}">
                  <a16:creationId xmlns:a16="http://schemas.microsoft.com/office/drawing/2014/main" id="{D8FFBDFD-ED66-6A48-8559-F65F41CAEFD1}"/>
                </a:ext>
              </a:extLst>
            </p:cNvPr>
            <p:cNvSpPr/>
            <p:nvPr/>
          </p:nvSpPr>
          <p:spPr>
            <a:xfrm>
              <a:off x="5125027" y="2471188"/>
              <a:ext cx="487156" cy="789576"/>
            </a:xfrm>
            <a:custGeom>
              <a:avLst/>
              <a:gdLst/>
              <a:ahLst/>
              <a:cxnLst/>
              <a:rect l="l" t="t" r="r" b="b"/>
              <a:pathLst>
                <a:path w="13760" h="22302" extrusionOk="0">
                  <a:moveTo>
                    <a:pt x="7998" y="0"/>
                  </a:moveTo>
                  <a:cubicBezTo>
                    <a:pt x="6972" y="0"/>
                    <a:pt x="5559" y="1685"/>
                    <a:pt x="4937" y="2406"/>
                  </a:cubicBezTo>
                  <a:cubicBezTo>
                    <a:pt x="3935" y="3534"/>
                    <a:pt x="3133" y="4862"/>
                    <a:pt x="2531" y="6241"/>
                  </a:cubicBezTo>
                  <a:cubicBezTo>
                    <a:pt x="1479" y="8647"/>
                    <a:pt x="952" y="11253"/>
                    <a:pt x="602" y="13860"/>
                  </a:cubicBezTo>
                  <a:cubicBezTo>
                    <a:pt x="251" y="16291"/>
                    <a:pt x="50" y="18747"/>
                    <a:pt x="0" y="21228"/>
                  </a:cubicBezTo>
                  <a:cubicBezTo>
                    <a:pt x="1351" y="21566"/>
                    <a:pt x="4737" y="22302"/>
                    <a:pt x="8412" y="22302"/>
                  </a:cubicBezTo>
                  <a:cubicBezTo>
                    <a:pt x="10193" y="22302"/>
                    <a:pt x="12042" y="22129"/>
                    <a:pt x="13760" y="21655"/>
                  </a:cubicBezTo>
                  <a:cubicBezTo>
                    <a:pt x="13734" y="18421"/>
                    <a:pt x="13509" y="15213"/>
                    <a:pt x="13283" y="12005"/>
                  </a:cubicBezTo>
                  <a:cubicBezTo>
                    <a:pt x="13233" y="10852"/>
                    <a:pt x="13158" y="9700"/>
                    <a:pt x="12983" y="8547"/>
                  </a:cubicBezTo>
                  <a:cubicBezTo>
                    <a:pt x="12782" y="7268"/>
                    <a:pt x="12481" y="6015"/>
                    <a:pt x="12055" y="4787"/>
                  </a:cubicBezTo>
                  <a:cubicBezTo>
                    <a:pt x="11529" y="3309"/>
                    <a:pt x="10953" y="1755"/>
                    <a:pt x="10526" y="251"/>
                  </a:cubicBezTo>
                  <a:lnTo>
                    <a:pt x="10526" y="251"/>
                  </a:lnTo>
                  <a:cubicBezTo>
                    <a:pt x="10552" y="727"/>
                    <a:pt x="10526" y="903"/>
                    <a:pt x="10376" y="1103"/>
                  </a:cubicBezTo>
                  <a:cubicBezTo>
                    <a:pt x="10151" y="1404"/>
                    <a:pt x="9925" y="1654"/>
                    <a:pt x="9574" y="1780"/>
                  </a:cubicBezTo>
                  <a:cubicBezTo>
                    <a:pt x="9476" y="1808"/>
                    <a:pt x="9374" y="1822"/>
                    <a:pt x="9272" y="1822"/>
                  </a:cubicBezTo>
                  <a:cubicBezTo>
                    <a:pt x="9012" y="1822"/>
                    <a:pt x="8759" y="1728"/>
                    <a:pt x="8597" y="1529"/>
                  </a:cubicBezTo>
                  <a:cubicBezTo>
                    <a:pt x="8296" y="1228"/>
                    <a:pt x="7945" y="376"/>
                    <a:pt x="8020" y="0"/>
                  </a:cubicBezTo>
                  <a:cubicBezTo>
                    <a:pt x="8013" y="0"/>
                    <a:pt x="8005" y="0"/>
                    <a:pt x="7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193;p70">
              <a:extLst>
                <a:ext uri="{FF2B5EF4-FFF2-40B4-BE49-F238E27FC236}">
                  <a16:creationId xmlns:a16="http://schemas.microsoft.com/office/drawing/2014/main" id="{F9114018-D984-D244-A83B-2D749DC61733}"/>
                </a:ext>
              </a:extLst>
            </p:cNvPr>
            <p:cNvSpPr/>
            <p:nvPr/>
          </p:nvSpPr>
          <p:spPr>
            <a:xfrm>
              <a:off x="5663629" y="4195872"/>
              <a:ext cx="212989" cy="133472"/>
            </a:xfrm>
            <a:custGeom>
              <a:avLst/>
              <a:gdLst/>
              <a:ahLst/>
              <a:cxnLst/>
              <a:rect l="l" t="t" r="r" b="b"/>
              <a:pathLst>
                <a:path w="6016" h="3770" extrusionOk="0">
                  <a:moveTo>
                    <a:pt x="100" y="309"/>
                  </a:moveTo>
                  <a:cubicBezTo>
                    <a:pt x="101" y="309"/>
                    <a:pt x="101" y="309"/>
                    <a:pt x="102" y="309"/>
                  </a:cubicBezTo>
                  <a:lnTo>
                    <a:pt x="102" y="309"/>
                  </a:lnTo>
                  <a:cubicBezTo>
                    <a:pt x="101" y="309"/>
                    <a:pt x="101" y="309"/>
                    <a:pt x="100" y="309"/>
                  </a:cubicBezTo>
                  <a:close/>
                  <a:moveTo>
                    <a:pt x="2326" y="0"/>
                  </a:moveTo>
                  <a:cubicBezTo>
                    <a:pt x="2303" y="0"/>
                    <a:pt x="2280" y="3"/>
                    <a:pt x="2256" y="8"/>
                  </a:cubicBezTo>
                  <a:cubicBezTo>
                    <a:pt x="2156" y="33"/>
                    <a:pt x="2080" y="109"/>
                    <a:pt x="2005" y="159"/>
                  </a:cubicBezTo>
                  <a:cubicBezTo>
                    <a:pt x="1880" y="209"/>
                    <a:pt x="1755" y="234"/>
                    <a:pt x="1604" y="259"/>
                  </a:cubicBezTo>
                  <a:cubicBezTo>
                    <a:pt x="1454" y="284"/>
                    <a:pt x="1278" y="309"/>
                    <a:pt x="1153" y="309"/>
                  </a:cubicBezTo>
                  <a:cubicBezTo>
                    <a:pt x="1005" y="330"/>
                    <a:pt x="856" y="338"/>
                    <a:pt x="708" y="338"/>
                  </a:cubicBezTo>
                  <a:cubicBezTo>
                    <a:pt x="506" y="338"/>
                    <a:pt x="304" y="324"/>
                    <a:pt x="102" y="309"/>
                  </a:cubicBezTo>
                  <a:lnTo>
                    <a:pt x="102" y="309"/>
                  </a:lnTo>
                  <a:cubicBezTo>
                    <a:pt x="175" y="320"/>
                    <a:pt x="100" y="1412"/>
                    <a:pt x="100" y="1512"/>
                  </a:cubicBezTo>
                  <a:cubicBezTo>
                    <a:pt x="75" y="1888"/>
                    <a:pt x="0" y="2264"/>
                    <a:pt x="0" y="2640"/>
                  </a:cubicBezTo>
                  <a:cubicBezTo>
                    <a:pt x="0" y="2840"/>
                    <a:pt x="25" y="3091"/>
                    <a:pt x="176" y="3241"/>
                  </a:cubicBezTo>
                  <a:cubicBezTo>
                    <a:pt x="301" y="3392"/>
                    <a:pt x="501" y="3492"/>
                    <a:pt x="677" y="3567"/>
                  </a:cubicBezTo>
                  <a:cubicBezTo>
                    <a:pt x="827" y="3617"/>
                    <a:pt x="978" y="3693"/>
                    <a:pt x="1153" y="3693"/>
                  </a:cubicBezTo>
                  <a:cubicBezTo>
                    <a:pt x="1568" y="3744"/>
                    <a:pt x="1984" y="3770"/>
                    <a:pt x="2400" y="3770"/>
                  </a:cubicBezTo>
                  <a:cubicBezTo>
                    <a:pt x="3394" y="3770"/>
                    <a:pt x="4385" y="3624"/>
                    <a:pt x="5339" y="3342"/>
                  </a:cubicBezTo>
                  <a:cubicBezTo>
                    <a:pt x="5614" y="3267"/>
                    <a:pt x="5915" y="3116"/>
                    <a:pt x="5965" y="2840"/>
                  </a:cubicBezTo>
                  <a:cubicBezTo>
                    <a:pt x="6015" y="2590"/>
                    <a:pt x="5790" y="2364"/>
                    <a:pt x="5589" y="2214"/>
                  </a:cubicBezTo>
                  <a:cubicBezTo>
                    <a:pt x="4687" y="1537"/>
                    <a:pt x="3559" y="1136"/>
                    <a:pt x="2807" y="309"/>
                  </a:cubicBezTo>
                  <a:cubicBezTo>
                    <a:pt x="2673" y="175"/>
                    <a:pt x="2519" y="0"/>
                    <a:pt x="2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194;p70">
              <a:extLst>
                <a:ext uri="{FF2B5EF4-FFF2-40B4-BE49-F238E27FC236}">
                  <a16:creationId xmlns:a16="http://schemas.microsoft.com/office/drawing/2014/main" id="{441B3B2A-7827-5542-8C16-B715C5A2C20B}"/>
                </a:ext>
              </a:extLst>
            </p:cNvPr>
            <p:cNvSpPr/>
            <p:nvPr/>
          </p:nvSpPr>
          <p:spPr>
            <a:xfrm>
              <a:off x="4840166" y="4102086"/>
              <a:ext cx="173974" cy="206440"/>
            </a:xfrm>
            <a:custGeom>
              <a:avLst/>
              <a:gdLst/>
              <a:ahLst/>
              <a:cxnLst/>
              <a:rect l="l" t="t" r="r" b="b"/>
              <a:pathLst>
                <a:path w="4914" h="5831" extrusionOk="0">
                  <a:moveTo>
                    <a:pt x="1830" y="1"/>
                  </a:moveTo>
                  <a:cubicBezTo>
                    <a:pt x="1831" y="1"/>
                    <a:pt x="1831" y="1"/>
                    <a:pt x="1831" y="1"/>
                  </a:cubicBezTo>
                  <a:lnTo>
                    <a:pt x="1831" y="1"/>
                  </a:lnTo>
                  <a:cubicBezTo>
                    <a:pt x="1831" y="1"/>
                    <a:pt x="1831" y="1"/>
                    <a:pt x="1830" y="1"/>
                  </a:cubicBezTo>
                  <a:close/>
                  <a:moveTo>
                    <a:pt x="1831" y="1"/>
                  </a:moveTo>
                  <a:cubicBezTo>
                    <a:pt x="1876" y="56"/>
                    <a:pt x="1129" y="853"/>
                    <a:pt x="1054" y="928"/>
                  </a:cubicBezTo>
                  <a:cubicBezTo>
                    <a:pt x="803" y="1204"/>
                    <a:pt x="502" y="1454"/>
                    <a:pt x="252" y="1730"/>
                  </a:cubicBezTo>
                  <a:cubicBezTo>
                    <a:pt x="126" y="1905"/>
                    <a:pt x="1" y="2106"/>
                    <a:pt x="1" y="2332"/>
                  </a:cubicBezTo>
                  <a:cubicBezTo>
                    <a:pt x="1" y="2532"/>
                    <a:pt x="101" y="2707"/>
                    <a:pt x="201" y="2883"/>
                  </a:cubicBezTo>
                  <a:cubicBezTo>
                    <a:pt x="277" y="3033"/>
                    <a:pt x="352" y="3184"/>
                    <a:pt x="477" y="3309"/>
                  </a:cubicBezTo>
                  <a:cubicBezTo>
                    <a:pt x="1455" y="4311"/>
                    <a:pt x="2607" y="5164"/>
                    <a:pt x="3911" y="5715"/>
                  </a:cubicBezTo>
                  <a:cubicBezTo>
                    <a:pt x="4070" y="5773"/>
                    <a:pt x="4246" y="5831"/>
                    <a:pt x="4405" y="5831"/>
                  </a:cubicBezTo>
                  <a:cubicBezTo>
                    <a:pt x="4521" y="5831"/>
                    <a:pt x="4628" y="5800"/>
                    <a:pt x="4713" y="5715"/>
                  </a:cubicBezTo>
                  <a:cubicBezTo>
                    <a:pt x="4913" y="5540"/>
                    <a:pt x="4888" y="5239"/>
                    <a:pt x="4838" y="4988"/>
                  </a:cubicBezTo>
                  <a:cubicBezTo>
                    <a:pt x="4688" y="4387"/>
                    <a:pt x="4437" y="3785"/>
                    <a:pt x="4237" y="3209"/>
                  </a:cubicBezTo>
                  <a:cubicBezTo>
                    <a:pt x="4136" y="2908"/>
                    <a:pt x="4036" y="2607"/>
                    <a:pt x="3961" y="2281"/>
                  </a:cubicBezTo>
                  <a:cubicBezTo>
                    <a:pt x="3911" y="1981"/>
                    <a:pt x="3911" y="1655"/>
                    <a:pt x="3836" y="1354"/>
                  </a:cubicBezTo>
                  <a:cubicBezTo>
                    <a:pt x="3836" y="1304"/>
                    <a:pt x="3560" y="1229"/>
                    <a:pt x="3510" y="1204"/>
                  </a:cubicBezTo>
                  <a:cubicBezTo>
                    <a:pt x="3409" y="1154"/>
                    <a:pt x="3284" y="1078"/>
                    <a:pt x="3159" y="1028"/>
                  </a:cubicBezTo>
                  <a:cubicBezTo>
                    <a:pt x="3109" y="1003"/>
                    <a:pt x="3059" y="978"/>
                    <a:pt x="3008" y="953"/>
                  </a:cubicBezTo>
                  <a:cubicBezTo>
                    <a:pt x="2883" y="878"/>
                    <a:pt x="2758" y="778"/>
                    <a:pt x="2633" y="677"/>
                  </a:cubicBezTo>
                  <a:cubicBezTo>
                    <a:pt x="2332" y="502"/>
                    <a:pt x="2081" y="277"/>
                    <a:pt x="1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195;p70">
              <a:extLst>
                <a:ext uri="{FF2B5EF4-FFF2-40B4-BE49-F238E27FC236}">
                  <a16:creationId xmlns:a16="http://schemas.microsoft.com/office/drawing/2014/main" id="{BBEB5B4B-5BB2-1646-A242-096A4AA5B0CE}"/>
                </a:ext>
              </a:extLst>
            </p:cNvPr>
            <p:cNvSpPr/>
            <p:nvPr/>
          </p:nvSpPr>
          <p:spPr>
            <a:xfrm>
              <a:off x="5258111" y="2568018"/>
              <a:ext cx="505814" cy="530562"/>
            </a:xfrm>
            <a:custGeom>
              <a:avLst/>
              <a:gdLst/>
              <a:ahLst/>
              <a:cxnLst/>
              <a:rect l="l" t="t" r="r" b="b"/>
              <a:pathLst>
                <a:path w="14287" h="14986" extrusionOk="0">
                  <a:moveTo>
                    <a:pt x="2884" y="0"/>
                  </a:moveTo>
                  <a:cubicBezTo>
                    <a:pt x="2299" y="0"/>
                    <a:pt x="1668" y="370"/>
                    <a:pt x="1579" y="1100"/>
                  </a:cubicBezTo>
                  <a:lnTo>
                    <a:pt x="828" y="2253"/>
                  </a:lnTo>
                  <a:cubicBezTo>
                    <a:pt x="0" y="9320"/>
                    <a:pt x="5514" y="14659"/>
                    <a:pt x="12808" y="14985"/>
                  </a:cubicBezTo>
                  <a:cubicBezTo>
                    <a:pt x="12823" y="14985"/>
                    <a:pt x="12839" y="14985"/>
                    <a:pt x="12855" y="14985"/>
                  </a:cubicBezTo>
                  <a:cubicBezTo>
                    <a:pt x="14286" y="14985"/>
                    <a:pt x="14270" y="12728"/>
                    <a:pt x="12808" y="12654"/>
                  </a:cubicBezTo>
                  <a:cubicBezTo>
                    <a:pt x="6692" y="12378"/>
                    <a:pt x="3209" y="6839"/>
                    <a:pt x="3910" y="1100"/>
                  </a:cubicBezTo>
                  <a:cubicBezTo>
                    <a:pt x="3998" y="364"/>
                    <a:pt x="3464" y="0"/>
                    <a:pt x="2884"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196;p70">
              <a:extLst>
                <a:ext uri="{FF2B5EF4-FFF2-40B4-BE49-F238E27FC236}">
                  <a16:creationId xmlns:a16="http://schemas.microsoft.com/office/drawing/2014/main" id="{AC16873A-8808-AA43-85F6-E0D34C78F743}"/>
                </a:ext>
              </a:extLst>
            </p:cNvPr>
            <p:cNvSpPr/>
            <p:nvPr/>
          </p:nvSpPr>
          <p:spPr>
            <a:xfrm>
              <a:off x="5247454" y="2534101"/>
              <a:ext cx="198792" cy="275831"/>
            </a:xfrm>
            <a:custGeom>
              <a:avLst/>
              <a:gdLst/>
              <a:ahLst/>
              <a:cxnLst/>
              <a:rect l="l" t="t" r="r" b="b"/>
              <a:pathLst>
                <a:path w="5615" h="7791" extrusionOk="0">
                  <a:moveTo>
                    <a:pt x="3489" y="0"/>
                  </a:moveTo>
                  <a:cubicBezTo>
                    <a:pt x="3454" y="0"/>
                    <a:pt x="3419" y="1"/>
                    <a:pt x="3384" y="3"/>
                  </a:cubicBezTo>
                  <a:cubicBezTo>
                    <a:pt x="2507" y="28"/>
                    <a:pt x="2031" y="679"/>
                    <a:pt x="1580" y="1356"/>
                  </a:cubicBezTo>
                  <a:cubicBezTo>
                    <a:pt x="352" y="3136"/>
                    <a:pt x="1" y="5416"/>
                    <a:pt x="251" y="7522"/>
                  </a:cubicBezTo>
                  <a:cubicBezTo>
                    <a:pt x="251" y="7597"/>
                    <a:pt x="276" y="7672"/>
                    <a:pt x="327" y="7722"/>
                  </a:cubicBezTo>
                  <a:cubicBezTo>
                    <a:pt x="377" y="7772"/>
                    <a:pt x="452" y="7772"/>
                    <a:pt x="502" y="7772"/>
                  </a:cubicBezTo>
                  <a:cubicBezTo>
                    <a:pt x="1329" y="7785"/>
                    <a:pt x="2156" y="7791"/>
                    <a:pt x="2983" y="7791"/>
                  </a:cubicBezTo>
                  <a:cubicBezTo>
                    <a:pt x="3810" y="7791"/>
                    <a:pt x="4637" y="7785"/>
                    <a:pt x="5464" y="7772"/>
                  </a:cubicBezTo>
                  <a:cubicBezTo>
                    <a:pt x="5489" y="6369"/>
                    <a:pt x="5540" y="4965"/>
                    <a:pt x="5565" y="3562"/>
                  </a:cubicBezTo>
                  <a:cubicBezTo>
                    <a:pt x="5590" y="2935"/>
                    <a:pt x="5615" y="2309"/>
                    <a:pt x="5464" y="1707"/>
                  </a:cubicBezTo>
                  <a:cubicBezTo>
                    <a:pt x="5222" y="713"/>
                    <a:pt x="4510" y="0"/>
                    <a:pt x="3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197;p70">
              <a:extLst>
                <a:ext uri="{FF2B5EF4-FFF2-40B4-BE49-F238E27FC236}">
                  <a16:creationId xmlns:a16="http://schemas.microsoft.com/office/drawing/2014/main" id="{5A7A23E4-6AF7-FE47-806F-4C7C1005359C}"/>
                </a:ext>
              </a:extLst>
            </p:cNvPr>
            <p:cNvSpPr/>
            <p:nvPr/>
          </p:nvSpPr>
          <p:spPr>
            <a:xfrm>
              <a:off x="5408968" y="2495121"/>
              <a:ext cx="287514" cy="315059"/>
            </a:xfrm>
            <a:custGeom>
              <a:avLst/>
              <a:gdLst/>
              <a:ahLst/>
              <a:cxnLst/>
              <a:rect l="l" t="t" r="r" b="b"/>
              <a:pathLst>
                <a:path w="8121" h="8899" extrusionOk="0">
                  <a:moveTo>
                    <a:pt x="2607" y="1"/>
                  </a:moveTo>
                  <a:lnTo>
                    <a:pt x="0" y="4613"/>
                  </a:lnTo>
                  <a:cubicBezTo>
                    <a:pt x="727" y="5891"/>
                    <a:pt x="2005" y="6793"/>
                    <a:pt x="3434" y="7069"/>
                  </a:cubicBezTo>
                  <a:cubicBezTo>
                    <a:pt x="4060" y="7194"/>
                    <a:pt x="6241" y="8873"/>
                    <a:pt x="6892" y="8898"/>
                  </a:cubicBezTo>
                  <a:cubicBezTo>
                    <a:pt x="6842" y="7395"/>
                    <a:pt x="7895" y="6116"/>
                    <a:pt x="8121" y="4663"/>
                  </a:cubicBezTo>
                  <a:cubicBezTo>
                    <a:pt x="6216" y="2808"/>
                    <a:pt x="3559" y="602"/>
                    <a:pt x="2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198;p70">
              <a:extLst>
                <a:ext uri="{FF2B5EF4-FFF2-40B4-BE49-F238E27FC236}">
                  <a16:creationId xmlns:a16="http://schemas.microsoft.com/office/drawing/2014/main" id="{2AAED6FF-2286-AE4D-91B5-AC393D16C9CB}"/>
                </a:ext>
              </a:extLst>
            </p:cNvPr>
            <p:cNvSpPr/>
            <p:nvPr/>
          </p:nvSpPr>
          <p:spPr>
            <a:xfrm>
              <a:off x="6055799" y="2595103"/>
              <a:ext cx="156202" cy="142323"/>
            </a:xfrm>
            <a:custGeom>
              <a:avLst/>
              <a:gdLst/>
              <a:ahLst/>
              <a:cxnLst/>
              <a:rect l="l" t="t" r="r" b="b"/>
              <a:pathLst>
                <a:path w="4412" h="4020" extrusionOk="0">
                  <a:moveTo>
                    <a:pt x="3432" y="0"/>
                  </a:moveTo>
                  <a:cubicBezTo>
                    <a:pt x="2981" y="0"/>
                    <a:pt x="2086" y="924"/>
                    <a:pt x="1580" y="1388"/>
                  </a:cubicBezTo>
                  <a:cubicBezTo>
                    <a:pt x="1805" y="1062"/>
                    <a:pt x="2031" y="736"/>
                    <a:pt x="2232" y="385"/>
                  </a:cubicBezTo>
                  <a:cubicBezTo>
                    <a:pt x="2257" y="335"/>
                    <a:pt x="2307" y="285"/>
                    <a:pt x="2282" y="235"/>
                  </a:cubicBezTo>
                  <a:cubicBezTo>
                    <a:pt x="2282" y="159"/>
                    <a:pt x="2206" y="84"/>
                    <a:pt x="2131" y="59"/>
                  </a:cubicBezTo>
                  <a:cubicBezTo>
                    <a:pt x="2094" y="48"/>
                    <a:pt x="2058" y="43"/>
                    <a:pt x="2022" y="43"/>
                  </a:cubicBezTo>
                  <a:cubicBezTo>
                    <a:pt x="1815" y="43"/>
                    <a:pt x="1629" y="214"/>
                    <a:pt x="1480" y="385"/>
                  </a:cubicBezTo>
                  <a:cubicBezTo>
                    <a:pt x="903" y="987"/>
                    <a:pt x="427" y="1663"/>
                    <a:pt x="1" y="2365"/>
                  </a:cubicBezTo>
                  <a:lnTo>
                    <a:pt x="978" y="4019"/>
                  </a:lnTo>
                  <a:cubicBezTo>
                    <a:pt x="1780" y="3894"/>
                    <a:pt x="2557" y="3718"/>
                    <a:pt x="3334" y="3493"/>
                  </a:cubicBezTo>
                  <a:cubicBezTo>
                    <a:pt x="3409" y="3468"/>
                    <a:pt x="3535" y="3443"/>
                    <a:pt x="3560" y="3342"/>
                  </a:cubicBezTo>
                  <a:cubicBezTo>
                    <a:pt x="3585" y="3242"/>
                    <a:pt x="3535" y="3142"/>
                    <a:pt x="3460" y="3092"/>
                  </a:cubicBezTo>
                  <a:cubicBezTo>
                    <a:pt x="3384" y="3042"/>
                    <a:pt x="3284" y="3017"/>
                    <a:pt x="3184" y="3017"/>
                  </a:cubicBezTo>
                  <a:cubicBezTo>
                    <a:pt x="2933" y="2966"/>
                    <a:pt x="2658" y="2916"/>
                    <a:pt x="2382" y="2866"/>
                  </a:cubicBezTo>
                  <a:cubicBezTo>
                    <a:pt x="2783" y="2791"/>
                    <a:pt x="3184" y="2691"/>
                    <a:pt x="3585" y="2591"/>
                  </a:cubicBezTo>
                  <a:cubicBezTo>
                    <a:pt x="3911" y="2515"/>
                    <a:pt x="4337" y="2315"/>
                    <a:pt x="4412" y="2064"/>
                  </a:cubicBezTo>
                  <a:lnTo>
                    <a:pt x="4412" y="1939"/>
                  </a:lnTo>
                  <a:cubicBezTo>
                    <a:pt x="4387" y="1914"/>
                    <a:pt x="4337" y="1889"/>
                    <a:pt x="4287" y="1889"/>
                  </a:cubicBezTo>
                  <a:cubicBezTo>
                    <a:pt x="4140" y="1863"/>
                    <a:pt x="3992" y="1851"/>
                    <a:pt x="3845" y="1851"/>
                  </a:cubicBezTo>
                  <a:cubicBezTo>
                    <a:pt x="3411" y="1851"/>
                    <a:pt x="2981" y="1959"/>
                    <a:pt x="2607" y="2164"/>
                  </a:cubicBezTo>
                  <a:cubicBezTo>
                    <a:pt x="3109" y="1839"/>
                    <a:pt x="3760" y="1713"/>
                    <a:pt x="4111" y="1237"/>
                  </a:cubicBezTo>
                  <a:cubicBezTo>
                    <a:pt x="4161" y="1187"/>
                    <a:pt x="4211" y="1112"/>
                    <a:pt x="4186" y="1037"/>
                  </a:cubicBezTo>
                  <a:cubicBezTo>
                    <a:pt x="4169" y="950"/>
                    <a:pt x="4068" y="923"/>
                    <a:pt x="3966" y="923"/>
                  </a:cubicBezTo>
                  <a:cubicBezTo>
                    <a:pt x="3920" y="923"/>
                    <a:pt x="3874" y="929"/>
                    <a:pt x="3836" y="936"/>
                  </a:cubicBezTo>
                  <a:cubicBezTo>
                    <a:pt x="3184" y="1062"/>
                    <a:pt x="2582" y="1337"/>
                    <a:pt x="2056" y="1763"/>
                  </a:cubicBezTo>
                  <a:cubicBezTo>
                    <a:pt x="2532" y="1337"/>
                    <a:pt x="2983" y="936"/>
                    <a:pt x="3460" y="535"/>
                  </a:cubicBezTo>
                  <a:cubicBezTo>
                    <a:pt x="3585" y="435"/>
                    <a:pt x="3710" y="260"/>
                    <a:pt x="3635" y="109"/>
                  </a:cubicBezTo>
                  <a:cubicBezTo>
                    <a:pt x="3587" y="33"/>
                    <a:pt x="3517" y="0"/>
                    <a:pt x="3432"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199;p70">
              <a:extLst>
                <a:ext uri="{FF2B5EF4-FFF2-40B4-BE49-F238E27FC236}">
                  <a16:creationId xmlns:a16="http://schemas.microsoft.com/office/drawing/2014/main" id="{29F0B396-628B-5443-93B1-42D57F51E592}"/>
                </a:ext>
              </a:extLst>
            </p:cNvPr>
            <p:cNvSpPr/>
            <p:nvPr/>
          </p:nvSpPr>
          <p:spPr>
            <a:xfrm>
              <a:off x="5698219" y="2991347"/>
              <a:ext cx="154431" cy="131065"/>
            </a:xfrm>
            <a:custGeom>
              <a:avLst/>
              <a:gdLst/>
              <a:ahLst/>
              <a:cxnLst/>
              <a:rect l="l" t="t" r="r" b="b"/>
              <a:pathLst>
                <a:path w="4362" h="3702" extrusionOk="0">
                  <a:moveTo>
                    <a:pt x="2757" y="0"/>
                  </a:moveTo>
                  <a:cubicBezTo>
                    <a:pt x="2641" y="0"/>
                    <a:pt x="2519" y="23"/>
                    <a:pt x="2407" y="45"/>
                  </a:cubicBezTo>
                  <a:cubicBezTo>
                    <a:pt x="1605" y="246"/>
                    <a:pt x="828" y="521"/>
                    <a:pt x="76" y="897"/>
                  </a:cubicBezTo>
                  <a:lnTo>
                    <a:pt x="1" y="2802"/>
                  </a:lnTo>
                  <a:cubicBezTo>
                    <a:pt x="727" y="3153"/>
                    <a:pt x="1479" y="3429"/>
                    <a:pt x="2231" y="3654"/>
                  </a:cubicBezTo>
                  <a:cubicBezTo>
                    <a:pt x="2286" y="3682"/>
                    <a:pt x="2349" y="3702"/>
                    <a:pt x="2406" y="3702"/>
                  </a:cubicBezTo>
                  <a:cubicBezTo>
                    <a:pt x="2454" y="3702"/>
                    <a:pt x="2498" y="3688"/>
                    <a:pt x="2532" y="3654"/>
                  </a:cubicBezTo>
                  <a:cubicBezTo>
                    <a:pt x="2607" y="3604"/>
                    <a:pt x="2607" y="3479"/>
                    <a:pt x="2582" y="3404"/>
                  </a:cubicBezTo>
                  <a:cubicBezTo>
                    <a:pt x="2532" y="3303"/>
                    <a:pt x="2482" y="3253"/>
                    <a:pt x="2407" y="3178"/>
                  </a:cubicBezTo>
                  <a:cubicBezTo>
                    <a:pt x="2206" y="3003"/>
                    <a:pt x="2006" y="2802"/>
                    <a:pt x="1805" y="2627"/>
                  </a:cubicBezTo>
                  <a:lnTo>
                    <a:pt x="1805" y="2627"/>
                  </a:lnTo>
                  <a:cubicBezTo>
                    <a:pt x="2181" y="2777"/>
                    <a:pt x="2582" y="2902"/>
                    <a:pt x="2958" y="3053"/>
                  </a:cubicBezTo>
                  <a:cubicBezTo>
                    <a:pt x="3134" y="3121"/>
                    <a:pt x="3347" y="3166"/>
                    <a:pt x="3537" y="3166"/>
                  </a:cubicBezTo>
                  <a:cubicBezTo>
                    <a:pt x="3699" y="3166"/>
                    <a:pt x="3843" y="3133"/>
                    <a:pt x="3935" y="3053"/>
                  </a:cubicBezTo>
                  <a:cubicBezTo>
                    <a:pt x="3961" y="3053"/>
                    <a:pt x="4011" y="3003"/>
                    <a:pt x="4011" y="2978"/>
                  </a:cubicBezTo>
                  <a:cubicBezTo>
                    <a:pt x="4011" y="2927"/>
                    <a:pt x="3961" y="2877"/>
                    <a:pt x="3935" y="2827"/>
                  </a:cubicBezTo>
                  <a:cubicBezTo>
                    <a:pt x="3509" y="2451"/>
                    <a:pt x="2933" y="2201"/>
                    <a:pt x="2357" y="2150"/>
                  </a:cubicBezTo>
                  <a:cubicBezTo>
                    <a:pt x="2798" y="2150"/>
                    <a:pt x="3252" y="2299"/>
                    <a:pt x="3691" y="2299"/>
                  </a:cubicBezTo>
                  <a:cubicBezTo>
                    <a:pt x="3850" y="2299"/>
                    <a:pt x="4007" y="2279"/>
                    <a:pt x="4161" y="2226"/>
                  </a:cubicBezTo>
                  <a:cubicBezTo>
                    <a:pt x="4211" y="2201"/>
                    <a:pt x="4286" y="2150"/>
                    <a:pt x="4311" y="2100"/>
                  </a:cubicBezTo>
                  <a:cubicBezTo>
                    <a:pt x="4362" y="1950"/>
                    <a:pt x="4211" y="1850"/>
                    <a:pt x="4086" y="1800"/>
                  </a:cubicBezTo>
                  <a:cubicBezTo>
                    <a:pt x="3596" y="1604"/>
                    <a:pt x="3090" y="1499"/>
                    <a:pt x="2581" y="1499"/>
                  </a:cubicBezTo>
                  <a:cubicBezTo>
                    <a:pt x="2440" y="1499"/>
                    <a:pt x="2298" y="1508"/>
                    <a:pt x="2156" y="1524"/>
                  </a:cubicBezTo>
                  <a:cubicBezTo>
                    <a:pt x="2758" y="1424"/>
                    <a:pt x="3359" y="1348"/>
                    <a:pt x="3986" y="1248"/>
                  </a:cubicBezTo>
                  <a:cubicBezTo>
                    <a:pt x="4136" y="1223"/>
                    <a:pt x="4336" y="1173"/>
                    <a:pt x="4362" y="1023"/>
                  </a:cubicBezTo>
                  <a:cubicBezTo>
                    <a:pt x="4362" y="788"/>
                    <a:pt x="4095" y="711"/>
                    <a:pt x="3725" y="711"/>
                  </a:cubicBezTo>
                  <a:cubicBezTo>
                    <a:pt x="3187" y="711"/>
                    <a:pt x="2431" y="873"/>
                    <a:pt x="1956" y="947"/>
                  </a:cubicBezTo>
                  <a:cubicBezTo>
                    <a:pt x="2306" y="797"/>
                    <a:pt x="2682" y="622"/>
                    <a:pt x="3033" y="471"/>
                  </a:cubicBezTo>
                  <a:cubicBezTo>
                    <a:pt x="3083" y="446"/>
                    <a:pt x="3159" y="421"/>
                    <a:pt x="3184" y="371"/>
                  </a:cubicBezTo>
                  <a:cubicBezTo>
                    <a:pt x="3209" y="296"/>
                    <a:pt x="3184" y="196"/>
                    <a:pt x="3133" y="145"/>
                  </a:cubicBezTo>
                  <a:cubicBezTo>
                    <a:pt x="3037" y="35"/>
                    <a:pt x="2901" y="0"/>
                    <a:pt x="2757"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200;p70">
              <a:extLst>
                <a:ext uri="{FF2B5EF4-FFF2-40B4-BE49-F238E27FC236}">
                  <a16:creationId xmlns:a16="http://schemas.microsoft.com/office/drawing/2014/main" id="{50C097E9-53DB-574C-B75B-F8D01F0B2D13}"/>
                </a:ext>
              </a:extLst>
            </p:cNvPr>
            <p:cNvSpPr/>
            <p:nvPr/>
          </p:nvSpPr>
          <p:spPr>
            <a:xfrm rot="1285062" flipH="1">
              <a:off x="5519250" y="2325084"/>
              <a:ext cx="32121" cy="15745"/>
            </a:xfrm>
            <a:custGeom>
              <a:avLst/>
              <a:gdLst/>
              <a:ahLst/>
              <a:cxnLst/>
              <a:rect l="l" t="t" r="r" b="b"/>
              <a:pathLst>
                <a:path w="2307" h="1131" extrusionOk="0">
                  <a:moveTo>
                    <a:pt x="1121" y="0"/>
                  </a:moveTo>
                  <a:cubicBezTo>
                    <a:pt x="843" y="0"/>
                    <a:pt x="589" y="167"/>
                    <a:pt x="402" y="378"/>
                  </a:cubicBezTo>
                  <a:cubicBezTo>
                    <a:pt x="301" y="479"/>
                    <a:pt x="251" y="604"/>
                    <a:pt x="176" y="704"/>
                  </a:cubicBezTo>
                  <a:cubicBezTo>
                    <a:pt x="101" y="830"/>
                    <a:pt x="51" y="980"/>
                    <a:pt x="1" y="1105"/>
                  </a:cubicBezTo>
                  <a:cubicBezTo>
                    <a:pt x="176" y="880"/>
                    <a:pt x="326" y="629"/>
                    <a:pt x="502" y="479"/>
                  </a:cubicBezTo>
                  <a:cubicBezTo>
                    <a:pt x="685" y="295"/>
                    <a:pt x="890" y="175"/>
                    <a:pt x="1115" y="175"/>
                  </a:cubicBezTo>
                  <a:cubicBezTo>
                    <a:pt x="1136" y="175"/>
                    <a:pt x="1157" y="176"/>
                    <a:pt x="1179" y="178"/>
                  </a:cubicBezTo>
                  <a:cubicBezTo>
                    <a:pt x="1429" y="178"/>
                    <a:pt x="1655" y="303"/>
                    <a:pt x="1855" y="479"/>
                  </a:cubicBezTo>
                  <a:cubicBezTo>
                    <a:pt x="2056" y="654"/>
                    <a:pt x="2231" y="880"/>
                    <a:pt x="2281" y="1130"/>
                  </a:cubicBezTo>
                  <a:cubicBezTo>
                    <a:pt x="2306" y="855"/>
                    <a:pt x="2131" y="579"/>
                    <a:pt x="1956" y="378"/>
                  </a:cubicBezTo>
                  <a:cubicBezTo>
                    <a:pt x="1755" y="178"/>
                    <a:pt x="1479" y="2"/>
                    <a:pt x="1179" y="2"/>
                  </a:cubicBezTo>
                  <a:cubicBezTo>
                    <a:pt x="1159" y="1"/>
                    <a:pt x="1140"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201;p70">
              <a:extLst>
                <a:ext uri="{FF2B5EF4-FFF2-40B4-BE49-F238E27FC236}">
                  <a16:creationId xmlns:a16="http://schemas.microsoft.com/office/drawing/2014/main" id="{491D7234-CD82-1A48-AAE5-C081747A2D3B}"/>
                </a:ext>
              </a:extLst>
            </p:cNvPr>
            <p:cNvSpPr/>
            <p:nvPr/>
          </p:nvSpPr>
          <p:spPr>
            <a:xfrm rot="1285062" flipH="1">
              <a:off x="5535383" y="2404015"/>
              <a:ext cx="50974" cy="11527"/>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202;p70">
              <a:extLst>
                <a:ext uri="{FF2B5EF4-FFF2-40B4-BE49-F238E27FC236}">
                  <a16:creationId xmlns:a16="http://schemas.microsoft.com/office/drawing/2014/main" id="{779D8459-D6D5-5D4F-8292-9B208ECE8E42}"/>
                </a:ext>
              </a:extLst>
            </p:cNvPr>
            <p:cNvSpPr/>
            <p:nvPr/>
          </p:nvSpPr>
          <p:spPr>
            <a:xfrm rot="1285062" flipH="1">
              <a:off x="5547644" y="2420074"/>
              <a:ext cx="20941" cy="8743"/>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203;p70">
              <a:extLst>
                <a:ext uri="{FF2B5EF4-FFF2-40B4-BE49-F238E27FC236}">
                  <a16:creationId xmlns:a16="http://schemas.microsoft.com/office/drawing/2014/main" id="{C5760704-B652-7045-A504-6B8832548AE5}"/>
                </a:ext>
              </a:extLst>
            </p:cNvPr>
            <p:cNvSpPr/>
            <p:nvPr/>
          </p:nvSpPr>
          <p:spPr>
            <a:xfrm rot="-482819" flipH="1">
              <a:off x="5580171" y="2360169"/>
              <a:ext cx="27582" cy="8422"/>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204;p70">
              <a:extLst>
                <a:ext uri="{FF2B5EF4-FFF2-40B4-BE49-F238E27FC236}">
                  <a16:creationId xmlns:a16="http://schemas.microsoft.com/office/drawing/2014/main" id="{7264A1EF-911D-8343-9CAB-F5082FF0F07E}"/>
                </a:ext>
              </a:extLst>
            </p:cNvPr>
            <p:cNvSpPr/>
            <p:nvPr/>
          </p:nvSpPr>
          <p:spPr>
            <a:xfrm rot="1285062" flipH="1">
              <a:off x="5508933" y="2299311"/>
              <a:ext cx="34558" cy="19087"/>
            </a:xfrm>
            <a:custGeom>
              <a:avLst/>
              <a:gdLst/>
              <a:ahLst/>
              <a:cxnLst/>
              <a:rect l="l" t="t" r="r" b="b"/>
              <a:pathLst>
                <a:path w="2482" h="1371" extrusionOk="0">
                  <a:moveTo>
                    <a:pt x="433" y="0"/>
                  </a:moveTo>
                  <a:cubicBezTo>
                    <a:pt x="282" y="0"/>
                    <a:pt x="133" y="12"/>
                    <a:pt x="1" y="42"/>
                  </a:cubicBezTo>
                  <a:lnTo>
                    <a:pt x="1" y="67"/>
                  </a:lnTo>
                  <a:cubicBezTo>
                    <a:pt x="477" y="67"/>
                    <a:pt x="953" y="192"/>
                    <a:pt x="1379" y="418"/>
                  </a:cubicBezTo>
                  <a:cubicBezTo>
                    <a:pt x="1605" y="518"/>
                    <a:pt x="1805" y="668"/>
                    <a:pt x="1981" y="819"/>
                  </a:cubicBezTo>
                  <a:cubicBezTo>
                    <a:pt x="2181" y="969"/>
                    <a:pt x="2331" y="1170"/>
                    <a:pt x="2482" y="1370"/>
                  </a:cubicBezTo>
                  <a:lnTo>
                    <a:pt x="2482" y="1345"/>
                  </a:lnTo>
                  <a:cubicBezTo>
                    <a:pt x="2457" y="1245"/>
                    <a:pt x="2382" y="1120"/>
                    <a:pt x="2331" y="1019"/>
                  </a:cubicBezTo>
                  <a:cubicBezTo>
                    <a:pt x="2256" y="919"/>
                    <a:pt x="2181" y="819"/>
                    <a:pt x="2081" y="719"/>
                  </a:cubicBezTo>
                  <a:cubicBezTo>
                    <a:pt x="1905" y="518"/>
                    <a:pt x="1705" y="393"/>
                    <a:pt x="1479" y="242"/>
                  </a:cubicBezTo>
                  <a:cubicBezTo>
                    <a:pt x="1254" y="142"/>
                    <a:pt x="1003" y="42"/>
                    <a:pt x="752" y="17"/>
                  </a:cubicBezTo>
                  <a:cubicBezTo>
                    <a:pt x="649" y="6"/>
                    <a:pt x="541"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4243;p70">
            <a:extLst>
              <a:ext uri="{FF2B5EF4-FFF2-40B4-BE49-F238E27FC236}">
                <a16:creationId xmlns:a16="http://schemas.microsoft.com/office/drawing/2014/main" id="{F0F81D57-E4AA-2441-98D1-4DE4FEF2AA2F}"/>
              </a:ext>
            </a:extLst>
          </p:cNvPr>
          <p:cNvGrpSpPr/>
          <p:nvPr/>
        </p:nvGrpSpPr>
        <p:grpSpPr>
          <a:xfrm>
            <a:off x="3395315" y="2728454"/>
            <a:ext cx="956568" cy="2116953"/>
            <a:chOff x="6687155" y="2240774"/>
            <a:chExt cx="956568" cy="2116953"/>
          </a:xfrm>
        </p:grpSpPr>
        <p:grpSp>
          <p:nvGrpSpPr>
            <p:cNvPr id="171" name="Google Shape;4244;p70">
              <a:extLst>
                <a:ext uri="{FF2B5EF4-FFF2-40B4-BE49-F238E27FC236}">
                  <a16:creationId xmlns:a16="http://schemas.microsoft.com/office/drawing/2014/main" id="{DFDBA2C6-AC03-D644-B959-C6D509E74E53}"/>
                </a:ext>
              </a:extLst>
            </p:cNvPr>
            <p:cNvGrpSpPr/>
            <p:nvPr/>
          </p:nvGrpSpPr>
          <p:grpSpPr>
            <a:xfrm>
              <a:off x="6687155" y="2240774"/>
              <a:ext cx="956568" cy="2116953"/>
              <a:chOff x="6454072" y="2415413"/>
              <a:chExt cx="879361" cy="1946086"/>
            </a:xfrm>
          </p:grpSpPr>
          <p:sp>
            <p:nvSpPr>
              <p:cNvPr id="173" name="Google Shape;4245;p70">
                <a:extLst>
                  <a:ext uri="{FF2B5EF4-FFF2-40B4-BE49-F238E27FC236}">
                    <a16:creationId xmlns:a16="http://schemas.microsoft.com/office/drawing/2014/main" id="{FA81BB17-0205-AB41-9638-A71F9D31DEBD}"/>
                  </a:ext>
                </a:extLst>
              </p:cNvPr>
              <p:cNvSpPr/>
              <p:nvPr/>
            </p:nvSpPr>
            <p:spPr>
              <a:xfrm>
                <a:off x="6948312" y="3194364"/>
                <a:ext cx="235011" cy="1053724"/>
              </a:xfrm>
              <a:custGeom>
                <a:avLst/>
                <a:gdLst/>
                <a:ahLst/>
                <a:cxnLst/>
                <a:rect l="l" t="t" r="r" b="b"/>
                <a:pathLst>
                  <a:path w="6638" h="29763" extrusionOk="0">
                    <a:moveTo>
                      <a:pt x="2502" y="0"/>
                    </a:moveTo>
                    <a:cubicBezTo>
                      <a:pt x="2459" y="0"/>
                      <a:pt x="2411" y="8"/>
                      <a:pt x="2357" y="25"/>
                    </a:cubicBezTo>
                    <a:cubicBezTo>
                      <a:pt x="1479" y="326"/>
                      <a:pt x="527" y="727"/>
                      <a:pt x="176" y="1554"/>
                    </a:cubicBezTo>
                    <a:cubicBezTo>
                      <a:pt x="1" y="1980"/>
                      <a:pt x="26" y="2481"/>
                      <a:pt x="26" y="2932"/>
                    </a:cubicBezTo>
                    <a:cubicBezTo>
                      <a:pt x="76" y="4436"/>
                      <a:pt x="126" y="5915"/>
                      <a:pt x="201" y="7418"/>
                    </a:cubicBezTo>
                    <a:cubicBezTo>
                      <a:pt x="276" y="9073"/>
                      <a:pt x="377" y="10727"/>
                      <a:pt x="552" y="12381"/>
                    </a:cubicBezTo>
                    <a:cubicBezTo>
                      <a:pt x="627" y="13208"/>
                      <a:pt x="728" y="14035"/>
                      <a:pt x="828" y="14837"/>
                    </a:cubicBezTo>
                    <a:cubicBezTo>
                      <a:pt x="928" y="15514"/>
                      <a:pt x="953" y="16040"/>
                      <a:pt x="1179" y="16692"/>
                    </a:cubicBezTo>
                    <a:cubicBezTo>
                      <a:pt x="2206" y="20000"/>
                      <a:pt x="2958" y="22506"/>
                      <a:pt x="3785" y="26140"/>
                    </a:cubicBezTo>
                    <a:cubicBezTo>
                      <a:pt x="3961" y="26942"/>
                      <a:pt x="3986" y="27795"/>
                      <a:pt x="4286" y="28571"/>
                    </a:cubicBezTo>
                    <a:cubicBezTo>
                      <a:pt x="4462" y="28998"/>
                      <a:pt x="4713" y="29449"/>
                      <a:pt x="5139" y="29649"/>
                    </a:cubicBezTo>
                    <a:cubicBezTo>
                      <a:pt x="5164" y="29674"/>
                      <a:pt x="5214" y="29674"/>
                      <a:pt x="5264" y="29699"/>
                    </a:cubicBezTo>
                    <a:cubicBezTo>
                      <a:pt x="5404" y="29743"/>
                      <a:pt x="5530" y="29763"/>
                      <a:pt x="5643" y="29763"/>
                    </a:cubicBezTo>
                    <a:cubicBezTo>
                      <a:pt x="6637" y="29763"/>
                      <a:pt x="6615" y="28211"/>
                      <a:pt x="6592" y="27469"/>
                    </a:cubicBezTo>
                    <a:cubicBezTo>
                      <a:pt x="6517" y="24411"/>
                      <a:pt x="5464" y="19699"/>
                      <a:pt x="5189" y="18195"/>
                    </a:cubicBezTo>
                    <a:cubicBezTo>
                      <a:pt x="4963" y="17093"/>
                      <a:pt x="4637" y="16266"/>
                      <a:pt x="4838" y="15138"/>
                    </a:cubicBezTo>
                    <a:cubicBezTo>
                      <a:pt x="5339" y="12481"/>
                      <a:pt x="5389" y="9825"/>
                      <a:pt x="5264" y="7118"/>
                    </a:cubicBezTo>
                    <a:cubicBezTo>
                      <a:pt x="5214" y="6391"/>
                      <a:pt x="3058" y="1378"/>
                      <a:pt x="3409" y="1278"/>
                    </a:cubicBezTo>
                    <a:lnTo>
                      <a:pt x="3409" y="1278"/>
                    </a:lnTo>
                    <a:cubicBezTo>
                      <a:pt x="3358" y="1292"/>
                      <a:pt x="3313" y="1298"/>
                      <a:pt x="3272" y="1298"/>
                    </a:cubicBezTo>
                    <a:cubicBezTo>
                      <a:pt x="2693" y="1298"/>
                      <a:pt x="3048" y="0"/>
                      <a:pt x="2502" y="0"/>
                    </a:cubicBezTo>
                    <a:close/>
                  </a:path>
                </a:pathLst>
              </a:custGeom>
              <a:solidFill>
                <a:srgbClr val="F3C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246;p70">
                <a:extLst>
                  <a:ext uri="{FF2B5EF4-FFF2-40B4-BE49-F238E27FC236}">
                    <a16:creationId xmlns:a16="http://schemas.microsoft.com/office/drawing/2014/main" id="{C99DB361-9B76-3D4E-A053-5B6D99E44C1C}"/>
                  </a:ext>
                </a:extLst>
              </p:cNvPr>
              <p:cNvSpPr/>
              <p:nvPr/>
            </p:nvSpPr>
            <p:spPr>
              <a:xfrm>
                <a:off x="7016642" y="4196128"/>
                <a:ext cx="204103" cy="165371"/>
              </a:xfrm>
              <a:custGeom>
                <a:avLst/>
                <a:gdLst/>
                <a:ahLst/>
                <a:cxnLst/>
                <a:rect l="l" t="t" r="r" b="b"/>
                <a:pathLst>
                  <a:path w="5765" h="4671" extrusionOk="0">
                    <a:moveTo>
                      <a:pt x="4712" y="1"/>
                    </a:moveTo>
                    <a:cubicBezTo>
                      <a:pt x="4412" y="151"/>
                      <a:pt x="4086" y="276"/>
                      <a:pt x="3735" y="377"/>
                    </a:cubicBezTo>
                    <a:cubicBezTo>
                      <a:pt x="3610" y="402"/>
                      <a:pt x="3459" y="452"/>
                      <a:pt x="3309" y="477"/>
                    </a:cubicBezTo>
                    <a:cubicBezTo>
                      <a:pt x="3158" y="502"/>
                      <a:pt x="3008" y="527"/>
                      <a:pt x="2883" y="527"/>
                    </a:cubicBezTo>
                    <a:cubicBezTo>
                      <a:pt x="2808" y="502"/>
                      <a:pt x="2707" y="477"/>
                      <a:pt x="2607" y="477"/>
                    </a:cubicBezTo>
                    <a:cubicBezTo>
                      <a:pt x="2382" y="502"/>
                      <a:pt x="2281" y="753"/>
                      <a:pt x="2206" y="953"/>
                    </a:cubicBezTo>
                    <a:cubicBezTo>
                      <a:pt x="1780" y="1981"/>
                      <a:pt x="853" y="2758"/>
                      <a:pt x="251" y="3710"/>
                    </a:cubicBezTo>
                    <a:cubicBezTo>
                      <a:pt x="101" y="3911"/>
                      <a:pt x="1" y="4186"/>
                      <a:pt x="101" y="4412"/>
                    </a:cubicBezTo>
                    <a:cubicBezTo>
                      <a:pt x="223" y="4615"/>
                      <a:pt x="461" y="4670"/>
                      <a:pt x="693" y="4670"/>
                    </a:cubicBezTo>
                    <a:cubicBezTo>
                      <a:pt x="747" y="4670"/>
                      <a:pt x="801" y="4667"/>
                      <a:pt x="853" y="4662"/>
                    </a:cubicBezTo>
                    <a:cubicBezTo>
                      <a:pt x="2281" y="4587"/>
                      <a:pt x="3660" y="4186"/>
                      <a:pt x="4913" y="3560"/>
                    </a:cubicBezTo>
                    <a:cubicBezTo>
                      <a:pt x="5063" y="3485"/>
                      <a:pt x="5189" y="3359"/>
                      <a:pt x="5314" y="3234"/>
                    </a:cubicBezTo>
                    <a:cubicBezTo>
                      <a:pt x="5464" y="3109"/>
                      <a:pt x="5615" y="2983"/>
                      <a:pt x="5690" y="2783"/>
                    </a:cubicBezTo>
                    <a:cubicBezTo>
                      <a:pt x="5765" y="2582"/>
                      <a:pt x="5715" y="2357"/>
                      <a:pt x="5640" y="2131"/>
                    </a:cubicBezTo>
                    <a:cubicBezTo>
                      <a:pt x="5514" y="1780"/>
                      <a:pt x="5314" y="1454"/>
                      <a:pt x="5164" y="1129"/>
                    </a:cubicBezTo>
                    <a:cubicBezTo>
                      <a:pt x="5113" y="1028"/>
                      <a:pt x="4662" y="26"/>
                      <a:pt x="4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247;p70">
                <a:extLst>
                  <a:ext uri="{FF2B5EF4-FFF2-40B4-BE49-F238E27FC236}">
                    <a16:creationId xmlns:a16="http://schemas.microsoft.com/office/drawing/2014/main" id="{3316C039-2BB1-E740-AA4C-DDFC33749171}"/>
                  </a:ext>
                </a:extLst>
              </p:cNvPr>
              <p:cNvSpPr/>
              <p:nvPr/>
            </p:nvSpPr>
            <p:spPr>
              <a:xfrm>
                <a:off x="6454072" y="2666875"/>
                <a:ext cx="505673" cy="308934"/>
              </a:xfrm>
              <a:custGeom>
                <a:avLst/>
                <a:gdLst/>
                <a:ahLst/>
                <a:cxnLst/>
                <a:rect l="l" t="t" r="r" b="b"/>
                <a:pathLst>
                  <a:path w="14283" h="8726" extrusionOk="0">
                    <a:moveTo>
                      <a:pt x="7456" y="1"/>
                    </a:moveTo>
                    <a:cubicBezTo>
                      <a:pt x="6916" y="1"/>
                      <a:pt x="6880" y="426"/>
                      <a:pt x="6016" y="1290"/>
                    </a:cubicBezTo>
                    <a:cubicBezTo>
                      <a:pt x="2231" y="5225"/>
                      <a:pt x="1" y="7982"/>
                      <a:pt x="3284" y="8508"/>
                    </a:cubicBezTo>
                    <a:cubicBezTo>
                      <a:pt x="4122" y="8653"/>
                      <a:pt x="4970" y="8725"/>
                      <a:pt x="5809" y="8725"/>
                    </a:cubicBezTo>
                    <a:cubicBezTo>
                      <a:pt x="6274" y="8725"/>
                      <a:pt x="6737" y="8703"/>
                      <a:pt x="7194" y="8658"/>
                    </a:cubicBezTo>
                    <a:cubicBezTo>
                      <a:pt x="7795" y="8583"/>
                      <a:pt x="8372" y="8483"/>
                      <a:pt x="8948" y="8332"/>
                    </a:cubicBezTo>
                    <a:cubicBezTo>
                      <a:pt x="10502" y="7906"/>
                      <a:pt x="11981" y="7104"/>
                      <a:pt x="13259" y="5826"/>
                    </a:cubicBezTo>
                    <a:cubicBezTo>
                      <a:pt x="14283" y="4827"/>
                      <a:pt x="13149" y="2286"/>
                      <a:pt x="11910" y="2286"/>
                    </a:cubicBezTo>
                    <a:cubicBezTo>
                      <a:pt x="11875" y="2286"/>
                      <a:pt x="11840" y="2288"/>
                      <a:pt x="11805" y="2292"/>
                    </a:cubicBezTo>
                    <a:cubicBezTo>
                      <a:pt x="10352" y="2468"/>
                      <a:pt x="8823" y="4373"/>
                      <a:pt x="7620" y="4849"/>
                    </a:cubicBezTo>
                    <a:cubicBezTo>
                      <a:pt x="7344" y="4949"/>
                      <a:pt x="7068" y="5074"/>
                      <a:pt x="6793" y="5149"/>
                    </a:cubicBezTo>
                    <a:cubicBezTo>
                      <a:pt x="5891" y="5475"/>
                      <a:pt x="5239" y="5626"/>
                      <a:pt x="5239" y="5626"/>
                    </a:cubicBezTo>
                    <a:cubicBezTo>
                      <a:pt x="5239" y="5626"/>
                      <a:pt x="8848" y="262"/>
                      <a:pt x="7896" y="62"/>
                    </a:cubicBezTo>
                    <a:cubicBezTo>
                      <a:pt x="7716" y="21"/>
                      <a:pt x="7574" y="1"/>
                      <a:pt x="7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248;p70">
                <a:extLst>
                  <a:ext uri="{FF2B5EF4-FFF2-40B4-BE49-F238E27FC236}">
                    <a16:creationId xmlns:a16="http://schemas.microsoft.com/office/drawing/2014/main" id="{E886EFAD-0E64-8147-BA13-B3A097DF1B4D}"/>
                  </a:ext>
                </a:extLst>
              </p:cNvPr>
              <p:cNvSpPr/>
              <p:nvPr/>
            </p:nvSpPr>
            <p:spPr>
              <a:xfrm>
                <a:off x="6643979" y="3241204"/>
                <a:ext cx="378892" cy="1029260"/>
              </a:xfrm>
              <a:custGeom>
                <a:avLst/>
                <a:gdLst/>
                <a:ahLst/>
                <a:cxnLst/>
                <a:rect l="l" t="t" r="r" b="b"/>
                <a:pathLst>
                  <a:path w="10702" h="29072" extrusionOk="0">
                    <a:moveTo>
                      <a:pt x="10701" y="156"/>
                    </a:moveTo>
                    <a:lnTo>
                      <a:pt x="10701" y="156"/>
                    </a:lnTo>
                    <a:cubicBezTo>
                      <a:pt x="10702" y="156"/>
                      <a:pt x="10702" y="156"/>
                      <a:pt x="10702" y="156"/>
                    </a:cubicBezTo>
                    <a:cubicBezTo>
                      <a:pt x="10702" y="156"/>
                      <a:pt x="10702" y="156"/>
                      <a:pt x="10701" y="156"/>
                    </a:cubicBezTo>
                    <a:close/>
                    <a:moveTo>
                      <a:pt x="7797" y="0"/>
                    </a:moveTo>
                    <a:cubicBezTo>
                      <a:pt x="6981" y="0"/>
                      <a:pt x="6117" y="107"/>
                      <a:pt x="5564" y="682"/>
                    </a:cubicBezTo>
                    <a:cubicBezTo>
                      <a:pt x="5263" y="1033"/>
                      <a:pt x="5088" y="1484"/>
                      <a:pt x="4938" y="1935"/>
                    </a:cubicBezTo>
                    <a:cubicBezTo>
                      <a:pt x="4461" y="3339"/>
                      <a:pt x="3985" y="4767"/>
                      <a:pt x="3534" y="6196"/>
                    </a:cubicBezTo>
                    <a:cubicBezTo>
                      <a:pt x="3033" y="7775"/>
                      <a:pt x="2557" y="9354"/>
                      <a:pt x="2131" y="10958"/>
                    </a:cubicBezTo>
                    <a:cubicBezTo>
                      <a:pt x="1930" y="11760"/>
                      <a:pt x="1730" y="12562"/>
                      <a:pt x="1554" y="13364"/>
                    </a:cubicBezTo>
                    <a:cubicBezTo>
                      <a:pt x="1404" y="14040"/>
                      <a:pt x="1253" y="14517"/>
                      <a:pt x="1228" y="15218"/>
                    </a:cubicBezTo>
                    <a:cubicBezTo>
                      <a:pt x="1053" y="18677"/>
                      <a:pt x="852" y="21284"/>
                      <a:pt x="376" y="24993"/>
                    </a:cubicBezTo>
                    <a:cubicBezTo>
                      <a:pt x="276" y="25820"/>
                      <a:pt x="0" y="26597"/>
                      <a:pt x="0" y="27424"/>
                    </a:cubicBezTo>
                    <a:cubicBezTo>
                      <a:pt x="0" y="27900"/>
                      <a:pt x="100" y="28401"/>
                      <a:pt x="426" y="28727"/>
                    </a:cubicBezTo>
                    <a:cubicBezTo>
                      <a:pt x="451" y="28777"/>
                      <a:pt x="501" y="28802"/>
                      <a:pt x="527" y="28827"/>
                    </a:cubicBezTo>
                    <a:cubicBezTo>
                      <a:pt x="752" y="28999"/>
                      <a:pt x="958" y="29072"/>
                      <a:pt x="1144" y="29072"/>
                    </a:cubicBezTo>
                    <a:cubicBezTo>
                      <a:pt x="1910" y="29072"/>
                      <a:pt x="2355" y="27843"/>
                      <a:pt x="2557" y="27198"/>
                    </a:cubicBezTo>
                    <a:cubicBezTo>
                      <a:pt x="3534" y="24316"/>
                      <a:pt x="4186" y="19529"/>
                      <a:pt x="4461" y="18025"/>
                    </a:cubicBezTo>
                    <a:cubicBezTo>
                      <a:pt x="4662" y="16898"/>
                      <a:pt x="4612" y="16045"/>
                      <a:pt x="5213" y="15043"/>
                    </a:cubicBezTo>
                    <a:cubicBezTo>
                      <a:pt x="6592" y="12712"/>
                      <a:pt x="7569" y="10231"/>
                      <a:pt x="8396" y="7649"/>
                    </a:cubicBezTo>
                    <a:cubicBezTo>
                      <a:pt x="8596" y="6974"/>
                      <a:pt x="10345" y="156"/>
                      <a:pt x="10700" y="156"/>
                    </a:cubicBezTo>
                    <a:cubicBezTo>
                      <a:pt x="10700" y="156"/>
                      <a:pt x="10701" y="156"/>
                      <a:pt x="10701" y="156"/>
                    </a:cubicBezTo>
                    <a:lnTo>
                      <a:pt x="10701" y="156"/>
                    </a:lnTo>
                    <a:cubicBezTo>
                      <a:pt x="9849" y="105"/>
                      <a:pt x="8998" y="55"/>
                      <a:pt x="8121" y="5"/>
                    </a:cubicBezTo>
                    <a:cubicBezTo>
                      <a:pt x="8014" y="2"/>
                      <a:pt x="7906" y="0"/>
                      <a:pt x="7797" y="0"/>
                    </a:cubicBezTo>
                    <a:close/>
                  </a:path>
                </a:pathLst>
              </a:custGeom>
              <a:solidFill>
                <a:srgbClr val="F3C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249;p70">
                <a:extLst>
                  <a:ext uri="{FF2B5EF4-FFF2-40B4-BE49-F238E27FC236}">
                    <a16:creationId xmlns:a16="http://schemas.microsoft.com/office/drawing/2014/main" id="{251B9DEB-E9B1-C046-A4BB-BB5CB25C20FD}"/>
                  </a:ext>
                </a:extLst>
              </p:cNvPr>
              <p:cNvSpPr/>
              <p:nvPr/>
            </p:nvSpPr>
            <p:spPr>
              <a:xfrm>
                <a:off x="6781488" y="2434800"/>
                <a:ext cx="299977" cy="280398"/>
              </a:xfrm>
              <a:custGeom>
                <a:avLst/>
                <a:gdLst/>
                <a:ahLst/>
                <a:cxnLst/>
                <a:rect l="l" t="t" r="r" b="b"/>
                <a:pathLst>
                  <a:path w="8473" h="7920" extrusionOk="0">
                    <a:moveTo>
                      <a:pt x="4146" y="1"/>
                    </a:moveTo>
                    <a:cubicBezTo>
                      <a:pt x="2577" y="1"/>
                      <a:pt x="1451" y="801"/>
                      <a:pt x="753" y="3634"/>
                    </a:cubicBezTo>
                    <a:cubicBezTo>
                      <a:pt x="1" y="6592"/>
                      <a:pt x="903" y="7268"/>
                      <a:pt x="3861" y="7845"/>
                    </a:cubicBezTo>
                    <a:cubicBezTo>
                      <a:pt x="4116" y="7895"/>
                      <a:pt x="4370" y="7920"/>
                      <a:pt x="4619" y="7920"/>
                    </a:cubicBezTo>
                    <a:cubicBezTo>
                      <a:pt x="6351" y="7920"/>
                      <a:pt x="7862" y="6731"/>
                      <a:pt x="8146" y="4737"/>
                    </a:cubicBezTo>
                    <a:cubicBezTo>
                      <a:pt x="8472" y="2456"/>
                      <a:pt x="7094" y="376"/>
                      <a:pt x="5064" y="75"/>
                    </a:cubicBezTo>
                    <a:cubicBezTo>
                      <a:pt x="4743" y="28"/>
                      <a:pt x="4437" y="1"/>
                      <a:pt x="414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250;p70">
                <a:extLst>
                  <a:ext uri="{FF2B5EF4-FFF2-40B4-BE49-F238E27FC236}">
                    <a16:creationId xmlns:a16="http://schemas.microsoft.com/office/drawing/2014/main" id="{3A87A256-544E-8448-A2A3-02798F726BD2}"/>
                  </a:ext>
                </a:extLst>
              </p:cNvPr>
              <p:cNvSpPr/>
              <p:nvPr/>
            </p:nvSpPr>
            <p:spPr>
              <a:xfrm>
                <a:off x="6738897" y="3222546"/>
                <a:ext cx="455258" cy="338779"/>
              </a:xfrm>
              <a:custGeom>
                <a:avLst/>
                <a:gdLst/>
                <a:ahLst/>
                <a:cxnLst/>
                <a:rect l="l" t="t" r="r" b="b"/>
                <a:pathLst>
                  <a:path w="12859" h="9569" extrusionOk="0">
                    <a:moveTo>
                      <a:pt x="9657" y="1"/>
                    </a:moveTo>
                    <a:cubicBezTo>
                      <a:pt x="9623" y="1"/>
                      <a:pt x="9587" y="2"/>
                      <a:pt x="9550" y="6"/>
                    </a:cubicBezTo>
                    <a:cubicBezTo>
                      <a:pt x="8322" y="131"/>
                      <a:pt x="7119" y="231"/>
                      <a:pt x="5891" y="332"/>
                    </a:cubicBezTo>
                    <a:cubicBezTo>
                      <a:pt x="5665" y="357"/>
                      <a:pt x="5440" y="362"/>
                      <a:pt x="5214" y="362"/>
                    </a:cubicBezTo>
                    <a:cubicBezTo>
                      <a:pt x="5034" y="362"/>
                      <a:pt x="4853" y="359"/>
                      <a:pt x="4673" y="359"/>
                    </a:cubicBezTo>
                    <a:cubicBezTo>
                      <a:pt x="4402" y="359"/>
                      <a:pt x="4131" y="367"/>
                      <a:pt x="3861" y="407"/>
                    </a:cubicBezTo>
                    <a:cubicBezTo>
                      <a:pt x="3284" y="507"/>
                      <a:pt x="3008" y="908"/>
                      <a:pt x="2733" y="1434"/>
                    </a:cubicBezTo>
                    <a:cubicBezTo>
                      <a:pt x="1931" y="3139"/>
                      <a:pt x="1104" y="4843"/>
                      <a:pt x="277" y="6522"/>
                    </a:cubicBezTo>
                    <a:lnTo>
                      <a:pt x="252" y="6572"/>
                    </a:lnTo>
                    <a:cubicBezTo>
                      <a:pt x="176" y="6748"/>
                      <a:pt x="76" y="6948"/>
                      <a:pt x="51" y="7149"/>
                    </a:cubicBezTo>
                    <a:cubicBezTo>
                      <a:pt x="1" y="7851"/>
                      <a:pt x="1605" y="8402"/>
                      <a:pt x="2156" y="8602"/>
                    </a:cubicBezTo>
                    <a:cubicBezTo>
                      <a:pt x="3109" y="8928"/>
                      <a:pt x="4136" y="9104"/>
                      <a:pt x="5139" y="9254"/>
                    </a:cubicBezTo>
                    <a:cubicBezTo>
                      <a:pt x="5189" y="9254"/>
                      <a:pt x="5239" y="9260"/>
                      <a:pt x="5289" y="9260"/>
                    </a:cubicBezTo>
                    <a:cubicBezTo>
                      <a:pt x="5339" y="9260"/>
                      <a:pt x="5389" y="9254"/>
                      <a:pt x="5440" y="9229"/>
                    </a:cubicBezTo>
                    <a:cubicBezTo>
                      <a:pt x="5565" y="9179"/>
                      <a:pt x="5640" y="9054"/>
                      <a:pt x="5715" y="8903"/>
                    </a:cubicBezTo>
                    <a:cubicBezTo>
                      <a:pt x="5891" y="8502"/>
                      <a:pt x="5966" y="8076"/>
                      <a:pt x="6066" y="7625"/>
                    </a:cubicBezTo>
                    <a:cubicBezTo>
                      <a:pt x="6141" y="7324"/>
                      <a:pt x="6191" y="6748"/>
                      <a:pt x="6492" y="6572"/>
                    </a:cubicBezTo>
                    <a:cubicBezTo>
                      <a:pt x="6693" y="7249"/>
                      <a:pt x="6868" y="7951"/>
                      <a:pt x="7069" y="8628"/>
                    </a:cubicBezTo>
                    <a:cubicBezTo>
                      <a:pt x="7144" y="8953"/>
                      <a:pt x="7269" y="9279"/>
                      <a:pt x="7545" y="9455"/>
                    </a:cubicBezTo>
                    <a:cubicBezTo>
                      <a:pt x="7672" y="9537"/>
                      <a:pt x="7820" y="9568"/>
                      <a:pt x="7977" y="9568"/>
                    </a:cubicBezTo>
                    <a:cubicBezTo>
                      <a:pt x="8343" y="9568"/>
                      <a:pt x="8758" y="9399"/>
                      <a:pt x="9074" y="9329"/>
                    </a:cubicBezTo>
                    <a:cubicBezTo>
                      <a:pt x="9700" y="9179"/>
                      <a:pt x="10327" y="9029"/>
                      <a:pt x="10953" y="8878"/>
                    </a:cubicBezTo>
                    <a:cubicBezTo>
                      <a:pt x="11329" y="8803"/>
                      <a:pt x="11705" y="8703"/>
                      <a:pt x="12106" y="8628"/>
                    </a:cubicBezTo>
                    <a:cubicBezTo>
                      <a:pt x="12232" y="8602"/>
                      <a:pt x="12582" y="8577"/>
                      <a:pt x="12658" y="8502"/>
                    </a:cubicBezTo>
                    <a:cubicBezTo>
                      <a:pt x="12858" y="8327"/>
                      <a:pt x="12758" y="8427"/>
                      <a:pt x="12733" y="8151"/>
                    </a:cubicBezTo>
                    <a:cubicBezTo>
                      <a:pt x="12683" y="7450"/>
                      <a:pt x="12257" y="6597"/>
                      <a:pt x="12031" y="5921"/>
                    </a:cubicBezTo>
                    <a:cubicBezTo>
                      <a:pt x="11805" y="5194"/>
                      <a:pt x="11555" y="4442"/>
                      <a:pt x="11329" y="3715"/>
                    </a:cubicBezTo>
                    <a:cubicBezTo>
                      <a:pt x="11079" y="2913"/>
                      <a:pt x="10828" y="2111"/>
                      <a:pt x="10552" y="1309"/>
                    </a:cubicBezTo>
                    <a:cubicBezTo>
                      <a:pt x="10385" y="712"/>
                      <a:pt x="10355" y="1"/>
                      <a:pt x="9657" y="1"/>
                    </a:cubicBezTo>
                    <a:close/>
                  </a:path>
                </a:pathLst>
              </a:custGeom>
              <a:solidFill>
                <a:srgbClr val="375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251;p70">
                <a:extLst>
                  <a:ext uri="{FF2B5EF4-FFF2-40B4-BE49-F238E27FC236}">
                    <a16:creationId xmlns:a16="http://schemas.microsoft.com/office/drawing/2014/main" id="{AE7BEDE7-27A3-3D49-869B-4D185484AB32}"/>
                  </a:ext>
                </a:extLst>
              </p:cNvPr>
              <p:cNvSpPr/>
              <p:nvPr/>
            </p:nvSpPr>
            <p:spPr>
              <a:xfrm>
                <a:off x="6799271" y="2415413"/>
                <a:ext cx="366513" cy="508380"/>
              </a:xfrm>
              <a:custGeom>
                <a:avLst/>
                <a:gdLst/>
                <a:ahLst/>
                <a:cxnLst/>
                <a:rect l="l" t="t" r="r" b="b"/>
                <a:pathLst>
                  <a:path w="10352" h="14359" extrusionOk="0">
                    <a:moveTo>
                      <a:pt x="4240" y="1"/>
                    </a:moveTo>
                    <a:cubicBezTo>
                      <a:pt x="3957" y="1"/>
                      <a:pt x="3675" y="40"/>
                      <a:pt x="3434" y="148"/>
                    </a:cubicBezTo>
                    <a:cubicBezTo>
                      <a:pt x="3159" y="301"/>
                      <a:pt x="2978" y="388"/>
                      <a:pt x="2753" y="388"/>
                    </a:cubicBezTo>
                    <a:cubicBezTo>
                      <a:pt x="2609" y="388"/>
                      <a:pt x="2447" y="352"/>
                      <a:pt x="2231" y="273"/>
                    </a:cubicBezTo>
                    <a:cubicBezTo>
                      <a:pt x="1922" y="185"/>
                      <a:pt x="1614" y="39"/>
                      <a:pt x="1305" y="39"/>
                    </a:cubicBezTo>
                    <a:cubicBezTo>
                      <a:pt x="1263" y="39"/>
                      <a:pt x="1221" y="42"/>
                      <a:pt x="1178" y="48"/>
                    </a:cubicBezTo>
                    <a:cubicBezTo>
                      <a:pt x="802" y="98"/>
                      <a:pt x="476" y="374"/>
                      <a:pt x="276" y="699"/>
                    </a:cubicBezTo>
                    <a:cubicBezTo>
                      <a:pt x="100" y="1025"/>
                      <a:pt x="25" y="1426"/>
                      <a:pt x="0" y="1802"/>
                    </a:cubicBezTo>
                    <a:cubicBezTo>
                      <a:pt x="0" y="1953"/>
                      <a:pt x="0" y="2203"/>
                      <a:pt x="0" y="2454"/>
                    </a:cubicBezTo>
                    <a:cubicBezTo>
                      <a:pt x="0" y="2880"/>
                      <a:pt x="75" y="3331"/>
                      <a:pt x="251" y="3582"/>
                    </a:cubicBezTo>
                    <a:cubicBezTo>
                      <a:pt x="341" y="3688"/>
                      <a:pt x="497" y="3727"/>
                      <a:pt x="680" y="3727"/>
                    </a:cubicBezTo>
                    <a:cubicBezTo>
                      <a:pt x="1059" y="3727"/>
                      <a:pt x="1551" y="3558"/>
                      <a:pt x="1805" y="3456"/>
                    </a:cubicBezTo>
                    <a:cubicBezTo>
                      <a:pt x="2381" y="3231"/>
                      <a:pt x="2908" y="2855"/>
                      <a:pt x="3384" y="2454"/>
                    </a:cubicBezTo>
                    <a:lnTo>
                      <a:pt x="3384" y="2454"/>
                    </a:lnTo>
                    <a:cubicBezTo>
                      <a:pt x="3334" y="3005"/>
                      <a:pt x="3309" y="3582"/>
                      <a:pt x="3509" y="4083"/>
                    </a:cubicBezTo>
                    <a:cubicBezTo>
                      <a:pt x="3609" y="4283"/>
                      <a:pt x="3735" y="4459"/>
                      <a:pt x="3810" y="4659"/>
                    </a:cubicBezTo>
                    <a:cubicBezTo>
                      <a:pt x="3851" y="4742"/>
                      <a:pt x="3910" y="5560"/>
                      <a:pt x="4155" y="5560"/>
                    </a:cubicBezTo>
                    <a:cubicBezTo>
                      <a:pt x="4206" y="5560"/>
                      <a:pt x="4266" y="5524"/>
                      <a:pt x="4336" y="5436"/>
                    </a:cubicBezTo>
                    <a:cubicBezTo>
                      <a:pt x="4436" y="5286"/>
                      <a:pt x="4436" y="5085"/>
                      <a:pt x="4562" y="4935"/>
                    </a:cubicBezTo>
                    <a:cubicBezTo>
                      <a:pt x="4687" y="4810"/>
                      <a:pt x="4862" y="4710"/>
                      <a:pt x="5038" y="4684"/>
                    </a:cubicBezTo>
                    <a:cubicBezTo>
                      <a:pt x="5069" y="4678"/>
                      <a:pt x="5101" y="4675"/>
                      <a:pt x="5131" y="4675"/>
                    </a:cubicBezTo>
                    <a:cubicBezTo>
                      <a:pt x="5224" y="4675"/>
                      <a:pt x="5314" y="4703"/>
                      <a:pt x="5389" y="4760"/>
                    </a:cubicBezTo>
                    <a:cubicBezTo>
                      <a:pt x="5489" y="4835"/>
                      <a:pt x="5539" y="4985"/>
                      <a:pt x="5564" y="5111"/>
                    </a:cubicBezTo>
                    <a:cubicBezTo>
                      <a:pt x="5589" y="5486"/>
                      <a:pt x="5389" y="5787"/>
                      <a:pt x="5113" y="6013"/>
                    </a:cubicBezTo>
                    <a:cubicBezTo>
                      <a:pt x="4862" y="6188"/>
                      <a:pt x="4587" y="6138"/>
                      <a:pt x="4311" y="6263"/>
                    </a:cubicBezTo>
                    <a:cubicBezTo>
                      <a:pt x="4111" y="6339"/>
                      <a:pt x="3985" y="6564"/>
                      <a:pt x="3910" y="6765"/>
                    </a:cubicBezTo>
                    <a:cubicBezTo>
                      <a:pt x="3334" y="8168"/>
                      <a:pt x="3384" y="9722"/>
                      <a:pt x="3459" y="11201"/>
                    </a:cubicBezTo>
                    <a:cubicBezTo>
                      <a:pt x="3459" y="11577"/>
                      <a:pt x="3409" y="11903"/>
                      <a:pt x="3559" y="12278"/>
                    </a:cubicBezTo>
                    <a:cubicBezTo>
                      <a:pt x="3684" y="12654"/>
                      <a:pt x="3885" y="13030"/>
                      <a:pt x="4186" y="13306"/>
                    </a:cubicBezTo>
                    <a:cubicBezTo>
                      <a:pt x="4612" y="13682"/>
                      <a:pt x="5188" y="13857"/>
                      <a:pt x="5740" y="14008"/>
                    </a:cubicBezTo>
                    <a:cubicBezTo>
                      <a:pt x="6416" y="14183"/>
                      <a:pt x="7093" y="14359"/>
                      <a:pt x="7770" y="14359"/>
                    </a:cubicBezTo>
                    <a:cubicBezTo>
                      <a:pt x="8497" y="14359"/>
                      <a:pt x="9273" y="14108"/>
                      <a:pt x="9700" y="13507"/>
                    </a:cubicBezTo>
                    <a:cubicBezTo>
                      <a:pt x="9900" y="13206"/>
                      <a:pt x="9950" y="12805"/>
                      <a:pt x="10050" y="12454"/>
                    </a:cubicBezTo>
                    <a:cubicBezTo>
                      <a:pt x="10176" y="12003"/>
                      <a:pt x="10251" y="11527"/>
                      <a:pt x="10301" y="11050"/>
                    </a:cubicBezTo>
                    <a:cubicBezTo>
                      <a:pt x="10351" y="10299"/>
                      <a:pt x="10301" y="9522"/>
                      <a:pt x="9975" y="8820"/>
                    </a:cubicBezTo>
                    <a:cubicBezTo>
                      <a:pt x="9750" y="8369"/>
                      <a:pt x="9123" y="8243"/>
                      <a:pt x="8747" y="7918"/>
                    </a:cubicBezTo>
                    <a:cubicBezTo>
                      <a:pt x="8196" y="7416"/>
                      <a:pt x="8096" y="6589"/>
                      <a:pt x="8096" y="5862"/>
                    </a:cubicBezTo>
                    <a:cubicBezTo>
                      <a:pt x="8045" y="4384"/>
                      <a:pt x="8171" y="2780"/>
                      <a:pt x="7369" y="1552"/>
                    </a:cubicBezTo>
                    <a:cubicBezTo>
                      <a:pt x="6842" y="800"/>
                      <a:pt x="6015" y="273"/>
                      <a:pt x="5113" y="98"/>
                    </a:cubicBezTo>
                    <a:cubicBezTo>
                      <a:pt x="4853" y="46"/>
                      <a:pt x="4546" y="1"/>
                      <a:pt x="4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252;p70">
                <a:extLst>
                  <a:ext uri="{FF2B5EF4-FFF2-40B4-BE49-F238E27FC236}">
                    <a16:creationId xmlns:a16="http://schemas.microsoft.com/office/drawing/2014/main" id="{08640FD5-F75E-2542-86BA-C901B9E4F011}"/>
                  </a:ext>
                </a:extLst>
              </p:cNvPr>
              <p:cNvSpPr/>
              <p:nvPr/>
            </p:nvSpPr>
            <p:spPr>
              <a:xfrm>
                <a:off x="6864015" y="2614017"/>
                <a:ext cx="118957" cy="225204"/>
              </a:xfrm>
              <a:custGeom>
                <a:avLst/>
                <a:gdLst/>
                <a:ahLst/>
                <a:cxnLst/>
                <a:rect l="l" t="t" r="r" b="b"/>
                <a:pathLst>
                  <a:path w="3360" h="6361" extrusionOk="0">
                    <a:moveTo>
                      <a:pt x="1530" y="1"/>
                    </a:moveTo>
                    <a:cubicBezTo>
                      <a:pt x="1154" y="1"/>
                      <a:pt x="803" y="26"/>
                      <a:pt x="577" y="327"/>
                    </a:cubicBezTo>
                    <a:cubicBezTo>
                      <a:pt x="352" y="627"/>
                      <a:pt x="176" y="903"/>
                      <a:pt x="226" y="1304"/>
                    </a:cubicBezTo>
                    <a:cubicBezTo>
                      <a:pt x="276" y="2031"/>
                      <a:pt x="502" y="2808"/>
                      <a:pt x="427" y="3510"/>
                    </a:cubicBezTo>
                    <a:cubicBezTo>
                      <a:pt x="377" y="4236"/>
                      <a:pt x="51" y="4913"/>
                      <a:pt x="1" y="5640"/>
                    </a:cubicBezTo>
                    <a:cubicBezTo>
                      <a:pt x="1" y="5866"/>
                      <a:pt x="26" y="6116"/>
                      <a:pt x="226" y="6241"/>
                    </a:cubicBezTo>
                    <a:cubicBezTo>
                      <a:pt x="327" y="6317"/>
                      <a:pt x="452" y="6317"/>
                      <a:pt x="577" y="6317"/>
                    </a:cubicBezTo>
                    <a:cubicBezTo>
                      <a:pt x="778" y="6342"/>
                      <a:pt x="978" y="6342"/>
                      <a:pt x="1204" y="6342"/>
                    </a:cubicBezTo>
                    <a:cubicBezTo>
                      <a:pt x="1346" y="6351"/>
                      <a:pt x="1488" y="6361"/>
                      <a:pt x="1630" y="6361"/>
                    </a:cubicBezTo>
                    <a:cubicBezTo>
                      <a:pt x="1864" y="6361"/>
                      <a:pt x="2098" y="6335"/>
                      <a:pt x="2332" y="6241"/>
                    </a:cubicBezTo>
                    <a:cubicBezTo>
                      <a:pt x="2958" y="6041"/>
                      <a:pt x="3359" y="5189"/>
                      <a:pt x="3284" y="4562"/>
                    </a:cubicBezTo>
                    <a:cubicBezTo>
                      <a:pt x="3234" y="3961"/>
                      <a:pt x="3159" y="3359"/>
                      <a:pt x="3109" y="2783"/>
                    </a:cubicBezTo>
                    <a:cubicBezTo>
                      <a:pt x="3058" y="2357"/>
                      <a:pt x="3008" y="1956"/>
                      <a:pt x="2983" y="1530"/>
                    </a:cubicBezTo>
                    <a:cubicBezTo>
                      <a:pt x="2908" y="1028"/>
                      <a:pt x="2657" y="1079"/>
                      <a:pt x="2231" y="803"/>
                    </a:cubicBezTo>
                    <a:cubicBezTo>
                      <a:pt x="1981" y="627"/>
                      <a:pt x="1830" y="26"/>
                      <a:pt x="1530"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253;p70">
                <a:extLst>
                  <a:ext uri="{FF2B5EF4-FFF2-40B4-BE49-F238E27FC236}">
                    <a16:creationId xmlns:a16="http://schemas.microsoft.com/office/drawing/2014/main" id="{9F066205-52B0-4946-96C4-53C630D7F005}"/>
                  </a:ext>
                </a:extLst>
              </p:cNvPr>
              <p:cNvSpPr/>
              <p:nvPr/>
            </p:nvSpPr>
            <p:spPr>
              <a:xfrm>
                <a:off x="6555221" y="2745898"/>
                <a:ext cx="778211" cy="1041191"/>
              </a:xfrm>
              <a:custGeom>
                <a:avLst/>
                <a:gdLst/>
                <a:ahLst/>
                <a:cxnLst/>
                <a:rect l="l" t="t" r="r" b="b"/>
                <a:pathLst>
                  <a:path w="21981" h="29409" extrusionOk="0">
                    <a:moveTo>
                      <a:pt x="11925" y="0"/>
                    </a:moveTo>
                    <a:cubicBezTo>
                      <a:pt x="11914" y="0"/>
                      <a:pt x="11907" y="3"/>
                      <a:pt x="11906" y="10"/>
                    </a:cubicBezTo>
                    <a:cubicBezTo>
                      <a:pt x="11705" y="612"/>
                      <a:pt x="11455" y="1213"/>
                      <a:pt x="10978" y="1614"/>
                    </a:cubicBezTo>
                    <a:cubicBezTo>
                      <a:pt x="10765" y="1802"/>
                      <a:pt x="10477" y="1896"/>
                      <a:pt x="10186" y="1896"/>
                    </a:cubicBezTo>
                    <a:cubicBezTo>
                      <a:pt x="9894" y="1896"/>
                      <a:pt x="9600" y="1802"/>
                      <a:pt x="9374" y="1614"/>
                    </a:cubicBezTo>
                    <a:cubicBezTo>
                      <a:pt x="9149" y="1414"/>
                      <a:pt x="8998" y="1113"/>
                      <a:pt x="8973" y="812"/>
                    </a:cubicBezTo>
                    <a:cubicBezTo>
                      <a:pt x="8948" y="612"/>
                      <a:pt x="9099" y="436"/>
                      <a:pt x="9074" y="236"/>
                    </a:cubicBezTo>
                    <a:cubicBezTo>
                      <a:pt x="9074" y="126"/>
                      <a:pt x="9036" y="68"/>
                      <a:pt x="8981" y="68"/>
                    </a:cubicBezTo>
                    <a:cubicBezTo>
                      <a:pt x="8936" y="68"/>
                      <a:pt x="8879" y="107"/>
                      <a:pt x="8823" y="186"/>
                    </a:cubicBezTo>
                    <a:cubicBezTo>
                      <a:pt x="7996" y="1188"/>
                      <a:pt x="7420" y="2391"/>
                      <a:pt x="6893" y="3594"/>
                    </a:cubicBezTo>
                    <a:cubicBezTo>
                      <a:pt x="6643" y="4196"/>
                      <a:pt x="6392" y="4797"/>
                      <a:pt x="6267" y="5449"/>
                    </a:cubicBezTo>
                    <a:cubicBezTo>
                      <a:pt x="6141" y="6075"/>
                      <a:pt x="6141" y="6752"/>
                      <a:pt x="6392" y="7379"/>
                    </a:cubicBezTo>
                    <a:cubicBezTo>
                      <a:pt x="6617" y="7880"/>
                      <a:pt x="6993" y="8306"/>
                      <a:pt x="7194" y="8832"/>
                    </a:cubicBezTo>
                    <a:cubicBezTo>
                      <a:pt x="8046" y="11063"/>
                      <a:pt x="7520" y="13745"/>
                      <a:pt x="6592" y="15875"/>
                    </a:cubicBezTo>
                    <a:cubicBezTo>
                      <a:pt x="6191" y="16802"/>
                      <a:pt x="5690" y="17679"/>
                      <a:pt x="5114" y="18507"/>
                    </a:cubicBezTo>
                    <a:cubicBezTo>
                      <a:pt x="4562" y="19334"/>
                      <a:pt x="1304" y="24973"/>
                      <a:pt x="252" y="26978"/>
                    </a:cubicBezTo>
                    <a:cubicBezTo>
                      <a:pt x="126" y="27228"/>
                      <a:pt x="1" y="27579"/>
                      <a:pt x="226" y="27755"/>
                    </a:cubicBezTo>
                    <a:cubicBezTo>
                      <a:pt x="301" y="27829"/>
                      <a:pt x="401" y="27850"/>
                      <a:pt x="507" y="27850"/>
                    </a:cubicBezTo>
                    <a:cubicBezTo>
                      <a:pt x="580" y="27850"/>
                      <a:pt x="656" y="27840"/>
                      <a:pt x="728" y="27830"/>
                    </a:cubicBezTo>
                    <a:cubicBezTo>
                      <a:pt x="1680" y="27629"/>
                      <a:pt x="2582" y="27253"/>
                      <a:pt x="3560" y="27128"/>
                    </a:cubicBezTo>
                    <a:cubicBezTo>
                      <a:pt x="3697" y="27110"/>
                      <a:pt x="3842" y="27098"/>
                      <a:pt x="3987" y="27098"/>
                    </a:cubicBezTo>
                    <a:cubicBezTo>
                      <a:pt x="4238" y="27098"/>
                      <a:pt x="4490" y="27133"/>
                      <a:pt x="4713" y="27228"/>
                    </a:cubicBezTo>
                    <a:cubicBezTo>
                      <a:pt x="5264" y="27454"/>
                      <a:pt x="5590" y="28005"/>
                      <a:pt x="6091" y="28356"/>
                    </a:cubicBezTo>
                    <a:cubicBezTo>
                      <a:pt x="6517" y="28682"/>
                      <a:pt x="7069" y="28807"/>
                      <a:pt x="7595" y="28933"/>
                    </a:cubicBezTo>
                    <a:cubicBezTo>
                      <a:pt x="8547" y="29183"/>
                      <a:pt x="9525" y="29409"/>
                      <a:pt x="10502" y="29409"/>
                    </a:cubicBezTo>
                    <a:cubicBezTo>
                      <a:pt x="12833" y="29384"/>
                      <a:pt x="14963" y="28081"/>
                      <a:pt x="17269" y="27805"/>
                    </a:cubicBezTo>
                    <a:cubicBezTo>
                      <a:pt x="17620" y="27755"/>
                      <a:pt x="17971" y="27736"/>
                      <a:pt x="18322" y="27736"/>
                    </a:cubicBezTo>
                    <a:cubicBezTo>
                      <a:pt x="18673" y="27736"/>
                      <a:pt x="19024" y="27755"/>
                      <a:pt x="19374" y="27780"/>
                    </a:cubicBezTo>
                    <a:cubicBezTo>
                      <a:pt x="19675" y="27809"/>
                      <a:pt x="19988" y="27838"/>
                      <a:pt x="20295" y="27838"/>
                    </a:cubicBezTo>
                    <a:cubicBezTo>
                      <a:pt x="20781" y="27838"/>
                      <a:pt x="21256" y="27765"/>
                      <a:pt x="21655" y="27504"/>
                    </a:cubicBezTo>
                    <a:cubicBezTo>
                      <a:pt x="21780" y="27404"/>
                      <a:pt x="21881" y="27304"/>
                      <a:pt x="21931" y="27178"/>
                    </a:cubicBezTo>
                    <a:cubicBezTo>
                      <a:pt x="21981" y="27028"/>
                      <a:pt x="21931" y="26877"/>
                      <a:pt x="21881" y="26727"/>
                    </a:cubicBezTo>
                    <a:cubicBezTo>
                      <a:pt x="21605" y="25825"/>
                      <a:pt x="21229" y="24973"/>
                      <a:pt x="20753" y="24146"/>
                    </a:cubicBezTo>
                    <a:cubicBezTo>
                      <a:pt x="20277" y="23344"/>
                      <a:pt x="18021" y="19008"/>
                      <a:pt x="17445" y="17554"/>
                    </a:cubicBezTo>
                    <a:cubicBezTo>
                      <a:pt x="16893" y="16226"/>
                      <a:pt x="16217" y="14973"/>
                      <a:pt x="15690" y="13694"/>
                    </a:cubicBezTo>
                    <a:cubicBezTo>
                      <a:pt x="15114" y="12366"/>
                      <a:pt x="14713" y="11013"/>
                      <a:pt x="14763" y="9484"/>
                    </a:cubicBezTo>
                    <a:cubicBezTo>
                      <a:pt x="14788" y="8506"/>
                      <a:pt x="15014" y="7554"/>
                      <a:pt x="15039" y="6577"/>
                    </a:cubicBezTo>
                    <a:cubicBezTo>
                      <a:pt x="15114" y="5123"/>
                      <a:pt x="14738" y="3644"/>
                      <a:pt x="14011" y="2391"/>
                    </a:cubicBezTo>
                    <a:cubicBezTo>
                      <a:pt x="13685" y="1815"/>
                      <a:pt x="14638" y="1664"/>
                      <a:pt x="14111" y="1288"/>
                    </a:cubicBezTo>
                    <a:cubicBezTo>
                      <a:pt x="13779" y="1004"/>
                      <a:pt x="12122" y="0"/>
                      <a:pt x="1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254;p70">
                <a:extLst>
                  <a:ext uri="{FF2B5EF4-FFF2-40B4-BE49-F238E27FC236}">
                    <a16:creationId xmlns:a16="http://schemas.microsoft.com/office/drawing/2014/main" id="{35B27D8B-7532-9F4B-9DB9-ECA83912A87A}"/>
                  </a:ext>
                </a:extLst>
              </p:cNvPr>
              <p:cNvSpPr/>
              <p:nvPr/>
            </p:nvSpPr>
            <p:spPr>
              <a:xfrm>
                <a:off x="6517091" y="4222433"/>
                <a:ext cx="212989" cy="133118"/>
              </a:xfrm>
              <a:custGeom>
                <a:avLst/>
                <a:gdLst/>
                <a:ahLst/>
                <a:cxnLst/>
                <a:rect l="l" t="t" r="r" b="b"/>
                <a:pathLst>
                  <a:path w="6016" h="3760" extrusionOk="0">
                    <a:moveTo>
                      <a:pt x="5915" y="285"/>
                    </a:moveTo>
                    <a:cubicBezTo>
                      <a:pt x="5914" y="285"/>
                      <a:pt x="5914" y="285"/>
                      <a:pt x="5913" y="286"/>
                    </a:cubicBezTo>
                    <a:lnTo>
                      <a:pt x="5913" y="286"/>
                    </a:lnTo>
                    <a:cubicBezTo>
                      <a:pt x="5914" y="286"/>
                      <a:pt x="5914" y="285"/>
                      <a:pt x="5915" y="285"/>
                    </a:cubicBezTo>
                    <a:close/>
                    <a:moveTo>
                      <a:pt x="3681" y="1"/>
                    </a:moveTo>
                    <a:cubicBezTo>
                      <a:pt x="3493" y="1"/>
                      <a:pt x="3341" y="153"/>
                      <a:pt x="3208" y="285"/>
                    </a:cubicBezTo>
                    <a:cubicBezTo>
                      <a:pt x="2431" y="1112"/>
                      <a:pt x="1329" y="1513"/>
                      <a:pt x="426" y="2215"/>
                    </a:cubicBezTo>
                    <a:cubicBezTo>
                      <a:pt x="226" y="2366"/>
                      <a:pt x="0" y="2566"/>
                      <a:pt x="50" y="2817"/>
                    </a:cubicBezTo>
                    <a:cubicBezTo>
                      <a:pt x="75" y="3117"/>
                      <a:pt x="401" y="3243"/>
                      <a:pt x="652" y="3318"/>
                    </a:cubicBezTo>
                    <a:cubicBezTo>
                      <a:pt x="1616" y="3621"/>
                      <a:pt x="2631" y="3760"/>
                      <a:pt x="3643" y="3760"/>
                    </a:cubicBezTo>
                    <a:cubicBezTo>
                      <a:pt x="4051" y="3760"/>
                      <a:pt x="4459" y="3737"/>
                      <a:pt x="4862" y="3694"/>
                    </a:cubicBezTo>
                    <a:cubicBezTo>
                      <a:pt x="5013" y="3669"/>
                      <a:pt x="5188" y="3594"/>
                      <a:pt x="5339" y="3544"/>
                    </a:cubicBezTo>
                    <a:cubicBezTo>
                      <a:pt x="5514" y="3468"/>
                      <a:pt x="5715" y="3393"/>
                      <a:pt x="5840" y="3243"/>
                    </a:cubicBezTo>
                    <a:cubicBezTo>
                      <a:pt x="5965" y="3067"/>
                      <a:pt x="6015" y="2842"/>
                      <a:pt x="6015" y="2616"/>
                    </a:cubicBezTo>
                    <a:cubicBezTo>
                      <a:pt x="6015" y="2240"/>
                      <a:pt x="5940" y="1864"/>
                      <a:pt x="5915" y="1488"/>
                    </a:cubicBezTo>
                    <a:cubicBezTo>
                      <a:pt x="5915" y="1389"/>
                      <a:pt x="5841" y="306"/>
                      <a:pt x="5913" y="286"/>
                    </a:cubicBezTo>
                    <a:lnTo>
                      <a:pt x="5913" y="286"/>
                    </a:lnTo>
                    <a:cubicBezTo>
                      <a:pt x="5738" y="311"/>
                      <a:pt x="5563" y="323"/>
                      <a:pt x="5389" y="323"/>
                    </a:cubicBezTo>
                    <a:cubicBezTo>
                      <a:pt x="5213" y="323"/>
                      <a:pt x="5038" y="310"/>
                      <a:pt x="4862" y="285"/>
                    </a:cubicBezTo>
                    <a:cubicBezTo>
                      <a:pt x="4737" y="285"/>
                      <a:pt x="4562" y="260"/>
                      <a:pt x="4411" y="235"/>
                    </a:cubicBezTo>
                    <a:cubicBezTo>
                      <a:pt x="4261" y="235"/>
                      <a:pt x="4111" y="185"/>
                      <a:pt x="4010" y="135"/>
                    </a:cubicBezTo>
                    <a:cubicBezTo>
                      <a:pt x="3910" y="110"/>
                      <a:pt x="3835" y="35"/>
                      <a:pt x="3760" y="10"/>
                    </a:cubicBezTo>
                    <a:cubicBezTo>
                      <a:pt x="3733" y="4"/>
                      <a:pt x="3707" y="1"/>
                      <a:pt x="3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255;p70">
                <a:extLst>
                  <a:ext uri="{FF2B5EF4-FFF2-40B4-BE49-F238E27FC236}">
                    <a16:creationId xmlns:a16="http://schemas.microsoft.com/office/drawing/2014/main" id="{633A49CB-7277-F842-AADC-5F8D0CD18CEE}"/>
                  </a:ext>
                </a:extLst>
              </p:cNvPr>
              <p:cNvSpPr/>
              <p:nvPr/>
            </p:nvSpPr>
            <p:spPr>
              <a:xfrm>
                <a:off x="7208319" y="3457878"/>
                <a:ext cx="920" cy="920"/>
              </a:xfrm>
              <a:custGeom>
                <a:avLst/>
                <a:gdLst/>
                <a:ahLst/>
                <a:cxnLst/>
                <a:rect l="l" t="t" r="r" b="b"/>
                <a:pathLst>
                  <a:path w="26" h="26" extrusionOk="0">
                    <a:moveTo>
                      <a:pt x="25" y="1"/>
                    </a:moveTo>
                    <a:lnTo>
                      <a:pt x="0" y="26"/>
                    </a:lnTo>
                    <a:lnTo>
                      <a:pt x="25" y="26"/>
                    </a:lnTo>
                    <a:lnTo>
                      <a:pt x="25" y="1"/>
                    </a:lnTo>
                    <a:close/>
                  </a:path>
                </a:pathLst>
              </a:custGeom>
              <a:solidFill>
                <a:srgbClr val="D7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256;p70">
                <a:extLst>
                  <a:ext uri="{FF2B5EF4-FFF2-40B4-BE49-F238E27FC236}">
                    <a16:creationId xmlns:a16="http://schemas.microsoft.com/office/drawing/2014/main" id="{8167634A-A008-8043-A2C4-4957BFB844D4}"/>
                  </a:ext>
                </a:extLst>
              </p:cNvPr>
              <p:cNvSpPr/>
              <p:nvPr/>
            </p:nvSpPr>
            <p:spPr>
              <a:xfrm rot="208149">
                <a:off x="6861366" y="2950794"/>
                <a:ext cx="258274" cy="431447"/>
              </a:xfrm>
              <a:custGeom>
                <a:avLst/>
                <a:gdLst/>
                <a:ahLst/>
                <a:cxnLst/>
                <a:rect l="l" t="t" r="r" b="b"/>
                <a:pathLst>
                  <a:path w="7824" h="13070" extrusionOk="0">
                    <a:moveTo>
                      <a:pt x="7423" y="1"/>
                    </a:moveTo>
                    <a:lnTo>
                      <a:pt x="7423" y="1"/>
                    </a:lnTo>
                    <a:cubicBezTo>
                      <a:pt x="6220" y="502"/>
                      <a:pt x="4816" y="602"/>
                      <a:pt x="4089" y="627"/>
                    </a:cubicBezTo>
                    <a:cubicBezTo>
                      <a:pt x="4891" y="4387"/>
                      <a:pt x="3137" y="8272"/>
                      <a:pt x="656" y="11179"/>
                    </a:cubicBezTo>
                    <a:cubicBezTo>
                      <a:pt x="1" y="11969"/>
                      <a:pt x="679" y="13070"/>
                      <a:pt x="1426" y="13070"/>
                    </a:cubicBezTo>
                    <a:cubicBezTo>
                      <a:pt x="1651" y="13070"/>
                      <a:pt x="1882" y="12970"/>
                      <a:pt x="2084" y="12733"/>
                    </a:cubicBezTo>
                    <a:cubicBezTo>
                      <a:pt x="4967" y="9349"/>
                      <a:pt x="7824" y="4512"/>
                      <a:pt x="7423"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257;p70">
                <a:extLst>
                  <a:ext uri="{FF2B5EF4-FFF2-40B4-BE49-F238E27FC236}">
                    <a16:creationId xmlns:a16="http://schemas.microsoft.com/office/drawing/2014/main" id="{259F4A0E-7A6B-DA46-9EFB-FABD3FD1E8EA}"/>
                  </a:ext>
                </a:extLst>
              </p:cNvPr>
              <p:cNvSpPr/>
              <p:nvPr/>
            </p:nvSpPr>
            <p:spPr>
              <a:xfrm>
                <a:off x="6826770" y="3300258"/>
                <a:ext cx="142009" cy="134185"/>
              </a:xfrm>
              <a:custGeom>
                <a:avLst/>
                <a:gdLst/>
                <a:ahLst/>
                <a:cxnLst/>
                <a:rect l="l" t="t" r="r" b="b"/>
                <a:pathLst>
                  <a:path w="4011" h="3790" extrusionOk="0">
                    <a:moveTo>
                      <a:pt x="2711" y="1"/>
                    </a:moveTo>
                    <a:cubicBezTo>
                      <a:pt x="2345" y="1"/>
                      <a:pt x="1961" y="163"/>
                      <a:pt x="1654" y="367"/>
                    </a:cubicBezTo>
                    <a:cubicBezTo>
                      <a:pt x="1529" y="468"/>
                      <a:pt x="1404" y="568"/>
                      <a:pt x="1303" y="693"/>
                    </a:cubicBezTo>
                    <a:cubicBezTo>
                      <a:pt x="1153" y="843"/>
                      <a:pt x="1028" y="1019"/>
                      <a:pt x="877" y="1194"/>
                    </a:cubicBezTo>
                    <a:cubicBezTo>
                      <a:pt x="552" y="1545"/>
                      <a:pt x="301" y="1946"/>
                      <a:pt x="75" y="2372"/>
                    </a:cubicBezTo>
                    <a:cubicBezTo>
                      <a:pt x="50" y="2448"/>
                      <a:pt x="0" y="2598"/>
                      <a:pt x="75" y="2673"/>
                    </a:cubicBezTo>
                    <a:cubicBezTo>
                      <a:pt x="125" y="2698"/>
                      <a:pt x="176" y="2698"/>
                      <a:pt x="226" y="2698"/>
                    </a:cubicBezTo>
                    <a:cubicBezTo>
                      <a:pt x="401" y="2648"/>
                      <a:pt x="526" y="2473"/>
                      <a:pt x="652" y="2372"/>
                    </a:cubicBezTo>
                    <a:cubicBezTo>
                      <a:pt x="802" y="2247"/>
                      <a:pt x="953" y="2122"/>
                      <a:pt x="1103" y="1996"/>
                    </a:cubicBezTo>
                    <a:lnTo>
                      <a:pt x="1103" y="2097"/>
                    </a:lnTo>
                    <a:cubicBezTo>
                      <a:pt x="877" y="2448"/>
                      <a:pt x="627" y="2798"/>
                      <a:pt x="376" y="3149"/>
                    </a:cubicBezTo>
                    <a:cubicBezTo>
                      <a:pt x="301" y="3300"/>
                      <a:pt x="201" y="3525"/>
                      <a:pt x="426" y="3600"/>
                    </a:cubicBezTo>
                    <a:cubicBezTo>
                      <a:pt x="449" y="3610"/>
                      <a:pt x="473" y="3614"/>
                      <a:pt x="497" y="3614"/>
                    </a:cubicBezTo>
                    <a:cubicBezTo>
                      <a:pt x="604" y="3614"/>
                      <a:pt x="716" y="3532"/>
                      <a:pt x="777" y="3450"/>
                    </a:cubicBezTo>
                    <a:cubicBezTo>
                      <a:pt x="927" y="3300"/>
                      <a:pt x="1053" y="3174"/>
                      <a:pt x="1203" y="3024"/>
                    </a:cubicBezTo>
                    <a:cubicBezTo>
                      <a:pt x="1253" y="2949"/>
                      <a:pt x="1328" y="2874"/>
                      <a:pt x="1404" y="2798"/>
                    </a:cubicBezTo>
                    <a:cubicBezTo>
                      <a:pt x="1429" y="2748"/>
                      <a:pt x="1554" y="2648"/>
                      <a:pt x="1579" y="2598"/>
                    </a:cubicBezTo>
                    <a:lnTo>
                      <a:pt x="1579" y="2598"/>
                    </a:lnTo>
                    <a:cubicBezTo>
                      <a:pt x="1504" y="2849"/>
                      <a:pt x="1278" y="3074"/>
                      <a:pt x="1153" y="3325"/>
                    </a:cubicBezTo>
                    <a:cubicBezTo>
                      <a:pt x="1103" y="3425"/>
                      <a:pt x="1028" y="3525"/>
                      <a:pt x="1078" y="3651"/>
                    </a:cubicBezTo>
                    <a:cubicBezTo>
                      <a:pt x="1119" y="3712"/>
                      <a:pt x="1176" y="3789"/>
                      <a:pt x="1263" y="3789"/>
                    </a:cubicBezTo>
                    <a:cubicBezTo>
                      <a:pt x="1283" y="3789"/>
                      <a:pt x="1305" y="3785"/>
                      <a:pt x="1328" y="3776"/>
                    </a:cubicBezTo>
                    <a:cubicBezTo>
                      <a:pt x="1454" y="3726"/>
                      <a:pt x="1554" y="3600"/>
                      <a:pt x="1654" y="3500"/>
                    </a:cubicBezTo>
                    <a:cubicBezTo>
                      <a:pt x="1755" y="3350"/>
                      <a:pt x="1880" y="3224"/>
                      <a:pt x="1980" y="3099"/>
                    </a:cubicBezTo>
                    <a:cubicBezTo>
                      <a:pt x="2055" y="2974"/>
                      <a:pt x="2130" y="2874"/>
                      <a:pt x="2206" y="2748"/>
                    </a:cubicBezTo>
                    <a:cubicBezTo>
                      <a:pt x="2256" y="2673"/>
                      <a:pt x="2331" y="2573"/>
                      <a:pt x="2381" y="2473"/>
                    </a:cubicBezTo>
                    <a:lnTo>
                      <a:pt x="2381" y="2473"/>
                    </a:lnTo>
                    <a:cubicBezTo>
                      <a:pt x="2306" y="2648"/>
                      <a:pt x="1955" y="3275"/>
                      <a:pt x="2231" y="3375"/>
                    </a:cubicBezTo>
                    <a:cubicBezTo>
                      <a:pt x="2249" y="3382"/>
                      <a:pt x="2267" y="3386"/>
                      <a:pt x="2286" y="3386"/>
                    </a:cubicBezTo>
                    <a:cubicBezTo>
                      <a:pt x="2455" y="3386"/>
                      <a:pt x="2664" y="3111"/>
                      <a:pt x="2732" y="2999"/>
                    </a:cubicBezTo>
                    <a:cubicBezTo>
                      <a:pt x="2907" y="2823"/>
                      <a:pt x="3058" y="2648"/>
                      <a:pt x="3183" y="2448"/>
                    </a:cubicBezTo>
                    <a:cubicBezTo>
                      <a:pt x="3609" y="1846"/>
                      <a:pt x="4010" y="944"/>
                      <a:pt x="3434" y="292"/>
                    </a:cubicBezTo>
                    <a:cubicBezTo>
                      <a:pt x="3225" y="83"/>
                      <a:pt x="2973" y="1"/>
                      <a:pt x="271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258;p70">
                <a:extLst>
                  <a:ext uri="{FF2B5EF4-FFF2-40B4-BE49-F238E27FC236}">
                    <a16:creationId xmlns:a16="http://schemas.microsoft.com/office/drawing/2014/main" id="{F8ECC4D4-28F0-574C-9E90-1FC968E7E0ED}"/>
                  </a:ext>
                </a:extLst>
              </p:cNvPr>
              <p:cNvSpPr/>
              <p:nvPr/>
            </p:nvSpPr>
            <p:spPr>
              <a:xfrm>
                <a:off x="6832966" y="3290911"/>
                <a:ext cx="80792" cy="49565"/>
              </a:xfrm>
              <a:custGeom>
                <a:avLst/>
                <a:gdLst/>
                <a:ahLst/>
                <a:cxnLst/>
                <a:rect l="l" t="t" r="r" b="b"/>
                <a:pathLst>
                  <a:path w="2282" h="1400" extrusionOk="0">
                    <a:moveTo>
                      <a:pt x="1785" y="1"/>
                    </a:moveTo>
                    <a:cubicBezTo>
                      <a:pt x="1767" y="1"/>
                      <a:pt x="1748" y="2"/>
                      <a:pt x="1730" y="5"/>
                    </a:cubicBezTo>
                    <a:cubicBezTo>
                      <a:pt x="1580" y="5"/>
                      <a:pt x="1429" y="105"/>
                      <a:pt x="1304" y="180"/>
                    </a:cubicBezTo>
                    <a:cubicBezTo>
                      <a:pt x="1053" y="356"/>
                      <a:pt x="803" y="556"/>
                      <a:pt x="577" y="782"/>
                    </a:cubicBezTo>
                    <a:cubicBezTo>
                      <a:pt x="477" y="857"/>
                      <a:pt x="1" y="1208"/>
                      <a:pt x="151" y="1358"/>
                    </a:cubicBezTo>
                    <a:cubicBezTo>
                      <a:pt x="166" y="1387"/>
                      <a:pt x="189" y="1400"/>
                      <a:pt x="216" y="1400"/>
                    </a:cubicBezTo>
                    <a:cubicBezTo>
                      <a:pt x="235" y="1400"/>
                      <a:pt x="255" y="1394"/>
                      <a:pt x="276" y="1383"/>
                    </a:cubicBezTo>
                    <a:cubicBezTo>
                      <a:pt x="652" y="1358"/>
                      <a:pt x="953" y="1183"/>
                      <a:pt x="1254" y="1007"/>
                    </a:cubicBezTo>
                    <a:cubicBezTo>
                      <a:pt x="1630" y="782"/>
                      <a:pt x="1955" y="531"/>
                      <a:pt x="2256" y="255"/>
                    </a:cubicBezTo>
                    <a:lnTo>
                      <a:pt x="2281" y="230"/>
                    </a:lnTo>
                    <a:lnTo>
                      <a:pt x="2231" y="180"/>
                    </a:lnTo>
                    <a:cubicBezTo>
                      <a:pt x="2097" y="91"/>
                      <a:pt x="1942" y="1"/>
                      <a:pt x="178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259;p70">
                <a:extLst>
                  <a:ext uri="{FF2B5EF4-FFF2-40B4-BE49-F238E27FC236}">
                    <a16:creationId xmlns:a16="http://schemas.microsoft.com/office/drawing/2014/main" id="{6B70DAE4-695B-BB49-9C59-622069E283D4}"/>
                  </a:ext>
                </a:extLst>
              </p:cNvPr>
              <p:cNvSpPr/>
              <p:nvPr/>
            </p:nvSpPr>
            <p:spPr>
              <a:xfrm>
                <a:off x="6959758" y="2745901"/>
                <a:ext cx="167346" cy="280402"/>
              </a:xfrm>
              <a:custGeom>
                <a:avLst/>
                <a:gdLst/>
                <a:ahLst/>
                <a:cxnLst/>
                <a:rect l="l" t="t" r="r" b="b"/>
                <a:pathLst>
                  <a:path w="4186" h="7014" extrusionOk="0">
                    <a:moveTo>
                      <a:pt x="551" y="1"/>
                    </a:moveTo>
                    <a:cubicBezTo>
                      <a:pt x="474" y="1"/>
                      <a:pt x="422" y="8"/>
                      <a:pt x="401" y="18"/>
                    </a:cubicBezTo>
                    <a:cubicBezTo>
                      <a:pt x="0" y="244"/>
                      <a:pt x="1754" y="3928"/>
                      <a:pt x="977" y="6134"/>
                    </a:cubicBezTo>
                    <a:cubicBezTo>
                      <a:pt x="953" y="6279"/>
                      <a:pt x="3893" y="7013"/>
                      <a:pt x="4145" y="7013"/>
                    </a:cubicBezTo>
                    <a:cubicBezTo>
                      <a:pt x="4153" y="7013"/>
                      <a:pt x="4158" y="7012"/>
                      <a:pt x="4160" y="7011"/>
                    </a:cubicBezTo>
                    <a:cubicBezTo>
                      <a:pt x="4186" y="6986"/>
                      <a:pt x="4010" y="4755"/>
                      <a:pt x="3960" y="3803"/>
                    </a:cubicBezTo>
                    <a:cubicBezTo>
                      <a:pt x="3780" y="521"/>
                      <a:pt x="1221" y="1"/>
                      <a:pt x="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260;p70">
                <a:extLst>
                  <a:ext uri="{FF2B5EF4-FFF2-40B4-BE49-F238E27FC236}">
                    <a16:creationId xmlns:a16="http://schemas.microsoft.com/office/drawing/2014/main" id="{2CDE6DE1-D24B-7045-82D3-7542F993D2F3}"/>
                  </a:ext>
                </a:extLst>
              </p:cNvPr>
              <p:cNvSpPr/>
              <p:nvPr/>
            </p:nvSpPr>
            <p:spPr>
              <a:xfrm>
                <a:off x="6454072" y="2662096"/>
                <a:ext cx="307068" cy="313724"/>
              </a:xfrm>
              <a:custGeom>
                <a:avLst/>
                <a:gdLst/>
                <a:ahLst/>
                <a:cxnLst/>
                <a:rect l="l" t="t" r="r" b="b"/>
                <a:pathLst>
                  <a:path w="8673" h="8861" extrusionOk="0">
                    <a:moveTo>
                      <a:pt x="7434" y="0"/>
                    </a:moveTo>
                    <a:cubicBezTo>
                      <a:pt x="7028" y="0"/>
                      <a:pt x="6767" y="586"/>
                      <a:pt x="5991" y="1400"/>
                    </a:cubicBezTo>
                    <a:cubicBezTo>
                      <a:pt x="2181" y="5335"/>
                      <a:pt x="1" y="8117"/>
                      <a:pt x="3284" y="8643"/>
                    </a:cubicBezTo>
                    <a:cubicBezTo>
                      <a:pt x="4122" y="8788"/>
                      <a:pt x="4970" y="8860"/>
                      <a:pt x="5809" y="8860"/>
                    </a:cubicBezTo>
                    <a:cubicBezTo>
                      <a:pt x="6274" y="8860"/>
                      <a:pt x="6737" y="8838"/>
                      <a:pt x="7194" y="8793"/>
                    </a:cubicBezTo>
                    <a:cubicBezTo>
                      <a:pt x="7194" y="7741"/>
                      <a:pt x="6918" y="6036"/>
                      <a:pt x="6793" y="5284"/>
                    </a:cubicBezTo>
                    <a:cubicBezTo>
                      <a:pt x="5891" y="5610"/>
                      <a:pt x="5239" y="5761"/>
                      <a:pt x="5239" y="5761"/>
                    </a:cubicBezTo>
                    <a:cubicBezTo>
                      <a:pt x="5239" y="5761"/>
                      <a:pt x="8672" y="773"/>
                      <a:pt x="7896" y="197"/>
                    </a:cubicBezTo>
                    <a:cubicBezTo>
                      <a:pt x="7712" y="62"/>
                      <a:pt x="7565" y="0"/>
                      <a:pt x="7434"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4261;p70">
                <a:extLst>
                  <a:ext uri="{FF2B5EF4-FFF2-40B4-BE49-F238E27FC236}">
                    <a16:creationId xmlns:a16="http://schemas.microsoft.com/office/drawing/2014/main" id="{0F87E308-AAF0-534E-91A3-21E191D7CA9F}"/>
                  </a:ext>
                </a:extLst>
              </p:cNvPr>
              <p:cNvGrpSpPr/>
              <p:nvPr/>
            </p:nvGrpSpPr>
            <p:grpSpPr>
              <a:xfrm rot="-627652">
                <a:off x="6802244" y="2559173"/>
                <a:ext cx="114700" cy="109866"/>
                <a:chOff x="8358839" y="1961534"/>
                <a:chExt cx="157291" cy="150683"/>
              </a:xfrm>
            </p:grpSpPr>
            <p:sp>
              <p:nvSpPr>
                <p:cNvPr id="190" name="Google Shape;4262;p70">
                  <a:extLst>
                    <a:ext uri="{FF2B5EF4-FFF2-40B4-BE49-F238E27FC236}">
                      <a16:creationId xmlns:a16="http://schemas.microsoft.com/office/drawing/2014/main" id="{4875288C-28D2-354F-9801-C07642CF834D}"/>
                    </a:ext>
                  </a:extLst>
                </p:cNvPr>
                <p:cNvSpPr/>
                <p:nvPr/>
              </p:nvSpPr>
              <p:spPr>
                <a:xfrm>
                  <a:off x="8446728" y="1990040"/>
                  <a:ext cx="44046" cy="21594"/>
                </a:xfrm>
                <a:custGeom>
                  <a:avLst/>
                  <a:gdLst/>
                  <a:ahLst/>
                  <a:cxnLst/>
                  <a:rect l="l" t="t" r="r" b="b"/>
                  <a:pathLst>
                    <a:path w="2307" h="1131" extrusionOk="0">
                      <a:moveTo>
                        <a:pt x="1121" y="0"/>
                      </a:moveTo>
                      <a:cubicBezTo>
                        <a:pt x="843" y="0"/>
                        <a:pt x="589" y="167"/>
                        <a:pt x="402" y="378"/>
                      </a:cubicBezTo>
                      <a:cubicBezTo>
                        <a:pt x="301" y="479"/>
                        <a:pt x="251" y="604"/>
                        <a:pt x="176" y="704"/>
                      </a:cubicBezTo>
                      <a:cubicBezTo>
                        <a:pt x="101" y="830"/>
                        <a:pt x="51" y="980"/>
                        <a:pt x="1" y="1105"/>
                      </a:cubicBezTo>
                      <a:cubicBezTo>
                        <a:pt x="176" y="880"/>
                        <a:pt x="326" y="629"/>
                        <a:pt x="502" y="479"/>
                      </a:cubicBezTo>
                      <a:cubicBezTo>
                        <a:pt x="685" y="295"/>
                        <a:pt x="890" y="175"/>
                        <a:pt x="1115" y="175"/>
                      </a:cubicBezTo>
                      <a:cubicBezTo>
                        <a:pt x="1136" y="175"/>
                        <a:pt x="1157" y="176"/>
                        <a:pt x="1179" y="178"/>
                      </a:cubicBezTo>
                      <a:cubicBezTo>
                        <a:pt x="1429" y="178"/>
                        <a:pt x="1655" y="303"/>
                        <a:pt x="1855" y="479"/>
                      </a:cubicBezTo>
                      <a:cubicBezTo>
                        <a:pt x="2056" y="654"/>
                        <a:pt x="2231" y="880"/>
                        <a:pt x="2281" y="1130"/>
                      </a:cubicBezTo>
                      <a:cubicBezTo>
                        <a:pt x="2306" y="855"/>
                        <a:pt x="2131" y="579"/>
                        <a:pt x="1956" y="378"/>
                      </a:cubicBezTo>
                      <a:cubicBezTo>
                        <a:pt x="1755" y="178"/>
                        <a:pt x="1479" y="2"/>
                        <a:pt x="1179" y="2"/>
                      </a:cubicBezTo>
                      <a:cubicBezTo>
                        <a:pt x="1159" y="1"/>
                        <a:pt x="1140"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263;p70">
                  <a:extLst>
                    <a:ext uri="{FF2B5EF4-FFF2-40B4-BE49-F238E27FC236}">
                      <a16:creationId xmlns:a16="http://schemas.microsoft.com/office/drawing/2014/main" id="{2A7A026D-DD0A-304B-A3D3-D43C0D6550CF}"/>
                    </a:ext>
                  </a:extLst>
                </p:cNvPr>
                <p:cNvSpPr/>
                <p:nvPr/>
              </p:nvSpPr>
              <p:spPr>
                <a:xfrm>
                  <a:off x="8362703" y="2078213"/>
                  <a:ext cx="69898" cy="15809"/>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264;p70">
                  <a:extLst>
                    <a:ext uri="{FF2B5EF4-FFF2-40B4-BE49-F238E27FC236}">
                      <a16:creationId xmlns:a16="http://schemas.microsoft.com/office/drawing/2014/main" id="{482950C4-00FD-A94A-83F2-D21B53983C3E}"/>
                    </a:ext>
                  </a:extLst>
                </p:cNvPr>
                <p:cNvSpPr/>
                <p:nvPr/>
              </p:nvSpPr>
              <p:spPr>
                <a:xfrm>
                  <a:off x="8379467" y="2100227"/>
                  <a:ext cx="28715" cy="11990"/>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65;p70">
                  <a:extLst>
                    <a:ext uri="{FF2B5EF4-FFF2-40B4-BE49-F238E27FC236}">
                      <a16:creationId xmlns:a16="http://schemas.microsoft.com/office/drawing/2014/main" id="{331A7BCC-AE50-1442-8192-A30F0A743488}"/>
                    </a:ext>
                  </a:extLst>
                </p:cNvPr>
                <p:cNvSpPr/>
                <p:nvPr/>
              </p:nvSpPr>
              <p:spPr>
                <a:xfrm rot="1768110">
                  <a:off x="8359233" y="2005808"/>
                  <a:ext cx="37822" cy="11550"/>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266;p70">
                  <a:extLst>
                    <a:ext uri="{FF2B5EF4-FFF2-40B4-BE49-F238E27FC236}">
                      <a16:creationId xmlns:a16="http://schemas.microsoft.com/office/drawing/2014/main" id="{17972D15-C8FE-E04F-B689-AE28FAEBD451}"/>
                    </a:ext>
                  </a:extLst>
                </p:cNvPr>
                <p:cNvSpPr/>
                <p:nvPr/>
              </p:nvSpPr>
              <p:spPr>
                <a:xfrm>
                  <a:off x="8468742" y="1961534"/>
                  <a:ext cx="47388" cy="26176"/>
                </a:xfrm>
                <a:custGeom>
                  <a:avLst/>
                  <a:gdLst/>
                  <a:ahLst/>
                  <a:cxnLst/>
                  <a:rect l="l" t="t" r="r" b="b"/>
                  <a:pathLst>
                    <a:path w="2482" h="1371" extrusionOk="0">
                      <a:moveTo>
                        <a:pt x="433" y="0"/>
                      </a:moveTo>
                      <a:cubicBezTo>
                        <a:pt x="282" y="0"/>
                        <a:pt x="133" y="12"/>
                        <a:pt x="1" y="42"/>
                      </a:cubicBezTo>
                      <a:lnTo>
                        <a:pt x="1" y="67"/>
                      </a:lnTo>
                      <a:cubicBezTo>
                        <a:pt x="477" y="67"/>
                        <a:pt x="953" y="192"/>
                        <a:pt x="1379" y="418"/>
                      </a:cubicBezTo>
                      <a:cubicBezTo>
                        <a:pt x="1605" y="518"/>
                        <a:pt x="1805" y="668"/>
                        <a:pt x="1981" y="819"/>
                      </a:cubicBezTo>
                      <a:cubicBezTo>
                        <a:pt x="2181" y="969"/>
                        <a:pt x="2331" y="1170"/>
                        <a:pt x="2482" y="1370"/>
                      </a:cubicBezTo>
                      <a:lnTo>
                        <a:pt x="2482" y="1345"/>
                      </a:lnTo>
                      <a:cubicBezTo>
                        <a:pt x="2457" y="1245"/>
                        <a:pt x="2382" y="1120"/>
                        <a:pt x="2331" y="1019"/>
                      </a:cubicBezTo>
                      <a:cubicBezTo>
                        <a:pt x="2256" y="919"/>
                        <a:pt x="2181" y="819"/>
                        <a:pt x="2081" y="719"/>
                      </a:cubicBezTo>
                      <a:cubicBezTo>
                        <a:pt x="1905" y="518"/>
                        <a:pt x="1705" y="393"/>
                        <a:pt x="1479" y="242"/>
                      </a:cubicBezTo>
                      <a:cubicBezTo>
                        <a:pt x="1254" y="142"/>
                        <a:pt x="1003" y="42"/>
                        <a:pt x="752" y="17"/>
                      </a:cubicBezTo>
                      <a:cubicBezTo>
                        <a:pt x="649" y="6"/>
                        <a:pt x="541"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2" name="Google Shape;4267;p70">
              <a:extLst>
                <a:ext uri="{FF2B5EF4-FFF2-40B4-BE49-F238E27FC236}">
                  <a16:creationId xmlns:a16="http://schemas.microsoft.com/office/drawing/2014/main" id="{1A6BC08B-7427-CC43-8A45-F80682B87204}"/>
                </a:ext>
              </a:extLst>
            </p:cNvPr>
            <p:cNvSpPr/>
            <p:nvPr/>
          </p:nvSpPr>
          <p:spPr>
            <a:xfrm rot="-2536509">
              <a:off x="6894683" y="2433489"/>
              <a:ext cx="144702" cy="131846"/>
            </a:xfrm>
            <a:custGeom>
              <a:avLst/>
              <a:gdLst/>
              <a:ahLst/>
              <a:cxnLst/>
              <a:rect l="l" t="t" r="r" b="b"/>
              <a:pathLst>
                <a:path w="4412" h="4020" extrusionOk="0">
                  <a:moveTo>
                    <a:pt x="3432" y="0"/>
                  </a:moveTo>
                  <a:cubicBezTo>
                    <a:pt x="2981" y="0"/>
                    <a:pt x="2086" y="924"/>
                    <a:pt x="1580" y="1388"/>
                  </a:cubicBezTo>
                  <a:cubicBezTo>
                    <a:pt x="1805" y="1062"/>
                    <a:pt x="2031" y="736"/>
                    <a:pt x="2232" y="385"/>
                  </a:cubicBezTo>
                  <a:cubicBezTo>
                    <a:pt x="2257" y="335"/>
                    <a:pt x="2307" y="285"/>
                    <a:pt x="2282" y="235"/>
                  </a:cubicBezTo>
                  <a:cubicBezTo>
                    <a:pt x="2282" y="159"/>
                    <a:pt x="2206" y="84"/>
                    <a:pt x="2131" y="59"/>
                  </a:cubicBezTo>
                  <a:cubicBezTo>
                    <a:pt x="2094" y="48"/>
                    <a:pt x="2058" y="43"/>
                    <a:pt x="2022" y="43"/>
                  </a:cubicBezTo>
                  <a:cubicBezTo>
                    <a:pt x="1815" y="43"/>
                    <a:pt x="1629" y="214"/>
                    <a:pt x="1480" y="385"/>
                  </a:cubicBezTo>
                  <a:cubicBezTo>
                    <a:pt x="903" y="987"/>
                    <a:pt x="427" y="1663"/>
                    <a:pt x="1" y="2365"/>
                  </a:cubicBezTo>
                  <a:lnTo>
                    <a:pt x="978" y="4019"/>
                  </a:lnTo>
                  <a:cubicBezTo>
                    <a:pt x="1780" y="3894"/>
                    <a:pt x="2557" y="3718"/>
                    <a:pt x="3334" y="3493"/>
                  </a:cubicBezTo>
                  <a:cubicBezTo>
                    <a:pt x="3409" y="3468"/>
                    <a:pt x="3535" y="3443"/>
                    <a:pt x="3560" y="3342"/>
                  </a:cubicBezTo>
                  <a:cubicBezTo>
                    <a:pt x="3585" y="3242"/>
                    <a:pt x="3535" y="3142"/>
                    <a:pt x="3460" y="3092"/>
                  </a:cubicBezTo>
                  <a:cubicBezTo>
                    <a:pt x="3384" y="3042"/>
                    <a:pt x="3284" y="3017"/>
                    <a:pt x="3184" y="3017"/>
                  </a:cubicBezTo>
                  <a:cubicBezTo>
                    <a:pt x="2933" y="2966"/>
                    <a:pt x="2658" y="2916"/>
                    <a:pt x="2382" y="2866"/>
                  </a:cubicBezTo>
                  <a:cubicBezTo>
                    <a:pt x="2783" y="2791"/>
                    <a:pt x="3184" y="2691"/>
                    <a:pt x="3585" y="2591"/>
                  </a:cubicBezTo>
                  <a:cubicBezTo>
                    <a:pt x="3911" y="2515"/>
                    <a:pt x="4337" y="2315"/>
                    <a:pt x="4412" y="2064"/>
                  </a:cubicBezTo>
                  <a:lnTo>
                    <a:pt x="4412" y="1939"/>
                  </a:lnTo>
                  <a:cubicBezTo>
                    <a:pt x="4387" y="1914"/>
                    <a:pt x="4337" y="1889"/>
                    <a:pt x="4287" y="1889"/>
                  </a:cubicBezTo>
                  <a:cubicBezTo>
                    <a:pt x="4140" y="1863"/>
                    <a:pt x="3992" y="1851"/>
                    <a:pt x="3845" y="1851"/>
                  </a:cubicBezTo>
                  <a:cubicBezTo>
                    <a:pt x="3411" y="1851"/>
                    <a:pt x="2981" y="1959"/>
                    <a:pt x="2607" y="2164"/>
                  </a:cubicBezTo>
                  <a:cubicBezTo>
                    <a:pt x="3109" y="1839"/>
                    <a:pt x="3760" y="1713"/>
                    <a:pt x="4111" y="1237"/>
                  </a:cubicBezTo>
                  <a:cubicBezTo>
                    <a:pt x="4161" y="1187"/>
                    <a:pt x="4211" y="1112"/>
                    <a:pt x="4186" y="1037"/>
                  </a:cubicBezTo>
                  <a:cubicBezTo>
                    <a:pt x="4169" y="950"/>
                    <a:pt x="4068" y="923"/>
                    <a:pt x="3966" y="923"/>
                  </a:cubicBezTo>
                  <a:cubicBezTo>
                    <a:pt x="3920" y="923"/>
                    <a:pt x="3874" y="929"/>
                    <a:pt x="3836" y="936"/>
                  </a:cubicBezTo>
                  <a:cubicBezTo>
                    <a:pt x="3184" y="1062"/>
                    <a:pt x="2582" y="1337"/>
                    <a:pt x="2056" y="1763"/>
                  </a:cubicBezTo>
                  <a:cubicBezTo>
                    <a:pt x="2532" y="1337"/>
                    <a:pt x="2983" y="936"/>
                    <a:pt x="3460" y="535"/>
                  </a:cubicBezTo>
                  <a:cubicBezTo>
                    <a:pt x="3585" y="435"/>
                    <a:pt x="3710" y="260"/>
                    <a:pt x="3635" y="109"/>
                  </a:cubicBezTo>
                  <a:cubicBezTo>
                    <a:pt x="3587" y="33"/>
                    <a:pt x="3517" y="0"/>
                    <a:pt x="343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9166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3351" name="Google Shape;3351;p56"/>
          <p:cNvSpPr/>
          <p:nvPr/>
        </p:nvSpPr>
        <p:spPr>
          <a:xfrm>
            <a:off x="720000" y="2384999"/>
            <a:ext cx="2255900" cy="1616213"/>
          </a:xfrm>
          <a:prstGeom prst="roundRect">
            <a:avLst>
              <a:gd name="adj" fmla="val 345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6"/>
          <p:cNvSpPr txBox="1"/>
          <p:nvPr/>
        </p:nvSpPr>
        <p:spPr>
          <a:xfrm>
            <a:off x="830998" y="2444640"/>
            <a:ext cx="2010429" cy="1292009"/>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vi-VN" sz="1500">
                <a:latin typeface="Nunito"/>
                <a:ea typeface="Nunito"/>
                <a:cs typeface="Nunito"/>
                <a:sym typeface="Nunito"/>
              </a:rPr>
              <a:t>EM HÃY VẼ MỘT BỨC TRANH MANG THÔNG ĐIỆP YÊU THƯƠNG CON NGƯỜI NỘP LẠI VÀO TUẦN SAU</a:t>
            </a: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a:p>
            <a:pPr marL="0" lvl="0" indent="0" algn="just" rtl="0">
              <a:spcBef>
                <a:spcPts val="0"/>
              </a:spcBef>
              <a:spcAft>
                <a:spcPts val="0"/>
              </a:spcAft>
              <a:buNone/>
            </a:pPr>
            <a:endParaRPr sz="1500">
              <a:latin typeface="Nunito"/>
              <a:ea typeface="Nunito"/>
              <a:cs typeface="Nunito"/>
              <a:sym typeface="Nunito"/>
            </a:endParaRPr>
          </a:p>
        </p:txBody>
      </p:sp>
      <p:sp>
        <p:nvSpPr>
          <p:cNvPr id="3353" name="Google Shape;3353;p56"/>
          <p:cNvSpPr/>
          <p:nvPr/>
        </p:nvSpPr>
        <p:spPr>
          <a:xfrm>
            <a:off x="6176520" y="2384999"/>
            <a:ext cx="2247480" cy="1629322"/>
          </a:xfrm>
          <a:prstGeom prst="roundRect">
            <a:avLst>
              <a:gd name="adj" fmla="val 430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6"/>
          <p:cNvSpPr txBox="1"/>
          <p:nvPr/>
        </p:nvSpPr>
        <p:spPr>
          <a:xfrm>
            <a:off x="6252006" y="2465539"/>
            <a:ext cx="2060996" cy="1399542"/>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500">
                <a:latin typeface="Nunito"/>
                <a:ea typeface="Nunito"/>
                <a:cs typeface="Nunito"/>
                <a:sym typeface="Nunito"/>
              </a:rPr>
              <a:t>LẬP KẾ HOẠCH VÀ THỰC HIỆN GIÚP ĐỠ MỘT BẠN KHÓ KHĂN TRONG LỚP (TRƯỜNG) MÀ EM BIẾT.</a:t>
            </a:r>
            <a:endParaRPr sz="1500">
              <a:latin typeface="Nunito"/>
              <a:ea typeface="Nunito"/>
              <a:cs typeface="Nunito"/>
              <a:sym typeface="Nunito"/>
            </a:endParaRPr>
          </a:p>
        </p:txBody>
      </p:sp>
      <p:sp>
        <p:nvSpPr>
          <p:cNvPr id="3355" name="Google Shape;3355;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Light" panose="020F0302020204030204" pitchFamily="34" charset="0"/>
                <a:cs typeface="Calibri Light" panose="020F0302020204030204" pitchFamily="34" charset="0"/>
              </a:rPr>
              <a:t>THỰC HIỆN BÀI TẬP SAU</a:t>
            </a:r>
            <a:endParaRPr b="1">
              <a:latin typeface="Calibri Light" panose="020F0302020204030204" pitchFamily="34" charset="0"/>
              <a:cs typeface="Calibri Light" panose="020F0302020204030204" pitchFamily="34" charset="0"/>
            </a:endParaRPr>
          </a:p>
        </p:txBody>
      </p:sp>
      <p:grpSp>
        <p:nvGrpSpPr>
          <p:cNvPr id="3357" name="Google Shape;3357;p56"/>
          <p:cNvGrpSpPr/>
          <p:nvPr/>
        </p:nvGrpSpPr>
        <p:grpSpPr>
          <a:xfrm>
            <a:off x="4494259" y="1386950"/>
            <a:ext cx="1832110" cy="2445466"/>
            <a:chOff x="4508709" y="1070279"/>
            <a:chExt cx="2187855" cy="2920308"/>
          </a:xfrm>
        </p:grpSpPr>
        <p:sp>
          <p:nvSpPr>
            <p:cNvPr id="3358" name="Google Shape;3358;p56"/>
            <p:cNvSpPr/>
            <p:nvPr/>
          </p:nvSpPr>
          <p:spPr>
            <a:xfrm>
              <a:off x="4633698" y="3752223"/>
              <a:ext cx="1126972" cy="238363"/>
            </a:xfrm>
            <a:custGeom>
              <a:avLst/>
              <a:gdLst/>
              <a:ahLst/>
              <a:cxnLst/>
              <a:rect l="l" t="t" r="r" b="b"/>
              <a:pathLst>
                <a:path w="37157" h="7859" extrusionOk="0">
                  <a:moveTo>
                    <a:pt x="18565" y="0"/>
                  </a:moveTo>
                  <a:cubicBezTo>
                    <a:pt x="8324" y="0"/>
                    <a:pt x="0" y="1780"/>
                    <a:pt x="0" y="3943"/>
                  </a:cubicBezTo>
                  <a:cubicBezTo>
                    <a:pt x="0" y="6106"/>
                    <a:pt x="8324" y="7859"/>
                    <a:pt x="18565" y="7859"/>
                  </a:cubicBezTo>
                  <a:cubicBezTo>
                    <a:pt x="28833" y="7859"/>
                    <a:pt x="37157" y="6106"/>
                    <a:pt x="37157" y="3943"/>
                  </a:cubicBezTo>
                  <a:cubicBezTo>
                    <a:pt x="37157" y="1780"/>
                    <a:pt x="28833" y="0"/>
                    <a:pt x="18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6"/>
            <p:cNvSpPr/>
            <p:nvPr/>
          </p:nvSpPr>
          <p:spPr>
            <a:xfrm>
              <a:off x="4919375" y="1070279"/>
              <a:ext cx="1777189" cy="1184409"/>
            </a:xfrm>
            <a:custGeom>
              <a:avLst/>
              <a:gdLst/>
              <a:ahLst/>
              <a:cxnLst/>
              <a:rect l="l" t="t" r="r" b="b"/>
              <a:pathLst>
                <a:path w="58597" h="39052" extrusionOk="0">
                  <a:moveTo>
                    <a:pt x="40281" y="1"/>
                  </a:moveTo>
                  <a:cubicBezTo>
                    <a:pt x="37802" y="1"/>
                    <a:pt x="36162" y="1627"/>
                    <a:pt x="33816" y="2845"/>
                  </a:cubicBezTo>
                  <a:cubicBezTo>
                    <a:pt x="32201" y="3667"/>
                    <a:pt x="30394" y="4077"/>
                    <a:pt x="28614" y="4488"/>
                  </a:cubicBezTo>
                  <a:cubicBezTo>
                    <a:pt x="16539" y="7144"/>
                    <a:pt x="15170" y="15824"/>
                    <a:pt x="5942" y="18042"/>
                  </a:cubicBezTo>
                  <a:cubicBezTo>
                    <a:pt x="0" y="19466"/>
                    <a:pt x="192" y="26859"/>
                    <a:pt x="192" y="26859"/>
                  </a:cubicBezTo>
                  <a:cubicBezTo>
                    <a:pt x="2930" y="28036"/>
                    <a:pt x="5668" y="29186"/>
                    <a:pt x="8406" y="30364"/>
                  </a:cubicBezTo>
                  <a:cubicBezTo>
                    <a:pt x="10159" y="31130"/>
                    <a:pt x="6407" y="35758"/>
                    <a:pt x="7831" y="37045"/>
                  </a:cubicBezTo>
                  <a:cubicBezTo>
                    <a:pt x="8543" y="37702"/>
                    <a:pt x="10010" y="37872"/>
                    <a:pt x="11703" y="37872"/>
                  </a:cubicBezTo>
                  <a:cubicBezTo>
                    <a:pt x="12550" y="37872"/>
                    <a:pt x="13454" y="37830"/>
                    <a:pt x="14348" y="37784"/>
                  </a:cubicBezTo>
                  <a:cubicBezTo>
                    <a:pt x="15270" y="37737"/>
                    <a:pt x="16178" y="37690"/>
                    <a:pt x="17002" y="37690"/>
                  </a:cubicBezTo>
                  <a:cubicBezTo>
                    <a:pt x="18112" y="37690"/>
                    <a:pt x="19071" y="37775"/>
                    <a:pt x="19715" y="38058"/>
                  </a:cubicBezTo>
                  <a:cubicBezTo>
                    <a:pt x="21352" y="38745"/>
                    <a:pt x="23176" y="39051"/>
                    <a:pt x="24993" y="39051"/>
                  </a:cubicBezTo>
                  <a:cubicBezTo>
                    <a:pt x="26213" y="39051"/>
                    <a:pt x="27431" y="38913"/>
                    <a:pt x="28586" y="38660"/>
                  </a:cubicBezTo>
                  <a:cubicBezTo>
                    <a:pt x="31669" y="38010"/>
                    <a:pt x="34688" y="35729"/>
                    <a:pt x="37867" y="35729"/>
                  </a:cubicBezTo>
                  <a:cubicBezTo>
                    <a:pt x="38302" y="35729"/>
                    <a:pt x="38741" y="35772"/>
                    <a:pt x="39183" y="35867"/>
                  </a:cubicBezTo>
                  <a:cubicBezTo>
                    <a:pt x="40935" y="36251"/>
                    <a:pt x="42441" y="37236"/>
                    <a:pt x="44112" y="37839"/>
                  </a:cubicBezTo>
                  <a:cubicBezTo>
                    <a:pt x="44913" y="38128"/>
                    <a:pt x="45797" y="38322"/>
                    <a:pt x="46651" y="38322"/>
                  </a:cubicBezTo>
                  <a:cubicBezTo>
                    <a:pt x="47576" y="38322"/>
                    <a:pt x="48465" y="38094"/>
                    <a:pt x="49177" y="37510"/>
                  </a:cubicBezTo>
                  <a:cubicBezTo>
                    <a:pt x="50492" y="36470"/>
                    <a:pt x="50765" y="34717"/>
                    <a:pt x="51505" y="33293"/>
                  </a:cubicBezTo>
                  <a:cubicBezTo>
                    <a:pt x="52271" y="31787"/>
                    <a:pt x="53613" y="30802"/>
                    <a:pt x="55009" y="29871"/>
                  </a:cubicBezTo>
                  <a:cubicBezTo>
                    <a:pt x="56652" y="28748"/>
                    <a:pt x="58432" y="27324"/>
                    <a:pt x="58514" y="25325"/>
                  </a:cubicBezTo>
                  <a:cubicBezTo>
                    <a:pt x="58596" y="23710"/>
                    <a:pt x="57446" y="22259"/>
                    <a:pt x="56105" y="21328"/>
                  </a:cubicBezTo>
                  <a:cubicBezTo>
                    <a:pt x="54517" y="20260"/>
                    <a:pt x="52573" y="19794"/>
                    <a:pt x="50957" y="18726"/>
                  </a:cubicBezTo>
                  <a:cubicBezTo>
                    <a:pt x="49725" y="17878"/>
                    <a:pt x="48684" y="16618"/>
                    <a:pt x="48465" y="15167"/>
                  </a:cubicBezTo>
                  <a:cubicBezTo>
                    <a:pt x="48219" y="13524"/>
                    <a:pt x="48958" y="11936"/>
                    <a:pt x="49177" y="10293"/>
                  </a:cubicBezTo>
                  <a:cubicBezTo>
                    <a:pt x="49424" y="8212"/>
                    <a:pt x="48739" y="6240"/>
                    <a:pt x="47562" y="4515"/>
                  </a:cubicBezTo>
                  <a:cubicBezTo>
                    <a:pt x="46247" y="2517"/>
                    <a:pt x="44303" y="874"/>
                    <a:pt x="42003" y="244"/>
                  </a:cubicBezTo>
                  <a:cubicBezTo>
                    <a:pt x="41381" y="75"/>
                    <a:pt x="40812" y="1"/>
                    <a:pt x="40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6"/>
            <p:cNvSpPr/>
            <p:nvPr/>
          </p:nvSpPr>
          <p:spPr>
            <a:xfrm>
              <a:off x="5562154" y="2241171"/>
              <a:ext cx="114644" cy="15801"/>
            </a:xfrm>
            <a:custGeom>
              <a:avLst/>
              <a:gdLst/>
              <a:ahLst/>
              <a:cxnLst/>
              <a:rect l="l" t="t" r="r" b="b"/>
              <a:pathLst>
                <a:path w="3780" h="521" extrusionOk="0">
                  <a:moveTo>
                    <a:pt x="137" y="0"/>
                  </a:moveTo>
                  <a:cubicBezTo>
                    <a:pt x="83" y="55"/>
                    <a:pt x="55" y="110"/>
                    <a:pt x="0" y="165"/>
                  </a:cubicBezTo>
                  <a:cubicBezTo>
                    <a:pt x="877" y="384"/>
                    <a:pt x="1753" y="521"/>
                    <a:pt x="2656" y="521"/>
                  </a:cubicBezTo>
                  <a:cubicBezTo>
                    <a:pt x="3040" y="521"/>
                    <a:pt x="3396" y="493"/>
                    <a:pt x="3779" y="438"/>
                  </a:cubicBezTo>
                  <a:cubicBezTo>
                    <a:pt x="2547" y="438"/>
                    <a:pt x="1315" y="302"/>
                    <a:pt x="137" y="0"/>
                  </a:cubicBezTo>
                  <a:close/>
                </a:path>
              </a:pathLst>
            </a:custGeom>
            <a:solidFill>
              <a:srgbClr val="999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6"/>
            <p:cNvSpPr/>
            <p:nvPr/>
          </p:nvSpPr>
          <p:spPr>
            <a:xfrm>
              <a:off x="5327129" y="1404031"/>
              <a:ext cx="1291379" cy="850426"/>
            </a:xfrm>
            <a:custGeom>
              <a:avLst/>
              <a:gdLst/>
              <a:ahLst/>
              <a:cxnLst/>
              <a:rect l="l" t="t" r="r" b="b"/>
              <a:pathLst>
                <a:path w="42579" h="28040" extrusionOk="0">
                  <a:moveTo>
                    <a:pt x="9091" y="14568"/>
                  </a:moveTo>
                  <a:lnTo>
                    <a:pt x="9091" y="14568"/>
                  </a:lnTo>
                  <a:cubicBezTo>
                    <a:pt x="9064" y="14595"/>
                    <a:pt x="9036" y="14623"/>
                    <a:pt x="8982" y="14623"/>
                  </a:cubicBezTo>
                  <a:cubicBezTo>
                    <a:pt x="8982" y="14705"/>
                    <a:pt x="8954" y="14787"/>
                    <a:pt x="8954" y="14842"/>
                  </a:cubicBezTo>
                  <a:cubicBezTo>
                    <a:pt x="8982" y="14759"/>
                    <a:pt x="9036" y="14677"/>
                    <a:pt x="9091" y="14568"/>
                  </a:cubicBezTo>
                  <a:close/>
                  <a:moveTo>
                    <a:pt x="8544" y="15553"/>
                  </a:moveTo>
                  <a:lnTo>
                    <a:pt x="8544" y="15553"/>
                  </a:lnTo>
                  <a:cubicBezTo>
                    <a:pt x="8051" y="16046"/>
                    <a:pt x="7120" y="16238"/>
                    <a:pt x="6024" y="16238"/>
                  </a:cubicBezTo>
                  <a:cubicBezTo>
                    <a:pt x="5586" y="16238"/>
                    <a:pt x="5121" y="16211"/>
                    <a:pt x="4628" y="16156"/>
                  </a:cubicBezTo>
                  <a:cubicBezTo>
                    <a:pt x="4628" y="16402"/>
                    <a:pt x="4601" y="16676"/>
                    <a:pt x="4546" y="16923"/>
                  </a:cubicBezTo>
                  <a:cubicBezTo>
                    <a:pt x="4327" y="18045"/>
                    <a:pt x="3587" y="18839"/>
                    <a:pt x="2876" y="18867"/>
                  </a:cubicBezTo>
                  <a:cubicBezTo>
                    <a:pt x="2520" y="20400"/>
                    <a:pt x="1753" y="21605"/>
                    <a:pt x="822" y="22508"/>
                  </a:cubicBezTo>
                  <a:cubicBezTo>
                    <a:pt x="603" y="22782"/>
                    <a:pt x="356" y="23001"/>
                    <a:pt x="110" y="23220"/>
                  </a:cubicBezTo>
                  <a:lnTo>
                    <a:pt x="1" y="23439"/>
                  </a:lnTo>
                  <a:cubicBezTo>
                    <a:pt x="1" y="23439"/>
                    <a:pt x="521" y="23905"/>
                    <a:pt x="1424" y="24562"/>
                  </a:cubicBezTo>
                  <a:cubicBezTo>
                    <a:pt x="2602" y="23439"/>
                    <a:pt x="3533" y="22262"/>
                    <a:pt x="3533" y="22262"/>
                  </a:cubicBezTo>
                  <a:lnTo>
                    <a:pt x="3670" y="22481"/>
                  </a:lnTo>
                  <a:cubicBezTo>
                    <a:pt x="5586" y="20373"/>
                    <a:pt x="7229" y="17936"/>
                    <a:pt x="8544" y="15553"/>
                  </a:cubicBezTo>
                  <a:close/>
                  <a:moveTo>
                    <a:pt x="28231" y="1"/>
                  </a:moveTo>
                  <a:cubicBezTo>
                    <a:pt x="25985" y="1"/>
                    <a:pt x="23083" y="1452"/>
                    <a:pt x="19660" y="5587"/>
                  </a:cubicBezTo>
                  <a:cubicBezTo>
                    <a:pt x="17771" y="7859"/>
                    <a:pt x="16046" y="9612"/>
                    <a:pt x="14458" y="10981"/>
                  </a:cubicBezTo>
                  <a:cubicBezTo>
                    <a:pt x="13253" y="15499"/>
                    <a:pt x="11473" y="21577"/>
                    <a:pt x="10049" y="24370"/>
                  </a:cubicBezTo>
                  <a:cubicBezTo>
                    <a:pt x="9502" y="25438"/>
                    <a:pt x="8735" y="26533"/>
                    <a:pt x="7886" y="27601"/>
                  </a:cubicBezTo>
                  <a:cubicBezTo>
                    <a:pt x="9064" y="27903"/>
                    <a:pt x="10296" y="28039"/>
                    <a:pt x="11528" y="28039"/>
                  </a:cubicBezTo>
                  <a:cubicBezTo>
                    <a:pt x="12760" y="27875"/>
                    <a:pt x="13965" y="27410"/>
                    <a:pt x="15088" y="26479"/>
                  </a:cubicBezTo>
                  <a:cubicBezTo>
                    <a:pt x="17607" y="24425"/>
                    <a:pt x="20153" y="23823"/>
                    <a:pt x="22563" y="23823"/>
                  </a:cubicBezTo>
                  <a:cubicBezTo>
                    <a:pt x="24288" y="23823"/>
                    <a:pt x="25958" y="24151"/>
                    <a:pt x="27491" y="24452"/>
                  </a:cubicBezTo>
                  <a:cubicBezTo>
                    <a:pt x="28997" y="24781"/>
                    <a:pt x="30394" y="25082"/>
                    <a:pt x="31571" y="25082"/>
                  </a:cubicBezTo>
                  <a:cubicBezTo>
                    <a:pt x="32721" y="25082"/>
                    <a:pt x="33680" y="24781"/>
                    <a:pt x="34392" y="23877"/>
                  </a:cubicBezTo>
                  <a:cubicBezTo>
                    <a:pt x="42579" y="13089"/>
                    <a:pt x="32584" y="11994"/>
                    <a:pt x="33789" y="7038"/>
                  </a:cubicBezTo>
                  <a:cubicBezTo>
                    <a:pt x="34337" y="4793"/>
                    <a:pt x="32311" y="1"/>
                    <a:pt x="28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6"/>
            <p:cNvSpPr/>
            <p:nvPr/>
          </p:nvSpPr>
          <p:spPr>
            <a:xfrm>
              <a:off x="5452543" y="2861694"/>
              <a:ext cx="189374" cy="211969"/>
            </a:xfrm>
            <a:custGeom>
              <a:avLst/>
              <a:gdLst/>
              <a:ahLst/>
              <a:cxnLst/>
              <a:rect l="l" t="t" r="r" b="b"/>
              <a:pathLst>
                <a:path w="6244" h="6989" extrusionOk="0">
                  <a:moveTo>
                    <a:pt x="1640" y="1"/>
                  </a:moveTo>
                  <a:cubicBezTo>
                    <a:pt x="1325" y="1"/>
                    <a:pt x="1059" y="161"/>
                    <a:pt x="822" y="379"/>
                  </a:cubicBezTo>
                  <a:cubicBezTo>
                    <a:pt x="55" y="1145"/>
                    <a:pt x="0" y="2377"/>
                    <a:pt x="630" y="3254"/>
                  </a:cubicBezTo>
                  <a:lnTo>
                    <a:pt x="822" y="3527"/>
                  </a:lnTo>
                  <a:cubicBezTo>
                    <a:pt x="822" y="3527"/>
                    <a:pt x="3113" y="6989"/>
                    <a:pt x="4568" y="6989"/>
                  </a:cubicBezTo>
                  <a:cubicBezTo>
                    <a:pt x="4655" y="6989"/>
                    <a:pt x="4739" y="6976"/>
                    <a:pt x="4819" y="6950"/>
                  </a:cubicBezTo>
                  <a:cubicBezTo>
                    <a:pt x="6243" y="6457"/>
                    <a:pt x="3478" y="598"/>
                    <a:pt x="2026" y="77"/>
                  </a:cubicBezTo>
                  <a:cubicBezTo>
                    <a:pt x="1890" y="24"/>
                    <a:pt x="1761" y="1"/>
                    <a:pt x="1640" y="1"/>
                  </a:cubicBezTo>
                  <a:close/>
                </a:path>
              </a:pathLst>
            </a:custGeom>
            <a:solidFill>
              <a:srgbClr val="FCD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6"/>
            <p:cNvSpPr/>
            <p:nvPr/>
          </p:nvSpPr>
          <p:spPr>
            <a:xfrm>
              <a:off x="5470801" y="2858206"/>
              <a:ext cx="94687" cy="61477"/>
            </a:xfrm>
            <a:custGeom>
              <a:avLst/>
              <a:gdLst/>
              <a:ahLst/>
              <a:cxnLst/>
              <a:rect l="l" t="t" r="r" b="b"/>
              <a:pathLst>
                <a:path w="3122" h="2027" extrusionOk="0">
                  <a:moveTo>
                    <a:pt x="795" y="1"/>
                  </a:moveTo>
                  <a:cubicBezTo>
                    <a:pt x="767" y="1"/>
                    <a:pt x="740" y="28"/>
                    <a:pt x="712" y="28"/>
                  </a:cubicBezTo>
                  <a:cubicBezTo>
                    <a:pt x="466" y="55"/>
                    <a:pt x="220" y="165"/>
                    <a:pt x="0" y="302"/>
                  </a:cubicBezTo>
                  <a:lnTo>
                    <a:pt x="165" y="548"/>
                  </a:lnTo>
                  <a:cubicBezTo>
                    <a:pt x="192" y="548"/>
                    <a:pt x="220" y="521"/>
                    <a:pt x="220" y="494"/>
                  </a:cubicBezTo>
                  <a:cubicBezTo>
                    <a:pt x="466" y="275"/>
                    <a:pt x="740" y="110"/>
                    <a:pt x="1041" y="110"/>
                  </a:cubicBezTo>
                  <a:cubicBezTo>
                    <a:pt x="1151" y="110"/>
                    <a:pt x="1233" y="138"/>
                    <a:pt x="1342" y="165"/>
                  </a:cubicBezTo>
                  <a:cubicBezTo>
                    <a:pt x="1151" y="55"/>
                    <a:pt x="959" y="1"/>
                    <a:pt x="795" y="1"/>
                  </a:cubicBezTo>
                  <a:close/>
                  <a:moveTo>
                    <a:pt x="2383" y="1014"/>
                  </a:moveTo>
                  <a:lnTo>
                    <a:pt x="2383" y="1014"/>
                  </a:lnTo>
                  <a:cubicBezTo>
                    <a:pt x="2602" y="1315"/>
                    <a:pt x="2848" y="1671"/>
                    <a:pt x="3067" y="2027"/>
                  </a:cubicBezTo>
                  <a:cubicBezTo>
                    <a:pt x="3095" y="2027"/>
                    <a:pt x="3095" y="2000"/>
                    <a:pt x="3122" y="1972"/>
                  </a:cubicBezTo>
                  <a:cubicBezTo>
                    <a:pt x="2876" y="1616"/>
                    <a:pt x="2629" y="1315"/>
                    <a:pt x="2383" y="1014"/>
                  </a:cubicBez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6"/>
            <p:cNvSpPr/>
            <p:nvPr/>
          </p:nvSpPr>
          <p:spPr>
            <a:xfrm>
              <a:off x="5475775" y="2861542"/>
              <a:ext cx="88075" cy="97174"/>
            </a:xfrm>
            <a:custGeom>
              <a:avLst/>
              <a:gdLst/>
              <a:ahLst/>
              <a:cxnLst/>
              <a:rect l="l" t="t" r="r" b="b"/>
              <a:pathLst>
                <a:path w="2904" h="3204" extrusionOk="0">
                  <a:moveTo>
                    <a:pt x="877" y="0"/>
                  </a:moveTo>
                  <a:cubicBezTo>
                    <a:pt x="576" y="0"/>
                    <a:pt x="302" y="165"/>
                    <a:pt x="56" y="384"/>
                  </a:cubicBezTo>
                  <a:cubicBezTo>
                    <a:pt x="56" y="411"/>
                    <a:pt x="28" y="438"/>
                    <a:pt x="1" y="438"/>
                  </a:cubicBezTo>
                  <a:lnTo>
                    <a:pt x="1698" y="3204"/>
                  </a:lnTo>
                  <a:cubicBezTo>
                    <a:pt x="2082" y="2793"/>
                    <a:pt x="2492" y="2355"/>
                    <a:pt x="2903" y="1917"/>
                  </a:cubicBezTo>
                  <a:cubicBezTo>
                    <a:pt x="2684" y="1561"/>
                    <a:pt x="2438" y="1205"/>
                    <a:pt x="2219" y="904"/>
                  </a:cubicBezTo>
                  <a:cubicBezTo>
                    <a:pt x="1863" y="520"/>
                    <a:pt x="1507" y="219"/>
                    <a:pt x="1178" y="55"/>
                  </a:cubicBezTo>
                  <a:cubicBezTo>
                    <a:pt x="1069" y="28"/>
                    <a:pt x="987" y="0"/>
                    <a:pt x="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6"/>
            <p:cNvSpPr/>
            <p:nvPr/>
          </p:nvSpPr>
          <p:spPr>
            <a:xfrm>
              <a:off x="4971694" y="2975310"/>
              <a:ext cx="417752" cy="581802"/>
            </a:xfrm>
            <a:custGeom>
              <a:avLst/>
              <a:gdLst/>
              <a:ahLst/>
              <a:cxnLst/>
              <a:rect l="l" t="t" r="r" b="b"/>
              <a:pathLst>
                <a:path w="13774" h="19183" extrusionOk="0">
                  <a:moveTo>
                    <a:pt x="13773" y="0"/>
                  </a:moveTo>
                  <a:lnTo>
                    <a:pt x="13773" y="0"/>
                  </a:lnTo>
                  <a:cubicBezTo>
                    <a:pt x="3943" y="5422"/>
                    <a:pt x="0" y="15909"/>
                    <a:pt x="0" y="15909"/>
                  </a:cubicBezTo>
                  <a:lnTo>
                    <a:pt x="1369" y="18209"/>
                  </a:lnTo>
                  <a:cubicBezTo>
                    <a:pt x="1743" y="18838"/>
                    <a:pt x="2402" y="19182"/>
                    <a:pt x="3071" y="19182"/>
                  </a:cubicBezTo>
                  <a:cubicBezTo>
                    <a:pt x="3480" y="19182"/>
                    <a:pt x="3891" y="19054"/>
                    <a:pt x="4244" y="18784"/>
                  </a:cubicBezTo>
                  <a:cubicBezTo>
                    <a:pt x="11884" y="13007"/>
                    <a:pt x="13773" y="1"/>
                    <a:pt x="13773"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6"/>
            <p:cNvSpPr/>
            <p:nvPr/>
          </p:nvSpPr>
          <p:spPr>
            <a:xfrm>
              <a:off x="5116883" y="3231933"/>
              <a:ext cx="173725" cy="294677"/>
            </a:xfrm>
            <a:custGeom>
              <a:avLst/>
              <a:gdLst/>
              <a:ahLst/>
              <a:cxnLst/>
              <a:rect l="l" t="t" r="r" b="b"/>
              <a:pathLst>
                <a:path w="5728" h="9716" extrusionOk="0">
                  <a:moveTo>
                    <a:pt x="5728" y="0"/>
                  </a:moveTo>
                  <a:lnTo>
                    <a:pt x="1484" y="1588"/>
                  </a:lnTo>
                  <a:cubicBezTo>
                    <a:pt x="1484" y="1588"/>
                    <a:pt x="881" y="7065"/>
                    <a:pt x="32" y="9584"/>
                  </a:cubicBezTo>
                  <a:cubicBezTo>
                    <a:pt x="4" y="9673"/>
                    <a:pt x="0" y="9715"/>
                    <a:pt x="19" y="9715"/>
                  </a:cubicBezTo>
                  <a:cubicBezTo>
                    <a:pt x="304" y="9715"/>
                    <a:pt x="5728" y="1"/>
                    <a:pt x="5728"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6"/>
            <p:cNvSpPr/>
            <p:nvPr/>
          </p:nvSpPr>
          <p:spPr>
            <a:xfrm>
              <a:off x="5271474" y="2821628"/>
              <a:ext cx="437678" cy="615922"/>
            </a:xfrm>
            <a:custGeom>
              <a:avLst/>
              <a:gdLst/>
              <a:ahLst/>
              <a:cxnLst/>
              <a:rect l="l" t="t" r="r" b="b"/>
              <a:pathLst>
                <a:path w="14431" h="20308" extrusionOk="0">
                  <a:moveTo>
                    <a:pt x="12939" y="0"/>
                  </a:moveTo>
                  <a:cubicBezTo>
                    <a:pt x="12913" y="0"/>
                    <a:pt x="12882" y="18"/>
                    <a:pt x="12843" y="57"/>
                  </a:cubicBezTo>
                  <a:cubicBezTo>
                    <a:pt x="1" y="12324"/>
                    <a:pt x="1014" y="17197"/>
                    <a:pt x="1014" y="17197"/>
                  </a:cubicBezTo>
                  <a:lnTo>
                    <a:pt x="2712" y="19717"/>
                  </a:lnTo>
                  <a:cubicBezTo>
                    <a:pt x="2972" y="20108"/>
                    <a:pt x="3394" y="20307"/>
                    <a:pt x="3822" y="20307"/>
                  </a:cubicBezTo>
                  <a:cubicBezTo>
                    <a:pt x="4204" y="20307"/>
                    <a:pt x="4591" y="20149"/>
                    <a:pt x="4875" y="19826"/>
                  </a:cubicBezTo>
                  <a:cubicBezTo>
                    <a:pt x="11090" y="12625"/>
                    <a:pt x="14431" y="961"/>
                    <a:pt x="14431" y="960"/>
                  </a:cubicBezTo>
                  <a:lnTo>
                    <a:pt x="14431" y="960"/>
                  </a:lnTo>
                  <a:cubicBezTo>
                    <a:pt x="14186" y="1060"/>
                    <a:pt x="13988" y="1102"/>
                    <a:pt x="13827" y="1102"/>
                  </a:cubicBezTo>
                  <a:cubicBezTo>
                    <a:pt x="13412" y="1102"/>
                    <a:pt x="13243" y="826"/>
                    <a:pt x="13144" y="550"/>
                  </a:cubicBezTo>
                  <a:cubicBezTo>
                    <a:pt x="13057" y="266"/>
                    <a:pt x="13039" y="0"/>
                    <a:pt x="12939"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6"/>
            <p:cNvSpPr/>
            <p:nvPr/>
          </p:nvSpPr>
          <p:spPr>
            <a:xfrm>
              <a:off x="5413508" y="2861542"/>
              <a:ext cx="244998" cy="548106"/>
            </a:xfrm>
            <a:custGeom>
              <a:avLst/>
              <a:gdLst/>
              <a:ahLst/>
              <a:cxnLst/>
              <a:rect l="l" t="t" r="r" b="b"/>
              <a:pathLst>
                <a:path w="8078" h="18072" extrusionOk="0">
                  <a:moveTo>
                    <a:pt x="6846" y="0"/>
                  </a:moveTo>
                  <a:lnTo>
                    <a:pt x="384" y="7092"/>
                  </a:lnTo>
                  <a:cubicBezTo>
                    <a:pt x="384" y="7092"/>
                    <a:pt x="821" y="13863"/>
                    <a:pt x="218" y="17246"/>
                  </a:cubicBezTo>
                  <a:lnTo>
                    <a:pt x="218" y="17246"/>
                  </a:lnTo>
                  <a:cubicBezTo>
                    <a:pt x="905" y="14772"/>
                    <a:pt x="3276" y="7186"/>
                    <a:pt x="8078" y="603"/>
                  </a:cubicBezTo>
                  <a:lnTo>
                    <a:pt x="6846" y="0"/>
                  </a:lnTo>
                  <a:close/>
                  <a:moveTo>
                    <a:pt x="218" y="17246"/>
                  </a:moveTo>
                  <a:cubicBezTo>
                    <a:pt x="70" y="17776"/>
                    <a:pt x="0" y="18072"/>
                    <a:pt x="0" y="18072"/>
                  </a:cubicBezTo>
                  <a:lnTo>
                    <a:pt x="28" y="18072"/>
                  </a:lnTo>
                  <a:cubicBezTo>
                    <a:pt x="100" y="17829"/>
                    <a:pt x="163" y="17551"/>
                    <a:pt x="218" y="17246"/>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6"/>
            <p:cNvSpPr/>
            <p:nvPr/>
          </p:nvSpPr>
          <p:spPr>
            <a:xfrm>
              <a:off x="5086280" y="2837551"/>
              <a:ext cx="373744" cy="627902"/>
            </a:xfrm>
            <a:custGeom>
              <a:avLst/>
              <a:gdLst/>
              <a:ahLst/>
              <a:cxnLst/>
              <a:rect l="l" t="t" r="r" b="b"/>
              <a:pathLst>
                <a:path w="12323" h="20703" extrusionOk="0">
                  <a:moveTo>
                    <a:pt x="4559" y="0"/>
                  </a:moveTo>
                  <a:cubicBezTo>
                    <a:pt x="4250" y="0"/>
                    <a:pt x="3943" y="44"/>
                    <a:pt x="3643" y="134"/>
                  </a:cubicBezTo>
                  <a:cubicBezTo>
                    <a:pt x="1096" y="901"/>
                    <a:pt x="1" y="4762"/>
                    <a:pt x="1178" y="8759"/>
                  </a:cubicBezTo>
                  <a:cubicBezTo>
                    <a:pt x="2307" y="12506"/>
                    <a:pt x="5240" y="20702"/>
                    <a:pt x="9008" y="20702"/>
                  </a:cubicBezTo>
                  <a:cubicBezTo>
                    <a:pt x="9260" y="20702"/>
                    <a:pt x="9516" y="20665"/>
                    <a:pt x="9776" y="20588"/>
                  </a:cubicBezTo>
                  <a:cubicBezTo>
                    <a:pt x="12323" y="19821"/>
                    <a:pt x="11638" y="9991"/>
                    <a:pt x="10433" y="5994"/>
                  </a:cubicBezTo>
                  <a:cubicBezTo>
                    <a:pt x="9370" y="2443"/>
                    <a:pt x="6880" y="0"/>
                    <a:pt x="4559"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6"/>
            <p:cNvSpPr/>
            <p:nvPr/>
          </p:nvSpPr>
          <p:spPr>
            <a:xfrm>
              <a:off x="4891957" y="2907947"/>
              <a:ext cx="303988" cy="647979"/>
            </a:xfrm>
            <a:custGeom>
              <a:avLst/>
              <a:gdLst/>
              <a:ahLst/>
              <a:cxnLst/>
              <a:rect l="l" t="t" r="r" b="b"/>
              <a:pathLst>
                <a:path w="10023" h="21365" extrusionOk="0">
                  <a:moveTo>
                    <a:pt x="4759" y="1"/>
                  </a:moveTo>
                  <a:cubicBezTo>
                    <a:pt x="4716" y="1"/>
                    <a:pt x="4672" y="2"/>
                    <a:pt x="4628" y="4"/>
                  </a:cubicBezTo>
                  <a:cubicBezTo>
                    <a:pt x="1972" y="141"/>
                    <a:pt x="1" y="3618"/>
                    <a:pt x="192" y="7807"/>
                  </a:cubicBezTo>
                  <a:cubicBezTo>
                    <a:pt x="382" y="11923"/>
                    <a:pt x="1348" y="21365"/>
                    <a:pt x="5525" y="21365"/>
                  </a:cubicBezTo>
                  <a:cubicBezTo>
                    <a:pt x="5572" y="21365"/>
                    <a:pt x="5620" y="21364"/>
                    <a:pt x="5669" y="21361"/>
                  </a:cubicBezTo>
                  <a:cubicBezTo>
                    <a:pt x="8352" y="21224"/>
                    <a:pt x="10022" y="11504"/>
                    <a:pt x="9831" y="7342"/>
                  </a:cubicBezTo>
                  <a:cubicBezTo>
                    <a:pt x="9642" y="3221"/>
                    <a:pt x="7387" y="1"/>
                    <a:pt x="4759"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6"/>
            <p:cNvSpPr/>
            <p:nvPr/>
          </p:nvSpPr>
          <p:spPr>
            <a:xfrm>
              <a:off x="4799208" y="2663881"/>
              <a:ext cx="765444" cy="686801"/>
            </a:xfrm>
            <a:custGeom>
              <a:avLst/>
              <a:gdLst/>
              <a:ahLst/>
              <a:cxnLst/>
              <a:rect l="l" t="t" r="r" b="b"/>
              <a:pathLst>
                <a:path w="25238" h="22645" extrusionOk="0">
                  <a:moveTo>
                    <a:pt x="5085" y="0"/>
                  </a:moveTo>
                  <a:cubicBezTo>
                    <a:pt x="5085" y="0"/>
                    <a:pt x="622" y="13472"/>
                    <a:pt x="266" y="18456"/>
                  </a:cubicBezTo>
                  <a:cubicBezTo>
                    <a:pt x="0" y="22173"/>
                    <a:pt x="3239" y="22645"/>
                    <a:pt x="4901" y="22645"/>
                  </a:cubicBezTo>
                  <a:cubicBezTo>
                    <a:pt x="5468" y="22645"/>
                    <a:pt x="5852" y="22590"/>
                    <a:pt x="5852" y="22590"/>
                  </a:cubicBezTo>
                  <a:cubicBezTo>
                    <a:pt x="21979" y="19140"/>
                    <a:pt x="25238" y="11720"/>
                    <a:pt x="25238" y="11720"/>
                  </a:cubicBezTo>
                  <a:lnTo>
                    <a:pt x="180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6"/>
            <p:cNvSpPr/>
            <p:nvPr/>
          </p:nvSpPr>
          <p:spPr>
            <a:xfrm>
              <a:off x="5411021" y="2769339"/>
              <a:ext cx="59809" cy="98023"/>
            </a:xfrm>
            <a:custGeom>
              <a:avLst/>
              <a:gdLst/>
              <a:ahLst/>
              <a:cxnLst/>
              <a:rect l="l" t="t" r="r" b="b"/>
              <a:pathLst>
                <a:path w="1972" h="3232" extrusionOk="0">
                  <a:moveTo>
                    <a:pt x="1971" y="3232"/>
                  </a:moveTo>
                  <a:lnTo>
                    <a:pt x="0" y="1"/>
                  </a:lnTo>
                  <a:lnTo>
                    <a:pt x="0" y="1"/>
                  </a:lnTo>
                  <a:lnTo>
                    <a:pt x="1971" y="3232"/>
                  </a:lnTo>
                  <a:lnTo>
                    <a:pt x="1971" y="3232"/>
                  </a:lnTo>
                  <a:close/>
                </a:path>
              </a:pathLst>
            </a:custGeom>
            <a:solidFill>
              <a:srgbClr val="88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6"/>
            <p:cNvSpPr/>
            <p:nvPr/>
          </p:nvSpPr>
          <p:spPr>
            <a:xfrm>
              <a:off x="5470801" y="2867335"/>
              <a:ext cx="5004" cy="7522"/>
            </a:xfrm>
            <a:custGeom>
              <a:avLst/>
              <a:gdLst/>
              <a:ahLst/>
              <a:cxnLst/>
              <a:rect l="l" t="t" r="r" b="b"/>
              <a:pathLst>
                <a:path w="165" h="248" extrusionOk="0">
                  <a:moveTo>
                    <a:pt x="165" y="247"/>
                  </a:moveTo>
                  <a:lnTo>
                    <a:pt x="0" y="1"/>
                  </a:lnTo>
                  <a:lnTo>
                    <a:pt x="0" y="1"/>
                  </a:lnTo>
                  <a:lnTo>
                    <a:pt x="165" y="247"/>
                  </a:lnTo>
                  <a:lnTo>
                    <a:pt x="165" y="247"/>
                  </a:lnTo>
                  <a:close/>
                </a:path>
              </a:pathLst>
            </a:custGeom>
            <a:solidFill>
              <a:srgbClr val="8387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6"/>
            <p:cNvSpPr/>
            <p:nvPr/>
          </p:nvSpPr>
          <p:spPr>
            <a:xfrm>
              <a:off x="5475775" y="2874826"/>
              <a:ext cx="51529" cy="83890"/>
            </a:xfrm>
            <a:custGeom>
              <a:avLst/>
              <a:gdLst/>
              <a:ahLst/>
              <a:cxnLst/>
              <a:rect l="l" t="t" r="r" b="b"/>
              <a:pathLst>
                <a:path w="1699" h="2766" extrusionOk="0">
                  <a:moveTo>
                    <a:pt x="1698" y="2766"/>
                  </a:moveTo>
                  <a:lnTo>
                    <a:pt x="1" y="0"/>
                  </a:lnTo>
                  <a:lnTo>
                    <a:pt x="1" y="0"/>
                  </a:lnTo>
                  <a:lnTo>
                    <a:pt x="1698" y="2766"/>
                  </a:lnTo>
                  <a:lnTo>
                    <a:pt x="1698" y="2766"/>
                  </a:lnTo>
                  <a:close/>
                </a:path>
              </a:pathLst>
            </a:custGeom>
            <a:solidFill>
              <a:srgbClr val="AB8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6"/>
            <p:cNvSpPr/>
            <p:nvPr/>
          </p:nvSpPr>
          <p:spPr>
            <a:xfrm>
              <a:off x="5178482" y="3287558"/>
              <a:ext cx="12465" cy="5035"/>
            </a:xfrm>
            <a:custGeom>
              <a:avLst/>
              <a:gdLst/>
              <a:ahLst/>
              <a:cxnLst/>
              <a:rect l="l" t="t" r="r" b="b"/>
              <a:pathLst>
                <a:path w="411" h="166" extrusionOk="0">
                  <a:moveTo>
                    <a:pt x="0" y="165"/>
                  </a:moveTo>
                  <a:lnTo>
                    <a:pt x="0" y="165"/>
                  </a:lnTo>
                  <a:cubicBezTo>
                    <a:pt x="137" y="110"/>
                    <a:pt x="274" y="56"/>
                    <a:pt x="411" y="1"/>
                  </a:cubicBezTo>
                  <a:lnTo>
                    <a:pt x="411" y="1"/>
                  </a:lnTo>
                  <a:cubicBezTo>
                    <a:pt x="274" y="56"/>
                    <a:pt x="137" y="110"/>
                    <a:pt x="0" y="165"/>
                  </a:cubicBezTo>
                  <a:close/>
                </a:path>
              </a:pathLst>
            </a:custGeom>
            <a:solidFill>
              <a:srgbClr val="AD4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6"/>
            <p:cNvSpPr/>
            <p:nvPr/>
          </p:nvSpPr>
          <p:spPr>
            <a:xfrm>
              <a:off x="5527275" y="2958689"/>
              <a:ext cx="2517" cy="3367"/>
            </a:xfrm>
            <a:custGeom>
              <a:avLst/>
              <a:gdLst/>
              <a:ahLst/>
              <a:cxnLst/>
              <a:rect l="l" t="t" r="r" b="b"/>
              <a:pathLst>
                <a:path w="83" h="111" extrusionOk="0">
                  <a:moveTo>
                    <a:pt x="83" y="110"/>
                  </a:moveTo>
                  <a:lnTo>
                    <a:pt x="0" y="1"/>
                  </a:lnTo>
                  <a:lnTo>
                    <a:pt x="0" y="1"/>
                  </a:lnTo>
                  <a:lnTo>
                    <a:pt x="83" y="110"/>
                  </a:lnTo>
                  <a:lnTo>
                    <a:pt x="83" y="110"/>
                  </a:lnTo>
                  <a:close/>
                </a:path>
              </a:pathLst>
            </a:custGeom>
            <a:solidFill>
              <a:srgbClr val="AC63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6"/>
            <p:cNvSpPr/>
            <p:nvPr/>
          </p:nvSpPr>
          <p:spPr>
            <a:xfrm>
              <a:off x="5429280" y="2962025"/>
              <a:ext cx="135389" cy="201840"/>
            </a:xfrm>
            <a:custGeom>
              <a:avLst/>
              <a:gdLst/>
              <a:ahLst/>
              <a:cxnLst/>
              <a:rect l="l" t="t" r="r" b="b"/>
              <a:pathLst>
                <a:path w="4464" h="6655" extrusionOk="0">
                  <a:moveTo>
                    <a:pt x="0" y="6654"/>
                  </a:moveTo>
                  <a:lnTo>
                    <a:pt x="0" y="6654"/>
                  </a:lnTo>
                  <a:cubicBezTo>
                    <a:pt x="3478" y="4108"/>
                    <a:pt x="4464" y="1890"/>
                    <a:pt x="4464" y="1890"/>
                  </a:cubicBezTo>
                  <a:lnTo>
                    <a:pt x="3314" y="0"/>
                  </a:lnTo>
                  <a:lnTo>
                    <a:pt x="3314" y="0"/>
                  </a:lnTo>
                  <a:lnTo>
                    <a:pt x="4464" y="1890"/>
                  </a:lnTo>
                  <a:cubicBezTo>
                    <a:pt x="4464" y="1890"/>
                    <a:pt x="3478" y="4108"/>
                    <a:pt x="0" y="6654"/>
                  </a:cubicBezTo>
                </a:path>
              </a:pathLst>
            </a:custGeom>
            <a:solidFill>
              <a:srgbClr val="AD4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6"/>
            <p:cNvSpPr/>
            <p:nvPr/>
          </p:nvSpPr>
          <p:spPr>
            <a:xfrm>
              <a:off x="5190918" y="3163842"/>
              <a:ext cx="238386" cy="123742"/>
            </a:xfrm>
            <a:custGeom>
              <a:avLst/>
              <a:gdLst/>
              <a:ahLst/>
              <a:cxnLst/>
              <a:rect l="l" t="t" r="r" b="b"/>
              <a:pathLst>
                <a:path w="7860" h="4080" extrusionOk="0">
                  <a:moveTo>
                    <a:pt x="1" y="4080"/>
                  </a:moveTo>
                  <a:lnTo>
                    <a:pt x="1" y="4080"/>
                  </a:lnTo>
                  <a:cubicBezTo>
                    <a:pt x="3478" y="2793"/>
                    <a:pt x="6025" y="1342"/>
                    <a:pt x="7859" y="0"/>
                  </a:cubicBezTo>
                  <a:lnTo>
                    <a:pt x="7859" y="0"/>
                  </a:lnTo>
                  <a:cubicBezTo>
                    <a:pt x="6025" y="1342"/>
                    <a:pt x="3478" y="2793"/>
                    <a:pt x="1" y="4080"/>
                  </a:cubicBezTo>
                  <a:close/>
                </a:path>
              </a:pathLst>
            </a:custGeom>
            <a:solidFill>
              <a:srgbClr val="AC63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6"/>
            <p:cNvSpPr/>
            <p:nvPr/>
          </p:nvSpPr>
          <p:spPr>
            <a:xfrm>
              <a:off x="4976668" y="3292562"/>
              <a:ext cx="201840" cy="56503"/>
            </a:xfrm>
            <a:custGeom>
              <a:avLst/>
              <a:gdLst/>
              <a:ahLst/>
              <a:cxnLst/>
              <a:rect l="l" t="t" r="r" b="b"/>
              <a:pathLst>
                <a:path w="6655" h="1863" extrusionOk="0">
                  <a:moveTo>
                    <a:pt x="1" y="1862"/>
                  </a:moveTo>
                  <a:lnTo>
                    <a:pt x="1" y="1862"/>
                  </a:lnTo>
                  <a:cubicBezTo>
                    <a:pt x="2520" y="1315"/>
                    <a:pt x="4738" y="685"/>
                    <a:pt x="6654" y="0"/>
                  </a:cubicBezTo>
                  <a:lnTo>
                    <a:pt x="6654" y="0"/>
                  </a:lnTo>
                  <a:cubicBezTo>
                    <a:pt x="4738" y="685"/>
                    <a:pt x="2520" y="1315"/>
                    <a:pt x="1" y="1862"/>
                  </a:cubicBezTo>
                  <a:lnTo>
                    <a:pt x="1" y="1862"/>
                  </a:lnTo>
                  <a:close/>
                </a:path>
              </a:pathLst>
            </a:custGeom>
            <a:solidFill>
              <a:srgbClr val="AC63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6"/>
            <p:cNvSpPr/>
            <p:nvPr/>
          </p:nvSpPr>
          <p:spPr>
            <a:xfrm>
              <a:off x="4508709" y="1368484"/>
              <a:ext cx="567638" cy="1032127"/>
            </a:xfrm>
            <a:custGeom>
              <a:avLst/>
              <a:gdLst/>
              <a:ahLst/>
              <a:cxnLst/>
              <a:rect l="l" t="t" r="r" b="b"/>
              <a:pathLst>
                <a:path w="18716" h="34031" extrusionOk="0">
                  <a:moveTo>
                    <a:pt x="2175" y="0"/>
                  </a:moveTo>
                  <a:cubicBezTo>
                    <a:pt x="1292" y="0"/>
                    <a:pt x="0" y="1264"/>
                    <a:pt x="41" y="2268"/>
                  </a:cubicBezTo>
                  <a:cubicBezTo>
                    <a:pt x="96" y="3637"/>
                    <a:pt x="2670" y="6540"/>
                    <a:pt x="2670" y="6540"/>
                  </a:cubicBezTo>
                  <a:cubicBezTo>
                    <a:pt x="2670" y="6540"/>
                    <a:pt x="4970" y="19765"/>
                    <a:pt x="6859" y="24228"/>
                  </a:cubicBezTo>
                  <a:cubicBezTo>
                    <a:pt x="8748" y="28719"/>
                    <a:pt x="14635" y="34031"/>
                    <a:pt x="14635" y="34031"/>
                  </a:cubicBezTo>
                  <a:lnTo>
                    <a:pt x="18715" y="27788"/>
                  </a:lnTo>
                  <a:cubicBezTo>
                    <a:pt x="9652" y="22585"/>
                    <a:pt x="4997" y="6950"/>
                    <a:pt x="5216" y="5609"/>
                  </a:cubicBezTo>
                  <a:cubicBezTo>
                    <a:pt x="5408" y="4294"/>
                    <a:pt x="5928" y="2953"/>
                    <a:pt x="5490" y="2213"/>
                  </a:cubicBezTo>
                  <a:cubicBezTo>
                    <a:pt x="5436" y="2121"/>
                    <a:pt x="5371" y="2081"/>
                    <a:pt x="5301" y="2081"/>
                  </a:cubicBezTo>
                  <a:cubicBezTo>
                    <a:pt x="4803" y="2081"/>
                    <a:pt x="3984" y="4075"/>
                    <a:pt x="3984" y="4075"/>
                  </a:cubicBezTo>
                  <a:cubicBezTo>
                    <a:pt x="3984" y="4075"/>
                    <a:pt x="3409" y="1885"/>
                    <a:pt x="2861" y="488"/>
                  </a:cubicBezTo>
                  <a:cubicBezTo>
                    <a:pt x="2724" y="143"/>
                    <a:pt x="2473" y="0"/>
                    <a:pt x="2175"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6"/>
            <p:cNvSpPr/>
            <p:nvPr/>
          </p:nvSpPr>
          <p:spPr>
            <a:xfrm>
              <a:off x="4522388" y="1446402"/>
              <a:ext cx="509103" cy="937561"/>
            </a:xfrm>
            <a:custGeom>
              <a:avLst/>
              <a:gdLst/>
              <a:ahLst/>
              <a:cxnLst/>
              <a:rect l="l" t="t" r="r" b="b"/>
              <a:pathLst>
                <a:path w="16786" h="30913" extrusionOk="0">
                  <a:moveTo>
                    <a:pt x="1" y="0"/>
                  </a:moveTo>
                  <a:lnTo>
                    <a:pt x="1" y="0"/>
                  </a:lnTo>
                  <a:cubicBezTo>
                    <a:pt x="220" y="411"/>
                    <a:pt x="494" y="794"/>
                    <a:pt x="713" y="1123"/>
                  </a:cubicBezTo>
                  <a:cubicBezTo>
                    <a:pt x="1315" y="1917"/>
                    <a:pt x="1699" y="2821"/>
                    <a:pt x="1890" y="3779"/>
                  </a:cubicBezTo>
                  <a:cubicBezTo>
                    <a:pt x="2630" y="7667"/>
                    <a:pt x="4656" y="17552"/>
                    <a:pt x="6353" y="21413"/>
                  </a:cubicBezTo>
                  <a:cubicBezTo>
                    <a:pt x="7750" y="24671"/>
                    <a:pt x="11118" y="28313"/>
                    <a:pt x="13199" y="30366"/>
                  </a:cubicBezTo>
                  <a:cubicBezTo>
                    <a:pt x="13567" y="30735"/>
                    <a:pt x="14049" y="30912"/>
                    <a:pt x="14531" y="30912"/>
                  </a:cubicBezTo>
                  <a:cubicBezTo>
                    <a:pt x="15158" y="30912"/>
                    <a:pt x="15784" y="30611"/>
                    <a:pt x="16156" y="30038"/>
                  </a:cubicBezTo>
                  <a:lnTo>
                    <a:pt x="16786" y="29025"/>
                  </a:lnTo>
                  <a:cubicBezTo>
                    <a:pt x="16649" y="28970"/>
                    <a:pt x="16485" y="28888"/>
                    <a:pt x="16348" y="28778"/>
                  </a:cubicBezTo>
                  <a:cubicBezTo>
                    <a:pt x="14075" y="26944"/>
                    <a:pt x="10351" y="23685"/>
                    <a:pt x="8599" y="20619"/>
                  </a:cubicBezTo>
                  <a:cubicBezTo>
                    <a:pt x="6518" y="16949"/>
                    <a:pt x="3451" y="7311"/>
                    <a:pt x="2274" y="3560"/>
                  </a:cubicBezTo>
                  <a:cubicBezTo>
                    <a:pt x="2000" y="2629"/>
                    <a:pt x="1507" y="1753"/>
                    <a:pt x="822" y="1041"/>
                  </a:cubicBezTo>
                  <a:cubicBezTo>
                    <a:pt x="576" y="712"/>
                    <a:pt x="275" y="384"/>
                    <a:pt x="1"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6"/>
            <p:cNvSpPr/>
            <p:nvPr/>
          </p:nvSpPr>
          <p:spPr>
            <a:xfrm>
              <a:off x="4786500" y="2053488"/>
              <a:ext cx="329707" cy="332194"/>
            </a:xfrm>
            <a:custGeom>
              <a:avLst/>
              <a:gdLst/>
              <a:ahLst/>
              <a:cxnLst/>
              <a:rect l="l" t="t" r="r" b="b"/>
              <a:pathLst>
                <a:path w="10871" h="10953" extrusionOk="0">
                  <a:moveTo>
                    <a:pt x="4546" y="0"/>
                  </a:moveTo>
                  <a:lnTo>
                    <a:pt x="0" y="5750"/>
                  </a:lnTo>
                  <a:cubicBezTo>
                    <a:pt x="767" y="7776"/>
                    <a:pt x="5203" y="10953"/>
                    <a:pt x="5203" y="10953"/>
                  </a:cubicBezTo>
                  <a:cubicBezTo>
                    <a:pt x="5203" y="10953"/>
                    <a:pt x="10871" y="5312"/>
                    <a:pt x="8927" y="4463"/>
                  </a:cubicBezTo>
                  <a:cubicBezTo>
                    <a:pt x="6982" y="3642"/>
                    <a:pt x="4546" y="0"/>
                    <a:pt x="45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6"/>
            <p:cNvSpPr/>
            <p:nvPr/>
          </p:nvSpPr>
          <p:spPr>
            <a:xfrm>
              <a:off x="5104569" y="2010298"/>
              <a:ext cx="160289" cy="235050"/>
            </a:xfrm>
            <a:custGeom>
              <a:avLst/>
              <a:gdLst/>
              <a:ahLst/>
              <a:cxnLst/>
              <a:rect l="l" t="t" r="r" b="b"/>
              <a:pathLst>
                <a:path w="5285" h="7750" extrusionOk="0">
                  <a:moveTo>
                    <a:pt x="5285" y="0"/>
                  </a:moveTo>
                  <a:lnTo>
                    <a:pt x="0" y="986"/>
                  </a:lnTo>
                  <a:lnTo>
                    <a:pt x="0" y="7256"/>
                  </a:lnTo>
                  <a:lnTo>
                    <a:pt x="5011" y="7749"/>
                  </a:lnTo>
                  <a:lnTo>
                    <a:pt x="5285" y="0"/>
                  </a:ln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6"/>
            <p:cNvSpPr/>
            <p:nvPr/>
          </p:nvSpPr>
          <p:spPr>
            <a:xfrm>
              <a:off x="5369469" y="1840268"/>
              <a:ext cx="103847" cy="136602"/>
            </a:xfrm>
            <a:custGeom>
              <a:avLst/>
              <a:gdLst/>
              <a:ahLst/>
              <a:cxnLst/>
              <a:rect l="l" t="t" r="r" b="b"/>
              <a:pathLst>
                <a:path w="3424" h="4504" extrusionOk="0">
                  <a:moveTo>
                    <a:pt x="1965" y="0"/>
                  </a:moveTo>
                  <a:cubicBezTo>
                    <a:pt x="1233" y="0"/>
                    <a:pt x="498" y="808"/>
                    <a:pt x="247" y="1937"/>
                  </a:cubicBezTo>
                  <a:cubicBezTo>
                    <a:pt x="1" y="3169"/>
                    <a:pt x="439" y="4292"/>
                    <a:pt x="1233" y="4484"/>
                  </a:cubicBezTo>
                  <a:cubicBezTo>
                    <a:pt x="1298" y="4497"/>
                    <a:pt x="1362" y="4503"/>
                    <a:pt x="1428" y="4503"/>
                  </a:cubicBezTo>
                  <a:cubicBezTo>
                    <a:pt x="2165" y="4503"/>
                    <a:pt x="2923" y="3672"/>
                    <a:pt x="3150" y="2540"/>
                  </a:cubicBezTo>
                  <a:cubicBezTo>
                    <a:pt x="3424" y="1335"/>
                    <a:pt x="2986" y="185"/>
                    <a:pt x="2164" y="20"/>
                  </a:cubicBezTo>
                  <a:cubicBezTo>
                    <a:pt x="2098" y="7"/>
                    <a:pt x="2032" y="0"/>
                    <a:pt x="1965" y="0"/>
                  </a:cubicBezTo>
                  <a:close/>
                </a:path>
              </a:pathLst>
            </a:custGeom>
            <a:solidFill>
              <a:srgbClr val="F7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6"/>
            <p:cNvSpPr/>
            <p:nvPr/>
          </p:nvSpPr>
          <p:spPr>
            <a:xfrm>
              <a:off x="4899448" y="1643851"/>
              <a:ext cx="521538" cy="518808"/>
            </a:xfrm>
            <a:custGeom>
              <a:avLst/>
              <a:gdLst/>
              <a:ahLst/>
              <a:cxnLst/>
              <a:rect l="l" t="t" r="r" b="b"/>
              <a:pathLst>
                <a:path w="17196" h="17106" extrusionOk="0">
                  <a:moveTo>
                    <a:pt x="8350" y="1"/>
                  </a:moveTo>
                  <a:cubicBezTo>
                    <a:pt x="7937" y="1"/>
                    <a:pt x="7534" y="30"/>
                    <a:pt x="7147" y="89"/>
                  </a:cubicBezTo>
                  <a:cubicBezTo>
                    <a:pt x="3012" y="719"/>
                    <a:pt x="0" y="5319"/>
                    <a:pt x="876" y="10001"/>
                  </a:cubicBezTo>
                  <a:cubicBezTo>
                    <a:pt x="1696" y="14379"/>
                    <a:pt x="6178" y="17106"/>
                    <a:pt x="9599" y="17106"/>
                  </a:cubicBezTo>
                  <a:cubicBezTo>
                    <a:pt x="9837" y="17106"/>
                    <a:pt x="10070" y="17092"/>
                    <a:pt x="10295" y="17066"/>
                  </a:cubicBezTo>
                  <a:cubicBezTo>
                    <a:pt x="13034" y="16737"/>
                    <a:pt x="17196" y="14300"/>
                    <a:pt x="17196" y="8139"/>
                  </a:cubicBezTo>
                  <a:cubicBezTo>
                    <a:pt x="17196" y="2754"/>
                    <a:pt x="12338" y="1"/>
                    <a:pt x="8350"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6"/>
            <p:cNvSpPr/>
            <p:nvPr/>
          </p:nvSpPr>
          <p:spPr>
            <a:xfrm>
              <a:off x="5024922" y="1641623"/>
              <a:ext cx="454268" cy="522903"/>
            </a:xfrm>
            <a:custGeom>
              <a:avLst/>
              <a:gdLst/>
              <a:ahLst/>
              <a:cxnLst/>
              <a:rect l="l" t="t" r="r" b="b"/>
              <a:pathLst>
                <a:path w="14978" h="17241" extrusionOk="0">
                  <a:moveTo>
                    <a:pt x="6024" y="0"/>
                  </a:moveTo>
                  <a:lnTo>
                    <a:pt x="6024" y="0"/>
                  </a:lnTo>
                  <a:cubicBezTo>
                    <a:pt x="7776" y="2026"/>
                    <a:pt x="9666" y="5011"/>
                    <a:pt x="9228" y="8187"/>
                  </a:cubicBezTo>
                  <a:cubicBezTo>
                    <a:pt x="8522" y="13263"/>
                    <a:pt x="5394" y="15463"/>
                    <a:pt x="2047" y="15463"/>
                  </a:cubicBezTo>
                  <a:cubicBezTo>
                    <a:pt x="1367" y="15463"/>
                    <a:pt x="679" y="15372"/>
                    <a:pt x="0" y="15197"/>
                  </a:cubicBezTo>
                  <a:lnTo>
                    <a:pt x="0" y="15197"/>
                  </a:lnTo>
                  <a:cubicBezTo>
                    <a:pt x="1695" y="16508"/>
                    <a:pt x="3727" y="17240"/>
                    <a:pt x="5508" y="17240"/>
                  </a:cubicBezTo>
                  <a:cubicBezTo>
                    <a:pt x="5885" y="17240"/>
                    <a:pt x="6250" y="17208"/>
                    <a:pt x="6599" y="17141"/>
                  </a:cubicBezTo>
                  <a:cubicBezTo>
                    <a:pt x="8707" y="16730"/>
                    <a:pt x="12157" y="15005"/>
                    <a:pt x="13034" y="11172"/>
                  </a:cubicBezTo>
                  <a:cubicBezTo>
                    <a:pt x="13745" y="11144"/>
                    <a:pt x="14485" y="10350"/>
                    <a:pt x="14704" y="9228"/>
                  </a:cubicBezTo>
                  <a:cubicBezTo>
                    <a:pt x="14978" y="8023"/>
                    <a:pt x="14540" y="6873"/>
                    <a:pt x="13718" y="6708"/>
                  </a:cubicBezTo>
                  <a:cubicBezTo>
                    <a:pt x="13654" y="6694"/>
                    <a:pt x="13589" y="6687"/>
                    <a:pt x="13523" y="6687"/>
                  </a:cubicBezTo>
                  <a:cubicBezTo>
                    <a:pt x="13332" y="6687"/>
                    <a:pt x="13134" y="6744"/>
                    <a:pt x="12951" y="6845"/>
                  </a:cubicBezTo>
                  <a:cubicBezTo>
                    <a:pt x="12951" y="6791"/>
                    <a:pt x="12924" y="6763"/>
                    <a:pt x="12924" y="6708"/>
                  </a:cubicBezTo>
                  <a:cubicBezTo>
                    <a:pt x="12157" y="3450"/>
                    <a:pt x="8735" y="1013"/>
                    <a:pt x="6024"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6"/>
            <p:cNvSpPr/>
            <p:nvPr/>
          </p:nvSpPr>
          <p:spPr>
            <a:xfrm>
              <a:off x="4853772" y="1467178"/>
              <a:ext cx="788949" cy="429641"/>
            </a:xfrm>
            <a:custGeom>
              <a:avLst/>
              <a:gdLst/>
              <a:ahLst/>
              <a:cxnLst/>
              <a:rect l="l" t="t" r="r" b="b"/>
              <a:pathLst>
                <a:path w="26013" h="14166" extrusionOk="0">
                  <a:moveTo>
                    <a:pt x="17022" y="1"/>
                  </a:moveTo>
                  <a:cubicBezTo>
                    <a:pt x="16679" y="1"/>
                    <a:pt x="16366" y="123"/>
                    <a:pt x="16100" y="411"/>
                  </a:cubicBezTo>
                  <a:cubicBezTo>
                    <a:pt x="12377" y="4463"/>
                    <a:pt x="4874" y="1944"/>
                    <a:pt x="1889" y="7338"/>
                  </a:cubicBezTo>
                  <a:cubicBezTo>
                    <a:pt x="1889" y="7338"/>
                    <a:pt x="0" y="10980"/>
                    <a:pt x="3258" y="12157"/>
                  </a:cubicBezTo>
                  <a:cubicBezTo>
                    <a:pt x="4037" y="12448"/>
                    <a:pt x="4899" y="12585"/>
                    <a:pt x="5773" y="12585"/>
                  </a:cubicBezTo>
                  <a:cubicBezTo>
                    <a:pt x="7204" y="12585"/>
                    <a:pt x="8668" y="12218"/>
                    <a:pt x="9857" y="11555"/>
                  </a:cubicBezTo>
                  <a:cubicBezTo>
                    <a:pt x="10691" y="11079"/>
                    <a:pt x="11322" y="10815"/>
                    <a:pt x="11950" y="10815"/>
                  </a:cubicBezTo>
                  <a:cubicBezTo>
                    <a:pt x="12766" y="10815"/>
                    <a:pt x="13575" y="11261"/>
                    <a:pt x="14813" y="12267"/>
                  </a:cubicBezTo>
                  <a:cubicBezTo>
                    <a:pt x="15914" y="13164"/>
                    <a:pt x="19170" y="14166"/>
                    <a:pt x="21626" y="14166"/>
                  </a:cubicBezTo>
                  <a:cubicBezTo>
                    <a:pt x="23142" y="14166"/>
                    <a:pt x="24352" y="13784"/>
                    <a:pt x="24561" y="12760"/>
                  </a:cubicBezTo>
                  <a:cubicBezTo>
                    <a:pt x="25081" y="10104"/>
                    <a:pt x="26012" y="6900"/>
                    <a:pt x="22316" y="4080"/>
                  </a:cubicBezTo>
                  <a:cubicBezTo>
                    <a:pt x="21487" y="3435"/>
                    <a:pt x="18837" y="1"/>
                    <a:pt x="17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6"/>
            <p:cNvSpPr/>
            <p:nvPr/>
          </p:nvSpPr>
          <p:spPr>
            <a:xfrm>
              <a:off x="5272323" y="1398875"/>
              <a:ext cx="602941" cy="1014202"/>
            </a:xfrm>
            <a:custGeom>
              <a:avLst/>
              <a:gdLst/>
              <a:ahLst/>
              <a:cxnLst/>
              <a:rect l="l" t="t" r="r" b="b"/>
              <a:pathLst>
                <a:path w="19880" h="33440" extrusionOk="0">
                  <a:moveTo>
                    <a:pt x="17732" y="1"/>
                  </a:moveTo>
                  <a:cubicBezTo>
                    <a:pt x="17449" y="1"/>
                    <a:pt x="17205" y="139"/>
                    <a:pt x="17059" y="472"/>
                  </a:cubicBezTo>
                  <a:cubicBezTo>
                    <a:pt x="16457" y="1814"/>
                    <a:pt x="15772" y="4004"/>
                    <a:pt x="15772" y="4004"/>
                  </a:cubicBezTo>
                  <a:cubicBezTo>
                    <a:pt x="15772" y="4004"/>
                    <a:pt x="15048" y="1939"/>
                    <a:pt x="14539" y="1939"/>
                  </a:cubicBezTo>
                  <a:cubicBezTo>
                    <a:pt x="14471" y="1939"/>
                    <a:pt x="14406" y="1976"/>
                    <a:pt x="14348" y="2060"/>
                  </a:cubicBezTo>
                  <a:cubicBezTo>
                    <a:pt x="13883" y="2772"/>
                    <a:pt x="14348" y="4141"/>
                    <a:pt x="14485" y="5483"/>
                  </a:cubicBezTo>
                  <a:cubicBezTo>
                    <a:pt x="14649" y="6797"/>
                    <a:pt x="9283" y="22240"/>
                    <a:pt x="0" y="27005"/>
                  </a:cubicBezTo>
                  <a:lnTo>
                    <a:pt x="3806" y="33439"/>
                  </a:lnTo>
                  <a:cubicBezTo>
                    <a:pt x="3806" y="33439"/>
                    <a:pt x="9912" y="28401"/>
                    <a:pt x="12021" y="23993"/>
                  </a:cubicBezTo>
                  <a:cubicBezTo>
                    <a:pt x="14102" y="19612"/>
                    <a:pt x="16977" y="6496"/>
                    <a:pt x="16977" y="6496"/>
                  </a:cubicBezTo>
                  <a:cubicBezTo>
                    <a:pt x="16977" y="6496"/>
                    <a:pt x="19688" y="3703"/>
                    <a:pt x="19797" y="2361"/>
                  </a:cubicBezTo>
                  <a:cubicBezTo>
                    <a:pt x="19880" y="1346"/>
                    <a:pt x="18614" y="1"/>
                    <a:pt x="17732"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6"/>
            <p:cNvSpPr/>
            <p:nvPr/>
          </p:nvSpPr>
          <p:spPr>
            <a:xfrm>
              <a:off x="5302228" y="1505363"/>
              <a:ext cx="558903" cy="910902"/>
            </a:xfrm>
            <a:custGeom>
              <a:avLst/>
              <a:gdLst/>
              <a:ahLst/>
              <a:cxnLst/>
              <a:rect l="l" t="t" r="r" b="b"/>
              <a:pathLst>
                <a:path w="18428" h="30034" extrusionOk="0">
                  <a:moveTo>
                    <a:pt x="18428" y="0"/>
                  </a:moveTo>
                  <a:lnTo>
                    <a:pt x="18428" y="0"/>
                  </a:lnTo>
                  <a:cubicBezTo>
                    <a:pt x="18154" y="356"/>
                    <a:pt x="17825" y="685"/>
                    <a:pt x="17552" y="986"/>
                  </a:cubicBezTo>
                  <a:cubicBezTo>
                    <a:pt x="16840" y="1671"/>
                    <a:pt x="16292" y="2492"/>
                    <a:pt x="15963" y="3423"/>
                  </a:cubicBezTo>
                  <a:cubicBezTo>
                    <a:pt x="14567" y="7120"/>
                    <a:pt x="10980" y="16539"/>
                    <a:pt x="8680" y="20071"/>
                  </a:cubicBezTo>
                  <a:cubicBezTo>
                    <a:pt x="6736" y="23056"/>
                    <a:pt x="2820" y="26095"/>
                    <a:pt x="466" y="27793"/>
                  </a:cubicBezTo>
                  <a:cubicBezTo>
                    <a:pt x="329" y="27875"/>
                    <a:pt x="164" y="27957"/>
                    <a:pt x="0" y="28012"/>
                  </a:cubicBezTo>
                  <a:lnTo>
                    <a:pt x="575" y="29052"/>
                  </a:lnTo>
                  <a:cubicBezTo>
                    <a:pt x="934" y="29689"/>
                    <a:pt x="1596" y="30034"/>
                    <a:pt x="2263" y="30034"/>
                  </a:cubicBezTo>
                  <a:cubicBezTo>
                    <a:pt x="2714" y="30034"/>
                    <a:pt x="3168" y="29876"/>
                    <a:pt x="3532" y="29545"/>
                  </a:cubicBezTo>
                  <a:cubicBezTo>
                    <a:pt x="5723" y="27628"/>
                    <a:pt x="9282" y="24178"/>
                    <a:pt x="10870" y="21029"/>
                  </a:cubicBezTo>
                  <a:cubicBezTo>
                    <a:pt x="12787" y="17251"/>
                    <a:pt x="15361" y="7503"/>
                    <a:pt x="16319" y="3669"/>
                  </a:cubicBezTo>
                  <a:cubicBezTo>
                    <a:pt x="16566" y="2711"/>
                    <a:pt x="17031" y="1835"/>
                    <a:pt x="17634" y="1068"/>
                  </a:cubicBezTo>
                  <a:cubicBezTo>
                    <a:pt x="17908" y="767"/>
                    <a:pt x="18181" y="384"/>
                    <a:pt x="18428"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6"/>
            <p:cNvSpPr/>
            <p:nvPr/>
          </p:nvSpPr>
          <p:spPr>
            <a:xfrm>
              <a:off x="5230801" y="2079208"/>
              <a:ext cx="327220" cy="330556"/>
            </a:xfrm>
            <a:custGeom>
              <a:avLst/>
              <a:gdLst/>
              <a:ahLst/>
              <a:cxnLst/>
              <a:rect l="l" t="t" r="r" b="b"/>
              <a:pathLst>
                <a:path w="10789" h="10899" extrusionOk="0">
                  <a:moveTo>
                    <a:pt x="6709" y="1"/>
                  </a:moveTo>
                  <a:cubicBezTo>
                    <a:pt x="6709" y="1"/>
                    <a:pt x="3998" y="3451"/>
                    <a:pt x="1999" y="4108"/>
                  </a:cubicBezTo>
                  <a:cubicBezTo>
                    <a:pt x="0" y="4793"/>
                    <a:pt x="5203" y="10899"/>
                    <a:pt x="5203" y="10899"/>
                  </a:cubicBezTo>
                  <a:cubicBezTo>
                    <a:pt x="5203" y="10899"/>
                    <a:pt x="9858" y="8078"/>
                    <a:pt x="10789" y="6107"/>
                  </a:cubicBezTo>
                  <a:lnTo>
                    <a:pt x="67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6"/>
            <p:cNvSpPr/>
            <p:nvPr/>
          </p:nvSpPr>
          <p:spPr>
            <a:xfrm>
              <a:off x="4842974" y="2219576"/>
              <a:ext cx="580952" cy="638668"/>
            </a:xfrm>
            <a:custGeom>
              <a:avLst/>
              <a:gdLst/>
              <a:ahLst/>
              <a:cxnLst/>
              <a:rect l="l" t="t" r="r" b="b"/>
              <a:pathLst>
                <a:path w="19155" h="21058" extrusionOk="0">
                  <a:moveTo>
                    <a:pt x="2793" y="0"/>
                  </a:moveTo>
                  <a:cubicBezTo>
                    <a:pt x="2793" y="0"/>
                    <a:pt x="0" y="17579"/>
                    <a:pt x="1972" y="19277"/>
                  </a:cubicBezTo>
                  <a:cubicBezTo>
                    <a:pt x="3027" y="20171"/>
                    <a:pt x="7993" y="21058"/>
                    <a:pt x="12265" y="21058"/>
                  </a:cubicBezTo>
                  <a:cubicBezTo>
                    <a:pt x="15971" y="21058"/>
                    <a:pt x="19155" y="20391"/>
                    <a:pt x="18811" y="18483"/>
                  </a:cubicBezTo>
                  <a:cubicBezTo>
                    <a:pt x="17689" y="12486"/>
                    <a:pt x="18839" y="2082"/>
                    <a:pt x="18839" y="2081"/>
                  </a:cubicBezTo>
                  <a:lnTo>
                    <a:pt x="18839" y="2081"/>
                  </a:lnTo>
                  <a:cubicBezTo>
                    <a:pt x="18838" y="2081"/>
                    <a:pt x="16765" y="2481"/>
                    <a:pt x="13841" y="2481"/>
                  </a:cubicBezTo>
                  <a:cubicBezTo>
                    <a:pt x="10642" y="2481"/>
                    <a:pt x="6426" y="2003"/>
                    <a:pt x="2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6"/>
            <p:cNvSpPr/>
            <p:nvPr/>
          </p:nvSpPr>
          <p:spPr>
            <a:xfrm>
              <a:off x="5651840" y="2780106"/>
              <a:ext cx="205145" cy="200808"/>
            </a:xfrm>
            <a:custGeom>
              <a:avLst/>
              <a:gdLst/>
              <a:ahLst/>
              <a:cxnLst/>
              <a:rect l="l" t="t" r="r" b="b"/>
              <a:pathLst>
                <a:path w="6764" h="6621" extrusionOk="0">
                  <a:moveTo>
                    <a:pt x="1586" y="1"/>
                  </a:moveTo>
                  <a:cubicBezTo>
                    <a:pt x="1211" y="1"/>
                    <a:pt x="911" y="201"/>
                    <a:pt x="685" y="495"/>
                  </a:cubicBezTo>
                  <a:cubicBezTo>
                    <a:pt x="1" y="1344"/>
                    <a:pt x="110" y="2576"/>
                    <a:pt x="822" y="3370"/>
                  </a:cubicBezTo>
                  <a:lnTo>
                    <a:pt x="1041" y="3616"/>
                  </a:lnTo>
                  <a:cubicBezTo>
                    <a:pt x="1041" y="3616"/>
                    <a:pt x="3583" y="6621"/>
                    <a:pt x="5037" y="6621"/>
                  </a:cubicBezTo>
                  <a:cubicBezTo>
                    <a:pt x="5166" y="6621"/>
                    <a:pt x="5286" y="6597"/>
                    <a:pt x="5395" y="6546"/>
                  </a:cubicBezTo>
                  <a:cubicBezTo>
                    <a:pt x="6764" y="5889"/>
                    <a:pt x="3341" y="385"/>
                    <a:pt x="1835" y="29"/>
                  </a:cubicBezTo>
                  <a:cubicBezTo>
                    <a:pt x="1749" y="10"/>
                    <a:pt x="1665" y="1"/>
                    <a:pt x="1586" y="1"/>
                  </a:cubicBezTo>
                  <a:close/>
                </a:path>
              </a:pathLst>
            </a:custGeom>
            <a:solidFill>
              <a:srgbClr val="FCD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6"/>
            <p:cNvSpPr/>
            <p:nvPr/>
          </p:nvSpPr>
          <p:spPr>
            <a:xfrm>
              <a:off x="4909396" y="2187183"/>
              <a:ext cx="412778" cy="225921"/>
            </a:xfrm>
            <a:custGeom>
              <a:avLst/>
              <a:gdLst/>
              <a:ahLst/>
              <a:cxnLst/>
              <a:rect l="l" t="t" r="r" b="b"/>
              <a:pathLst>
                <a:path w="13610" h="7449" extrusionOk="0">
                  <a:moveTo>
                    <a:pt x="4683" y="1"/>
                  </a:moveTo>
                  <a:lnTo>
                    <a:pt x="1" y="5313"/>
                  </a:lnTo>
                  <a:lnTo>
                    <a:pt x="3807" y="7448"/>
                  </a:lnTo>
                  <a:lnTo>
                    <a:pt x="13390" y="6243"/>
                  </a:lnTo>
                  <a:lnTo>
                    <a:pt x="13609" y="302"/>
                  </a:lnTo>
                  <a:lnTo>
                    <a:pt x="13609" y="302"/>
                  </a:lnTo>
                  <a:cubicBezTo>
                    <a:pt x="11772" y="862"/>
                    <a:pt x="10232" y="1058"/>
                    <a:pt x="8977" y="1058"/>
                  </a:cubicBezTo>
                  <a:cubicBezTo>
                    <a:pt x="6061" y="1058"/>
                    <a:pt x="4683" y="1"/>
                    <a:pt x="4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6"/>
            <p:cNvSpPr/>
            <p:nvPr/>
          </p:nvSpPr>
          <p:spPr>
            <a:xfrm>
              <a:off x="5621116" y="2779529"/>
              <a:ext cx="238416" cy="199899"/>
            </a:xfrm>
            <a:custGeom>
              <a:avLst/>
              <a:gdLst/>
              <a:ahLst/>
              <a:cxnLst/>
              <a:rect l="l" t="t" r="r" b="b"/>
              <a:pathLst>
                <a:path w="7861" h="6591" extrusionOk="0">
                  <a:moveTo>
                    <a:pt x="2538" y="1"/>
                  </a:moveTo>
                  <a:cubicBezTo>
                    <a:pt x="2474" y="1"/>
                    <a:pt x="2413" y="7"/>
                    <a:pt x="2355" y="21"/>
                  </a:cubicBezTo>
                  <a:cubicBezTo>
                    <a:pt x="1507" y="213"/>
                    <a:pt x="931" y="1171"/>
                    <a:pt x="685" y="1636"/>
                  </a:cubicBezTo>
                  <a:cubicBezTo>
                    <a:pt x="548" y="1883"/>
                    <a:pt x="411" y="2102"/>
                    <a:pt x="274" y="2294"/>
                  </a:cubicBezTo>
                  <a:lnTo>
                    <a:pt x="1" y="2704"/>
                  </a:lnTo>
                  <a:lnTo>
                    <a:pt x="2465" y="4730"/>
                  </a:lnTo>
                  <a:lnTo>
                    <a:pt x="2574" y="4238"/>
                  </a:lnTo>
                  <a:cubicBezTo>
                    <a:pt x="4321" y="6338"/>
                    <a:pt x="5626" y="6590"/>
                    <a:pt x="6152" y="6590"/>
                  </a:cubicBezTo>
                  <a:cubicBezTo>
                    <a:pt x="6319" y="6590"/>
                    <a:pt x="6408" y="6565"/>
                    <a:pt x="6408" y="6565"/>
                  </a:cubicBezTo>
                  <a:cubicBezTo>
                    <a:pt x="7861" y="4901"/>
                    <a:pt x="4268" y="1"/>
                    <a:pt x="2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6"/>
            <p:cNvSpPr/>
            <p:nvPr/>
          </p:nvSpPr>
          <p:spPr>
            <a:xfrm>
              <a:off x="5778072" y="2839947"/>
              <a:ext cx="2517" cy="2517"/>
            </a:xfrm>
            <a:custGeom>
              <a:avLst/>
              <a:gdLst/>
              <a:ahLst/>
              <a:cxnLst/>
              <a:rect l="l" t="t" r="r" b="b"/>
              <a:pathLst>
                <a:path w="83" h="83" extrusionOk="0">
                  <a:moveTo>
                    <a:pt x="83" y="82"/>
                  </a:moveTo>
                  <a:cubicBezTo>
                    <a:pt x="55" y="55"/>
                    <a:pt x="28" y="28"/>
                    <a:pt x="1" y="0"/>
                  </a:cubicBezTo>
                  <a:lnTo>
                    <a:pt x="1" y="0"/>
                  </a:lnTo>
                  <a:cubicBezTo>
                    <a:pt x="28" y="28"/>
                    <a:pt x="55" y="55"/>
                    <a:pt x="83" y="82"/>
                  </a:cubicBezTo>
                  <a:close/>
                </a:path>
              </a:pathLst>
            </a:custGeom>
            <a:solidFill>
              <a:srgbClr val="D8D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6"/>
            <p:cNvSpPr/>
            <p:nvPr/>
          </p:nvSpPr>
          <p:spPr>
            <a:xfrm>
              <a:off x="4877853" y="2333344"/>
              <a:ext cx="29904" cy="30754"/>
            </a:xfrm>
            <a:custGeom>
              <a:avLst/>
              <a:gdLst/>
              <a:ahLst/>
              <a:cxnLst/>
              <a:rect l="l" t="t" r="r" b="b"/>
              <a:pathLst>
                <a:path w="986" h="1014" extrusionOk="0">
                  <a:moveTo>
                    <a:pt x="0" y="1"/>
                  </a:moveTo>
                  <a:lnTo>
                    <a:pt x="0" y="1"/>
                  </a:lnTo>
                  <a:cubicBezTo>
                    <a:pt x="466" y="494"/>
                    <a:pt x="822" y="849"/>
                    <a:pt x="986" y="1014"/>
                  </a:cubicBezTo>
                  <a:cubicBezTo>
                    <a:pt x="986" y="959"/>
                    <a:pt x="986" y="904"/>
                    <a:pt x="986" y="822"/>
                  </a:cubicBezTo>
                  <a:cubicBezTo>
                    <a:pt x="685" y="603"/>
                    <a:pt x="356" y="302"/>
                    <a:pt x="0" y="1"/>
                  </a:cubicBez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6"/>
            <p:cNvSpPr/>
            <p:nvPr/>
          </p:nvSpPr>
          <p:spPr>
            <a:xfrm>
              <a:off x="4786500" y="2222882"/>
              <a:ext cx="3336" cy="5035"/>
            </a:xfrm>
            <a:custGeom>
              <a:avLst/>
              <a:gdLst/>
              <a:ahLst/>
              <a:cxnLst/>
              <a:rect l="l" t="t" r="r" b="b"/>
              <a:pathLst>
                <a:path w="110" h="166" extrusionOk="0">
                  <a:moveTo>
                    <a:pt x="0" y="165"/>
                  </a:moveTo>
                  <a:lnTo>
                    <a:pt x="110" y="1"/>
                  </a:lnTo>
                  <a:lnTo>
                    <a:pt x="110" y="1"/>
                  </a:lnTo>
                  <a:lnTo>
                    <a:pt x="0" y="165"/>
                  </a:lnTo>
                  <a:close/>
                </a:path>
              </a:pathLst>
            </a:custGeom>
            <a:solidFill>
              <a:srgbClr val="FEF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6"/>
            <p:cNvSpPr/>
            <p:nvPr/>
          </p:nvSpPr>
          <p:spPr>
            <a:xfrm>
              <a:off x="4789806" y="2220395"/>
              <a:ext cx="1698" cy="2517"/>
            </a:xfrm>
            <a:custGeom>
              <a:avLst/>
              <a:gdLst/>
              <a:ahLst/>
              <a:cxnLst/>
              <a:rect l="l" t="t" r="r" b="b"/>
              <a:pathLst>
                <a:path w="56" h="83" extrusionOk="0">
                  <a:moveTo>
                    <a:pt x="1" y="83"/>
                  </a:moveTo>
                  <a:lnTo>
                    <a:pt x="1" y="83"/>
                  </a:lnTo>
                  <a:lnTo>
                    <a:pt x="56" y="1"/>
                  </a:lnTo>
                  <a:lnTo>
                    <a:pt x="56" y="1"/>
                  </a:lnTo>
                  <a:lnTo>
                    <a:pt x="1" y="83"/>
                  </a:lnTo>
                  <a:close/>
                </a:path>
              </a:pathLst>
            </a:custGeom>
            <a:solidFill>
              <a:srgbClr val="F79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6"/>
            <p:cNvSpPr/>
            <p:nvPr/>
          </p:nvSpPr>
          <p:spPr>
            <a:xfrm>
              <a:off x="4791474" y="2172231"/>
              <a:ext cx="39064" cy="48193"/>
            </a:xfrm>
            <a:custGeom>
              <a:avLst/>
              <a:gdLst/>
              <a:ahLst/>
              <a:cxnLst/>
              <a:rect l="l" t="t" r="r" b="b"/>
              <a:pathLst>
                <a:path w="1288" h="1589" extrusionOk="0">
                  <a:moveTo>
                    <a:pt x="1" y="1589"/>
                  </a:moveTo>
                  <a:lnTo>
                    <a:pt x="1" y="1589"/>
                  </a:lnTo>
                  <a:lnTo>
                    <a:pt x="1287" y="1"/>
                  </a:lnTo>
                  <a:lnTo>
                    <a:pt x="1287" y="1"/>
                  </a:lnTo>
                  <a:lnTo>
                    <a:pt x="1" y="1589"/>
                  </a:lnTo>
                  <a:close/>
                </a:path>
              </a:pathLst>
            </a:custGeom>
            <a:solidFill>
              <a:srgbClr val="F4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6"/>
            <p:cNvSpPr/>
            <p:nvPr/>
          </p:nvSpPr>
          <p:spPr>
            <a:xfrm>
              <a:off x="4786500" y="2172231"/>
              <a:ext cx="134540" cy="186069"/>
            </a:xfrm>
            <a:custGeom>
              <a:avLst/>
              <a:gdLst/>
              <a:ahLst/>
              <a:cxnLst/>
              <a:rect l="l" t="t" r="r" b="b"/>
              <a:pathLst>
                <a:path w="4436" h="6135" extrusionOk="0">
                  <a:moveTo>
                    <a:pt x="1451" y="1"/>
                  </a:moveTo>
                  <a:lnTo>
                    <a:pt x="165" y="1589"/>
                  </a:lnTo>
                  <a:lnTo>
                    <a:pt x="110" y="1671"/>
                  </a:lnTo>
                  <a:lnTo>
                    <a:pt x="0" y="1835"/>
                  </a:lnTo>
                  <a:cubicBezTo>
                    <a:pt x="356" y="2492"/>
                    <a:pt x="1917" y="4190"/>
                    <a:pt x="3012" y="5313"/>
                  </a:cubicBezTo>
                  <a:cubicBezTo>
                    <a:pt x="3368" y="5614"/>
                    <a:pt x="3697" y="5915"/>
                    <a:pt x="3998" y="6134"/>
                  </a:cubicBezTo>
                  <a:cubicBezTo>
                    <a:pt x="4025" y="6025"/>
                    <a:pt x="4053" y="5915"/>
                    <a:pt x="4053" y="5806"/>
                  </a:cubicBezTo>
                  <a:cubicBezTo>
                    <a:pt x="4190" y="4710"/>
                    <a:pt x="4326" y="3725"/>
                    <a:pt x="4436" y="2985"/>
                  </a:cubicBezTo>
                  <a:cubicBezTo>
                    <a:pt x="1890" y="2027"/>
                    <a:pt x="1451" y="28"/>
                    <a:pt x="1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6"/>
            <p:cNvSpPr/>
            <p:nvPr/>
          </p:nvSpPr>
          <p:spPr>
            <a:xfrm>
              <a:off x="4909396" y="2339167"/>
              <a:ext cx="8340" cy="11646"/>
            </a:xfrm>
            <a:custGeom>
              <a:avLst/>
              <a:gdLst/>
              <a:ahLst/>
              <a:cxnLst/>
              <a:rect l="l" t="t" r="r" b="b"/>
              <a:pathLst>
                <a:path w="275" h="384" extrusionOk="0">
                  <a:moveTo>
                    <a:pt x="274" y="0"/>
                  </a:moveTo>
                  <a:lnTo>
                    <a:pt x="1" y="302"/>
                  </a:lnTo>
                  <a:lnTo>
                    <a:pt x="138" y="384"/>
                  </a:lnTo>
                  <a:lnTo>
                    <a:pt x="2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6"/>
            <p:cNvSpPr/>
            <p:nvPr/>
          </p:nvSpPr>
          <p:spPr>
            <a:xfrm>
              <a:off x="5393581" y="2255274"/>
              <a:ext cx="165263" cy="514077"/>
            </a:xfrm>
            <a:custGeom>
              <a:avLst/>
              <a:gdLst/>
              <a:ahLst/>
              <a:cxnLst/>
              <a:rect l="l" t="t" r="r" b="b"/>
              <a:pathLst>
                <a:path w="5449" h="16950" extrusionOk="0">
                  <a:moveTo>
                    <a:pt x="5312" y="1"/>
                  </a:moveTo>
                  <a:cubicBezTo>
                    <a:pt x="5285" y="28"/>
                    <a:pt x="5285" y="28"/>
                    <a:pt x="5257" y="56"/>
                  </a:cubicBezTo>
                  <a:lnTo>
                    <a:pt x="5422" y="275"/>
                  </a:lnTo>
                  <a:cubicBezTo>
                    <a:pt x="5422" y="247"/>
                    <a:pt x="5422" y="220"/>
                    <a:pt x="5449" y="220"/>
                  </a:cubicBezTo>
                  <a:lnTo>
                    <a:pt x="5312" y="1"/>
                  </a:lnTo>
                  <a:close/>
                  <a:moveTo>
                    <a:pt x="5394" y="329"/>
                  </a:moveTo>
                  <a:cubicBezTo>
                    <a:pt x="4792" y="1562"/>
                    <a:pt x="2766" y="3122"/>
                    <a:pt x="1314" y="4108"/>
                  </a:cubicBezTo>
                  <a:cubicBezTo>
                    <a:pt x="1296" y="4127"/>
                    <a:pt x="1264" y="4158"/>
                    <a:pt x="1228" y="4185"/>
                  </a:cubicBezTo>
                  <a:lnTo>
                    <a:pt x="1228" y="4185"/>
                  </a:lnTo>
                  <a:cubicBezTo>
                    <a:pt x="2580" y="3324"/>
                    <a:pt x="4989" y="1573"/>
                    <a:pt x="5394" y="329"/>
                  </a:cubicBezTo>
                  <a:close/>
                  <a:moveTo>
                    <a:pt x="1228" y="4185"/>
                  </a:moveTo>
                  <a:lnTo>
                    <a:pt x="1228" y="4185"/>
                  </a:lnTo>
                  <a:cubicBezTo>
                    <a:pt x="1211" y="4196"/>
                    <a:pt x="1194" y="4207"/>
                    <a:pt x="1177" y="4218"/>
                  </a:cubicBezTo>
                  <a:cubicBezTo>
                    <a:pt x="1195" y="4209"/>
                    <a:pt x="1212" y="4198"/>
                    <a:pt x="1228" y="4185"/>
                  </a:cubicBezTo>
                  <a:close/>
                  <a:moveTo>
                    <a:pt x="356" y="4957"/>
                  </a:moveTo>
                  <a:lnTo>
                    <a:pt x="356" y="4957"/>
                  </a:lnTo>
                  <a:cubicBezTo>
                    <a:pt x="137" y="8434"/>
                    <a:pt x="0" y="13390"/>
                    <a:pt x="575" y="16950"/>
                  </a:cubicBezTo>
                  <a:cubicBezTo>
                    <a:pt x="110" y="13938"/>
                    <a:pt x="274" y="8462"/>
                    <a:pt x="356" y="4957"/>
                  </a:cubicBez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6"/>
            <p:cNvSpPr/>
            <p:nvPr/>
          </p:nvSpPr>
          <p:spPr>
            <a:xfrm>
              <a:off x="5411021" y="2769339"/>
              <a:ext cx="30" cy="30"/>
            </a:xfrm>
            <a:custGeom>
              <a:avLst/>
              <a:gdLst/>
              <a:ahLst/>
              <a:cxnLst/>
              <a:rect l="l" t="t" r="r" b="b"/>
              <a:pathLst>
                <a:path w="1" h="1" extrusionOk="0">
                  <a:moveTo>
                    <a:pt x="0" y="1"/>
                  </a:moveTo>
                  <a:lnTo>
                    <a:pt x="0" y="1"/>
                  </a:lnTo>
                  <a:lnTo>
                    <a:pt x="0" y="1"/>
                  </a:lnTo>
                  <a:lnTo>
                    <a:pt x="0" y="1"/>
                  </a:lnTo>
                  <a:lnTo>
                    <a:pt x="0" y="1"/>
                  </a:lnTo>
                  <a:close/>
                </a:path>
              </a:pathLst>
            </a:custGeom>
            <a:solidFill>
              <a:srgbClr val="8387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6"/>
            <p:cNvSpPr/>
            <p:nvPr/>
          </p:nvSpPr>
          <p:spPr>
            <a:xfrm>
              <a:off x="5304715" y="2769339"/>
              <a:ext cx="109639" cy="83920"/>
            </a:xfrm>
            <a:custGeom>
              <a:avLst/>
              <a:gdLst/>
              <a:ahLst/>
              <a:cxnLst/>
              <a:rect l="l" t="t" r="r" b="b"/>
              <a:pathLst>
                <a:path w="3615" h="2767" extrusionOk="0">
                  <a:moveTo>
                    <a:pt x="0" y="2766"/>
                  </a:moveTo>
                  <a:lnTo>
                    <a:pt x="0" y="2766"/>
                  </a:lnTo>
                  <a:cubicBezTo>
                    <a:pt x="2109" y="2465"/>
                    <a:pt x="3615" y="1835"/>
                    <a:pt x="3615" y="631"/>
                  </a:cubicBezTo>
                  <a:cubicBezTo>
                    <a:pt x="3615" y="1835"/>
                    <a:pt x="2109" y="2465"/>
                    <a:pt x="0" y="2766"/>
                  </a:cubicBezTo>
                  <a:close/>
                  <a:moveTo>
                    <a:pt x="3587" y="357"/>
                  </a:moveTo>
                  <a:cubicBezTo>
                    <a:pt x="3560" y="247"/>
                    <a:pt x="3532" y="138"/>
                    <a:pt x="3505" y="1"/>
                  </a:cubicBezTo>
                  <a:lnTo>
                    <a:pt x="3505" y="1"/>
                  </a:lnTo>
                  <a:cubicBezTo>
                    <a:pt x="3532" y="138"/>
                    <a:pt x="3560" y="247"/>
                    <a:pt x="3587" y="357"/>
                  </a:cubicBezTo>
                  <a:close/>
                </a:path>
              </a:pathLst>
            </a:custGeom>
            <a:solidFill>
              <a:srgbClr val="3A3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6"/>
            <p:cNvSpPr/>
            <p:nvPr/>
          </p:nvSpPr>
          <p:spPr>
            <a:xfrm>
              <a:off x="5404348" y="2193826"/>
              <a:ext cx="150341" cy="205995"/>
            </a:xfrm>
            <a:custGeom>
              <a:avLst/>
              <a:gdLst/>
              <a:ahLst/>
              <a:cxnLst/>
              <a:rect l="l" t="t" r="r" b="b"/>
              <a:pathLst>
                <a:path w="4957" h="6792" extrusionOk="0">
                  <a:moveTo>
                    <a:pt x="3533" y="1"/>
                  </a:moveTo>
                  <a:lnTo>
                    <a:pt x="4902" y="2082"/>
                  </a:lnTo>
                  <a:cubicBezTo>
                    <a:pt x="4930" y="2054"/>
                    <a:pt x="4930" y="2054"/>
                    <a:pt x="4957" y="2027"/>
                  </a:cubicBezTo>
                  <a:lnTo>
                    <a:pt x="3533" y="1"/>
                  </a:lnTo>
                  <a:close/>
                  <a:moveTo>
                    <a:pt x="959" y="6134"/>
                  </a:moveTo>
                  <a:lnTo>
                    <a:pt x="959" y="6134"/>
                  </a:lnTo>
                  <a:cubicBezTo>
                    <a:pt x="603" y="6380"/>
                    <a:pt x="275" y="6600"/>
                    <a:pt x="1" y="6764"/>
                  </a:cubicBezTo>
                  <a:cubicBezTo>
                    <a:pt x="1" y="6773"/>
                    <a:pt x="1" y="6782"/>
                    <a:pt x="1" y="6791"/>
                  </a:cubicBezTo>
                  <a:cubicBezTo>
                    <a:pt x="1" y="6791"/>
                    <a:pt x="330" y="6572"/>
                    <a:pt x="822" y="6244"/>
                  </a:cubicBezTo>
                  <a:cubicBezTo>
                    <a:pt x="877" y="6216"/>
                    <a:pt x="932" y="6161"/>
                    <a:pt x="959" y="6134"/>
                  </a:cubicBezTo>
                  <a:close/>
                </a:path>
              </a:pathLst>
            </a:custGeom>
            <a:solidFill>
              <a:srgbClr val="F4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6"/>
            <p:cNvSpPr/>
            <p:nvPr/>
          </p:nvSpPr>
          <p:spPr>
            <a:xfrm>
              <a:off x="5358702" y="2193826"/>
              <a:ext cx="199322" cy="205145"/>
            </a:xfrm>
            <a:custGeom>
              <a:avLst/>
              <a:gdLst/>
              <a:ahLst/>
              <a:cxnLst/>
              <a:rect l="l" t="t" r="r" b="b"/>
              <a:pathLst>
                <a:path w="6572" h="6764" extrusionOk="0">
                  <a:moveTo>
                    <a:pt x="5038" y="1"/>
                  </a:moveTo>
                  <a:cubicBezTo>
                    <a:pt x="4929" y="192"/>
                    <a:pt x="2519" y="2711"/>
                    <a:pt x="0" y="3177"/>
                  </a:cubicBezTo>
                  <a:cubicBezTo>
                    <a:pt x="1150" y="3067"/>
                    <a:pt x="1834" y="2930"/>
                    <a:pt x="1835" y="2930"/>
                  </a:cubicBezTo>
                  <a:lnTo>
                    <a:pt x="1835" y="2930"/>
                  </a:lnTo>
                  <a:cubicBezTo>
                    <a:pt x="1835" y="2930"/>
                    <a:pt x="1643" y="4491"/>
                    <a:pt x="1506" y="6764"/>
                  </a:cubicBezTo>
                  <a:cubicBezTo>
                    <a:pt x="1780" y="6600"/>
                    <a:pt x="2108" y="6380"/>
                    <a:pt x="2464" y="6134"/>
                  </a:cubicBezTo>
                  <a:cubicBezTo>
                    <a:pt x="3916" y="5148"/>
                    <a:pt x="5942" y="3588"/>
                    <a:pt x="6544" y="2355"/>
                  </a:cubicBezTo>
                  <a:cubicBezTo>
                    <a:pt x="6544" y="2355"/>
                    <a:pt x="6572" y="2328"/>
                    <a:pt x="6572" y="2301"/>
                  </a:cubicBezTo>
                  <a:lnTo>
                    <a:pt x="6407" y="2082"/>
                  </a:lnTo>
                  <a:lnTo>
                    <a:pt x="5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6"/>
            <p:cNvSpPr/>
            <p:nvPr/>
          </p:nvSpPr>
          <p:spPr>
            <a:xfrm>
              <a:off x="4887802" y="2282693"/>
              <a:ext cx="526542" cy="575523"/>
            </a:xfrm>
            <a:custGeom>
              <a:avLst/>
              <a:gdLst/>
              <a:ahLst/>
              <a:cxnLst/>
              <a:rect l="l" t="t" r="r" b="b"/>
              <a:pathLst>
                <a:path w="17361" h="18976" extrusionOk="0">
                  <a:moveTo>
                    <a:pt x="17361" y="0"/>
                  </a:moveTo>
                  <a:cubicBezTo>
                    <a:pt x="17360" y="0"/>
                    <a:pt x="16676" y="137"/>
                    <a:pt x="15526" y="247"/>
                  </a:cubicBezTo>
                  <a:cubicBezTo>
                    <a:pt x="15526" y="247"/>
                    <a:pt x="15663" y="9912"/>
                    <a:pt x="13637" y="13089"/>
                  </a:cubicBezTo>
                  <a:cubicBezTo>
                    <a:pt x="12295" y="15252"/>
                    <a:pt x="7914" y="16511"/>
                    <a:pt x="3889" y="16511"/>
                  </a:cubicBezTo>
                  <a:cubicBezTo>
                    <a:pt x="2492" y="16511"/>
                    <a:pt x="1151" y="16347"/>
                    <a:pt x="1" y="16046"/>
                  </a:cubicBezTo>
                  <a:lnTo>
                    <a:pt x="1" y="16046"/>
                  </a:lnTo>
                  <a:cubicBezTo>
                    <a:pt x="110" y="16594"/>
                    <a:pt x="275" y="17004"/>
                    <a:pt x="494" y="17196"/>
                  </a:cubicBezTo>
                  <a:cubicBezTo>
                    <a:pt x="1534" y="18072"/>
                    <a:pt x="6518" y="18976"/>
                    <a:pt x="10816" y="18976"/>
                  </a:cubicBezTo>
                  <a:cubicBezTo>
                    <a:pt x="11857" y="18976"/>
                    <a:pt x="12843" y="18921"/>
                    <a:pt x="13746" y="18811"/>
                  </a:cubicBezTo>
                  <a:cubicBezTo>
                    <a:pt x="15855" y="18510"/>
                    <a:pt x="17361" y="17880"/>
                    <a:pt x="17361" y="16676"/>
                  </a:cubicBezTo>
                  <a:cubicBezTo>
                    <a:pt x="17361" y="16594"/>
                    <a:pt x="17333" y="16511"/>
                    <a:pt x="17333" y="16402"/>
                  </a:cubicBezTo>
                  <a:cubicBezTo>
                    <a:pt x="17306" y="16292"/>
                    <a:pt x="17278" y="16183"/>
                    <a:pt x="17251" y="16046"/>
                  </a:cubicBezTo>
                  <a:cubicBezTo>
                    <a:pt x="16676" y="12486"/>
                    <a:pt x="16813" y="7530"/>
                    <a:pt x="17032" y="4053"/>
                  </a:cubicBezTo>
                  <a:cubicBezTo>
                    <a:pt x="17032" y="3998"/>
                    <a:pt x="17032" y="3916"/>
                    <a:pt x="17032" y="3834"/>
                  </a:cubicBezTo>
                  <a:cubicBezTo>
                    <a:pt x="17169" y="1561"/>
                    <a:pt x="17361" y="0"/>
                    <a:pt x="17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6"/>
            <p:cNvSpPr/>
            <p:nvPr/>
          </p:nvSpPr>
          <p:spPr>
            <a:xfrm>
              <a:off x="5225777" y="1927475"/>
              <a:ext cx="68155" cy="33413"/>
            </a:xfrm>
            <a:custGeom>
              <a:avLst/>
              <a:gdLst/>
              <a:ahLst/>
              <a:cxnLst/>
              <a:rect l="l" t="t" r="r" b="b"/>
              <a:pathLst>
                <a:path w="2307" h="1131" extrusionOk="0">
                  <a:moveTo>
                    <a:pt x="1121" y="0"/>
                  </a:moveTo>
                  <a:cubicBezTo>
                    <a:pt x="843" y="0"/>
                    <a:pt x="589" y="167"/>
                    <a:pt x="402" y="378"/>
                  </a:cubicBezTo>
                  <a:cubicBezTo>
                    <a:pt x="301" y="479"/>
                    <a:pt x="251" y="604"/>
                    <a:pt x="176" y="704"/>
                  </a:cubicBezTo>
                  <a:cubicBezTo>
                    <a:pt x="101" y="830"/>
                    <a:pt x="51" y="980"/>
                    <a:pt x="1" y="1105"/>
                  </a:cubicBezTo>
                  <a:cubicBezTo>
                    <a:pt x="176" y="880"/>
                    <a:pt x="326" y="629"/>
                    <a:pt x="502" y="479"/>
                  </a:cubicBezTo>
                  <a:cubicBezTo>
                    <a:pt x="685" y="295"/>
                    <a:pt x="890" y="175"/>
                    <a:pt x="1115" y="175"/>
                  </a:cubicBezTo>
                  <a:cubicBezTo>
                    <a:pt x="1136" y="175"/>
                    <a:pt x="1157" y="176"/>
                    <a:pt x="1179" y="178"/>
                  </a:cubicBezTo>
                  <a:cubicBezTo>
                    <a:pt x="1429" y="178"/>
                    <a:pt x="1655" y="303"/>
                    <a:pt x="1855" y="479"/>
                  </a:cubicBezTo>
                  <a:cubicBezTo>
                    <a:pt x="2056" y="654"/>
                    <a:pt x="2231" y="880"/>
                    <a:pt x="2281" y="1130"/>
                  </a:cubicBezTo>
                  <a:cubicBezTo>
                    <a:pt x="2306" y="855"/>
                    <a:pt x="2131" y="579"/>
                    <a:pt x="1956" y="378"/>
                  </a:cubicBezTo>
                  <a:cubicBezTo>
                    <a:pt x="1755" y="178"/>
                    <a:pt x="1479" y="2"/>
                    <a:pt x="1179" y="2"/>
                  </a:cubicBezTo>
                  <a:cubicBezTo>
                    <a:pt x="1159" y="1"/>
                    <a:pt x="1140"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6"/>
            <p:cNvSpPr/>
            <p:nvPr/>
          </p:nvSpPr>
          <p:spPr>
            <a:xfrm>
              <a:off x="5014753" y="1910429"/>
              <a:ext cx="68155" cy="34151"/>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6"/>
            <p:cNvSpPr/>
            <p:nvPr/>
          </p:nvSpPr>
          <p:spPr>
            <a:xfrm>
              <a:off x="5096342" y="2063424"/>
              <a:ext cx="108155" cy="24461"/>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6"/>
            <p:cNvSpPr/>
            <p:nvPr/>
          </p:nvSpPr>
          <p:spPr>
            <a:xfrm>
              <a:off x="5122281" y="2097487"/>
              <a:ext cx="44432" cy="18553"/>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6"/>
            <p:cNvSpPr/>
            <p:nvPr/>
          </p:nvSpPr>
          <p:spPr>
            <a:xfrm flipH="1">
              <a:off x="5104829" y="1997227"/>
              <a:ext cx="58524" cy="17873"/>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6"/>
            <p:cNvSpPr/>
            <p:nvPr/>
          </p:nvSpPr>
          <p:spPr>
            <a:xfrm>
              <a:off x="5259840" y="1883368"/>
              <a:ext cx="73324" cy="40503"/>
            </a:xfrm>
            <a:custGeom>
              <a:avLst/>
              <a:gdLst/>
              <a:ahLst/>
              <a:cxnLst/>
              <a:rect l="l" t="t" r="r" b="b"/>
              <a:pathLst>
                <a:path w="2482" h="1371" extrusionOk="0">
                  <a:moveTo>
                    <a:pt x="433" y="0"/>
                  </a:moveTo>
                  <a:cubicBezTo>
                    <a:pt x="282" y="0"/>
                    <a:pt x="133" y="12"/>
                    <a:pt x="1" y="42"/>
                  </a:cubicBezTo>
                  <a:lnTo>
                    <a:pt x="1" y="67"/>
                  </a:lnTo>
                  <a:cubicBezTo>
                    <a:pt x="477" y="67"/>
                    <a:pt x="953" y="192"/>
                    <a:pt x="1379" y="418"/>
                  </a:cubicBezTo>
                  <a:cubicBezTo>
                    <a:pt x="1605" y="518"/>
                    <a:pt x="1805" y="668"/>
                    <a:pt x="1981" y="819"/>
                  </a:cubicBezTo>
                  <a:cubicBezTo>
                    <a:pt x="2181" y="969"/>
                    <a:pt x="2331" y="1170"/>
                    <a:pt x="2482" y="1370"/>
                  </a:cubicBezTo>
                  <a:lnTo>
                    <a:pt x="2482" y="1345"/>
                  </a:lnTo>
                  <a:cubicBezTo>
                    <a:pt x="2457" y="1245"/>
                    <a:pt x="2382" y="1120"/>
                    <a:pt x="2331" y="1019"/>
                  </a:cubicBezTo>
                  <a:cubicBezTo>
                    <a:pt x="2256" y="919"/>
                    <a:pt x="2181" y="819"/>
                    <a:pt x="2081" y="719"/>
                  </a:cubicBezTo>
                  <a:cubicBezTo>
                    <a:pt x="1905" y="518"/>
                    <a:pt x="1705" y="393"/>
                    <a:pt x="1479" y="242"/>
                  </a:cubicBezTo>
                  <a:cubicBezTo>
                    <a:pt x="1254" y="142"/>
                    <a:pt x="1003" y="42"/>
                    <a:pt x="752" y="17"/>
                  </a:cubicBezTo>
                  <a:cubicBezTo>
                    <a:pt x="649" y="6"/>
                    <a:pt x="541"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6"/>
            <p:cNvSpPr/>
            <p:nvPr/>
          </p:nvSpPr>
          <p:spPr>
            <a:xfrm>
              <a:off x="4991799" y="1872290"/>
              <a:ext cx="77047" cy="32319"/>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5" name="Google Shape;3415;p56"/>
          <p:cNvGrpSpPr/>
          <p:nvPr/>
        </p:nvGrpSpPr>
        <p:grpSpPr>
          <a:xfrm>
            <a:off x="3300488" y="1478630"/>
            <a:ext cx="1185001" cy="2386451"/>
            <a:chOff x="3006936" y="1255966"/>
            <a:chExt cx="1415095" cy="2849834"/>
          </a:xfrm>
        </p:grpSpPr>
        <p:sp>
          <p:nvSpPr>
            <p:cNvPr id="3416" name="Google Shape;3416;p56"/>
            <p:cNvSpPr/>
            <p:nvPr/>
          </p:nvSpPr>
          <p:spPr>
            <a:xfrm>
              <a:off x="3170535" y="3840876"/>
              <a:ext cx="1251497" cy="264924"/>
            </a:xfrm>
            <a:custGeom>
              <a:avLst/>
              <a:gdLst/>
              <a:ahLst/>
              <a:cxnLst/>
              <a:rect l="l" t="t" r="r" b="b"/>
              <a:pathLst>
                <a:path w="41264" h="8735" extrusionOk="0">
                  <a:moveTo>
                    <a:pt x="20646" y="0"/>
                  </a:moveTo>
                  <a:cubicBezTo>
                    <a:pt x="19140" y="0"/>
                    <a:pt x="17661" y="55"/>
                    <a:pt x="16265" y="110"/>
                  </a:cubicBezTo>
                  <a:cubicBezTo>
                    <a:pt x="16265" y="1232"/>
                    <a:pt x="16210" y="3039"/>
                    <a:pt x="15881" y="4107"/>
                  </a:cubicBezTo>
                  <a:cubicBezTo>
                    <a:pt x="15416" y="5695"/>
                    <a:pt x="13225" y="6133"/>
                    <a:pt x="12623" y="6243"/>
                  </a:cubicBezTo>
                  <a:cubicBezTo>
                    <a:pt x="12514" y="6270"/>
                    <a:pt x="12322" y="6298"/>
                    <a:pt x="12075" y="6298"/>
                  </a:cubicBezTo>
                  <a:cubicBezTo>
                    <a:pt x="11090" y="6298"/>
                    <a:pt x="9365" y="6051"/>
                    <a:pt x="9365" y="5230"/>
                  </a:cubicBezTo>
                  <a:cubicBezTo>
                    <a:pt x="9365" y="5202"/>
                    <a:pt x="9365" y="5202"/>
                    <a:pt x="9392" y="5175"/>
                  </a:cubicBezTo>
                  <a:cubicBezTo>
                    <a:pt x="9502" y="4080"/>
                    <a:pt x="11309" y="1917"/>
                    <a:pt x="11309" y="1917"/>
                  </a:cubicBezTo>
                  <a:cubicBezTo>
                    <a:pt x="11747" y="1314"/>
                    <a:pt x="11966" y="821"/>
                    <a:pt x="12103" y="411"/>
                  </a:cubicBezTo>
                  <a:lnTo>
                    <a:pt x="12103" y="411"/>
                  </a:lnTo>
                  <a:cubicBezTo>
                    <a:pt x="4984" y="1095"/>
                    <a:pt x="0" y="2601"/>
                    <a:pt x="0" y="4381"/>
                  </a:cubicBezTo>
                  <a:cubicBezTo>
                    <a:pt x="0" y="6791"/>
                    <a:pt x="9255" y="8735"/>
                    <a:pt x="20646" y="8735"/>
                  </a:cubicBezTo>
                  <a:cubicBezTo>
                    <a:pt x="32036" y="8735"/>
                    <a:pt x="41264" y="6791"/>
                    <a:pt x="41264" y="4381"/>
                  </a:cubicBezTo>
                  <a:cubicBezTo>
                    <a:pt x="41264" y="2519"/>
                    <a:pt x="35788" y="931"/>
                    <a:pt x="28039" y="301"/>
                  </a:cubicBezTo>
                  <a:lnTo>
                    <a:pt x="28039" y="301"/>
                  </a:lnTo>
                  <a:cubicBezTo>
                    <a:pt x="28176" y="630"/>
                    <a:pt x="28367" y="1013"/>
                    <a:pt x="28723" y="1424"/>
                  </a:cubicBezTo>
                  <a:cubicBezTo>
                    <a:pt x="28723" y="1424"/>
                    <a:pt x="30613" y="3505"/>
                    <a:pt x="30804" y="4573"/>
                  </a:cubicBezTo>
                  <a:cubicBezTo>
                    <a:pt x="30941" y="5531"/>
                    <a:pt x="28833" y="5832"/>
                    <a:pt x="27902" y="5832"/>
                  </a:cubicBezTo>
                  <a:lnTo>
                    <a:pt x="27601" y="5832"/>
                  </a:lnTo>
                  <a:cubicBezTo>
                    <a:pt x="27601" y="5805"/>
                    <a:pt x="27601" y="5805"/>
                    <a:pt x="27601" y="5805"/>
                  </a:cubicBezTo>
                  <a:cubicBezTo>
                    <a:pt x="26971" y="5723"/>
                    <a:pt x="24808" y="5394"/>
                    <a:pt x="24233" y="3833"/>
                  </a:cubicBezTo>
                  <a:cubicBezTo>
                    <a:pt x="24068" y="3313"/>
                    <a:pt x="23986" y="2629"/>
                    <a:pt x="23986" y="1917"/>
                  </a:cubicBezTo>
                  <a:cubicBezTo>
                    <a:pt x="23986" y="1260"/>
                    <a:pt x="24041" y="602"/>
                    <a:pt x="24096" y="82"/>
                  </a:cubicBezTo>
                  <a:cubicBezTo>
                    <a:pt x="22973" y="27"/>
                    <a:pt x="21823" y="0"/>
                    <a:pt x="20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6"/>
            <p:cNvSpPr/>
            <p:nvPr/>
          </p:nvSpPr>
          <p:spPr>
            <a:xfrm>
              <a:off x="3454998" y="3111104"/>
              <a:ext cx="278602" cy="743880"/>
            </a:xfrm>
            <a:custGeom>
              <a:avLst/>
              <a:gdLst/>
              <a:ahLst/>
              <a:cxnLst/>
              <a:rect l="l" t="t" r="r" b="b"/>
              <a:pathLst>
                <a:path w="9186" h="24527" extrusionOk="0">
                  <a:moveTo>
                    <a:pt x="3423" y="1"/>
                  </a:moveTo>
                  <a:cubicBezTo>
                    <a:pt x="1560" y="1"/>
                    <a:pt x="1" y="721"/>
                    <a:pt x="150" y="3196"/>
                  </a:cubicBezTo>
                  <a:cubicBezTo>
                    <a:pt x="506" y="9083"/>
                    <a:pt x="3162" y="24526"/>
                    <a:pt x="3162" y="24526"/>
                  </a:cubicBezTo>
                  <a:lnTo>
                    <a:pt x="6420" y="24526"/>
                  </a:lnTo>
                  <a:cubicBezTo>
                    <a:pt x="8583" y="17900"/>
                    <a:pt x="9186" y="1389"/>
                    <a:pt x="9186" y="1389"/>
                  </a:cubicBezTo>
                  <a:cubicBezTo>
                    <a:pt x="9186" y="1389"/>
                    <a:pt x="6011" y="1"/>
                    <a:pt x="3423"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6"/>
            <p:cNvSpPr/>
            <p:nvPr/>
          </p:nvSpPr>
          <p:spPr>
            <a:xfrm>
              <a:off x="3786745" y="1255966"/>
              <a:ext cx="590718" cy="1050173"/>
            </a:xfrm>
            <a:custGeom>
              <a:avLst/>
              <a:gdLst/>
              <a:ahLst/>
              <a:cxnLst/>
              <a:rect l="l" t="t" r="r" b="b"/>
              <a:pathLst>
                <a:path w="19477" h="34626" extrusionOk="0">
                  <a:moveTo>
                    <a:pt x="17269" y="0"/>
                  </a:moveTo>
                  <a:cubicBezTo>
                    <a:pt x="16946" y="0"/>
                    <a:pt x="16634" y="119"/>
                    <a:pt x="16374" y="398"/>
                  </a:cubicBezTo>
                  <a:cubicBezTo>
                    <a:pt x="15455" y="1356"/>
                    <a:pt x="15433" y="1711"/>
                    <a:pt x="15503" y="1837"/>
                  </a:cubicBezTo>
                  <a:lnTo>
                    <a:pt x="15503" y="1837"/>
                  </a:lnTo>
                  <a:cubicBezTo>
                    <a:pt x="15371" y="1730"/>
                    <a:pt x="15086" y="1531"/>
                    <a:pt x="14792" y="1531"/>
                  </a:cubicBezTo>
                  <a:cubicBezTo>
                    <a:pt x="14598" y="1531"/>
                    <a:pt x="14399" y="1618"/>
                    <a:pt x="14239" y="1877"/>
                  </a:cubicBezTo>
                  <a:cubicBezTo>
                    <a:pt x="13773" y="2671"/>
                    <a:pt x="14293" y="3766"/>
                    <a:pt x="14485" y="5218"/>
                  </a:cubicBezTo>
                  <a:cubicBezTo>
                    <a:pt x="14704" y="6587"/>
                    <a:pt x="9967" y="22112"/>
                    <a:pt x="931" y="28355"/>
                  </a:cubicBezTo>
                  <a:cubicBezTo>
                    <a:pt x="219" y="28848"/>
                    <a:pt x="0" y="29833"/>
                    <a:pt x="493" y="30573"/>
                  </a:cubicBezTo>
                  <a:lnTo>
                    <a:pt x="2738" y="34078"/>
                  </a:lnTo>
                  <a:cubicBezTo>
                    <a:pt x="2991" y="34467"/>
                    <a:pt x="3356" y="34626"/>
                    <a:pt x="3760" y="34626"/>
                  </a:cubicBezTo>
                  <a:cubicBezTo>
                    <a:pt x="4408" y="34626"/>
                    <a:pt x="5156" y="34217"/>
                    <a:pt x="5696" y="33694"/>
                  </a:cubicBezTo>
                  <a:cubicBezTo>
                    <a:pt x="7749" y="31641"/>
                    <a:pt x="11117" y="28683"/>
                    <a:pt x="12514" y="25452"/>
                  </a:cubicBezTo>
                  <a:cubicBezTo>
                    <a:pt x="14211" y="21592"/>
                    <a:pt x="16210" y="11680"/>
                    <a:pt x="16949" y="7819"/>
                  </a:cubicBezTo>
                  <a:cubicBezTo>
                    <a:pt x="17141" y="6833"/>
                    <a:pt x="17524" y="5929"/>
                    <a:pt x="18099" y="5135"/>
                  </a:cubicBezTo>
                  <a:cubicBezTo>
                    <a:pt x="18702" y="4314"/>
                    <a:pt x="19386" y="3191"/>
                    <a:pt x="19414" y="2342"/>
                  </a:cubicBezTo>
                  <a:cubicBezTo>
                    <a:pt x="19476" y="1235"/>
                    <a:pt x="18311" y="0"/>
                    <a:pt x="17269"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6"/>
            <p:cNvSpPr/>
            <p:nvPr/>
          </p:nvSpPr>
          <p:spPr>
            <a:xfrm>
              <a:off x="4206116" y="1311227"/>
              <a:ext cx="17470" cy="84739"/>
            </a:xfrm>
            <a:custGeom>
              <a:avLst/>
              <a:gdLst/>
              <a:ahLst/>
              <a:cxnLst/>
              <a:rect l="l" t="t" r="r" b="b"/>
              <a:pathLst>
                <a:path w="576" h="2794" extrusionOk="0">
                  <a:moveTo>
                    <a:pt x="466" y="0"/>
                  </a:moveTo>
                  <a:lnTo>
                    <a:pt x="412" y="55"/>
                  </a:lnTo>
                  <a:cubicBezTo>
                    <a:pt x="1" y="740"/>
                    <a:pt x="329" y="1643"/>
                    <a:pt x="576" y="2793"/>
                  </a:cubicBezTo>
                  <a:cubicBezTo>
                    <a:pt x="521" y="1643"/>
                    <a:pt x="247" y="685"/>
                    <a:pt x="466" y="0"/>
                  </a:cubicBezTo>
                  <a:close/>
                </a:path>
              </a:pathLst>
            </a:custGeom>
            <a:solidFill>
              <a:srgbClr val="F57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6"/>
            <p:cNvSpPr/>
            <p:nvPr/>
          </p:nvSpPr>
          <p:spPr>
            <a:xfrm>
              <a:off x="4260103" y="1257239"/>
              <a:ext cx="39064" cy="43219"/>
            </a:xfrm>
            <a:custGeom>
              <a:avLst/>
              <a:gdLst/>
              <a:ahLst/>
              <a:cxnLst/>
              <a:rect l="l" t="t" r="r" b="b"/>
              <a:pathLst>
                <a:path w="1288" h="1425" extrusionOk="0">
                  <a:moveTo>
                    <a:pt x="1288" y="0"/>
                  </a:moveTo>
                  <a:lnTo>
                    <a:pt x="1288" y="0"/>
                  </a:lnTo>
                  <a:cubicBezTo>
                    <a:pt x="1096" y="83"/>
                    <a:pt x="904" y="165"/>
                    <a:pt x="767" y="356"/>
                  </a:cubicBezTo>
                  <a:cubicBezTo>
                    <a:pt x="357" y="767"/>
                    <a:pt x="138" y="1068"/>
                    <a:pt x="1" y="1287"/>
                  </a:cubicBezTo>
                  <a:cubicBezTo>
                    <a:pt x="55" y="1342"/>
                    <a:pt x="110" y="1397"/>
                    <a:pt x="165" y="1424"/>
                  </a:cubicBezTo>
                  <a:cubicBezTo>
                    <a:pt x="110" y="1287"/>
                    <a:pt x="165" y="959"/>
                    <a:pt x="1151" y="110"/>
                  </a:cubicBezTo>
                  <a:cubicBezTo>
                    <a:pt x="1205" y="55"/>
                    <a:pt x="1260" y="28"/>
                    <a:pt x="1288" y="0"/>
                  </a:cubicBezTo>
                  <a:close/>
                </a:path>
              </a:pathLst>
            </a:custGeom>
            <a:solidFill>
              <a:srgbClr val="F57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6"/>
            <p:cNvSpPr/>
            <p:nvPr/>
          </p:nvSpPr>
          <p:spPr>
            <a:xfrm>
              <a:off x="3849862" y="1378499"/>
              <a:ext cx="507435" cy="937561"/>
            </a:xfrm>
            <a:custGeom>
              <a:avLst/>
              <a:gdLst/>
              <a:ahLst/>
              <a:cxnLst/>
              <a:rect l="l" t="t" r="r" b="b"/>
              <a:pathLst>
                <a:path w="16731" h="30913" extrusionOk="0">
                  <a:moveTo>
                    <a:pt x="16730" y="0"/>
                  </a:moveTo>
                  <a:cubicBezTo>
                    <a:pt x="16484" y="356"/>
                    <a:pt x="16183" y="712"/>
                    <a:pt x="15909" y="1013"/>
                  </a:cubicBezTo>
                  <a:cubicBezTo>
                    <a:pt x="15252" y="1753"/>
                    <a:pt x="14759" y="2601"/>
                    <a:pt x="14458" y="3532"/>
                  </a:cubicBezTo>
                  <a:cubicBezTo>
                    <a:pt x="13308" y="7311"/>
                    <a:pt x="10268" y="16949"/>
                    <a:pt x="8187" y="20591"/>
                  </a:cubicBezTo>
                  <a:cubicBezTo>
                    <a:pt x="6435" y="23685"/>
                    <a:pt x="2711" y="26943"/>
                    <a:pt x="438" y="28778"/>
                  </a:cubicBezTo>
                  <a:cubicBezTo>
                    <a:pt x="301" y="28887"/>
                    <a:pt x="164" y="28970"/>
                    <a:pt x="0" y="29024"/>
                  </a:cubicBezTo>
                  <a:lnTo>
                    <a:pt x="657" y="30038"/>
                  </a:lnTo>
                  <a:cubicBezTo>
                    <a:pt x="1029" y="30611"/>
                    <a:pt x="1646" y="30912"/>
                    <a:pt x="2271" y="30912"/>
                  </a:cubicBezTo>
                  <a:cubicBezTo>
                    <a:pt x="2750" y="30912"/>
                    <a:pt x="3234" y="30735"/>
                    <a:pt x="3615" y="30366"/>
                  </a:cubicBezTo>
                  <a:cubicBezTo>
                    <a:pt x="5668" y="28312"/>
                    <a:pt x="9036" y="24643"/>
                    <a:pt x="10433" y="21412"/>
                  </a:cubicBezTo>
                  <a:cubicBezTo>
                    <a:pt x="12130" y="17552"/>
                    <a:pt x="14129" y="7640"/>
                    <a:pt x="14868" y="3779"/>
                  </a:cubicBezTo>
                  <a:cubicBezTo>
                    <a:pt x="15060" y="2793"/>
                    <a:pt x="15443" y="1889"/>
                    <a:pt x="16018" y="1095"/>
                  </a:cubicBezTo>
                  <a:cubicBezTo>
                    <a:pt x="16265" y="767"/>
                    <a:pt x="16511" y="383"/>
                    <a:pt x="16730"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6"/>
            <p:cNvSpPr/>
            <p:nvPr/>
          </p:nvSpPr>
          <p:spPr>
            <a:xfrm>
              <a:off x="3789232" y="1918314"/>
              <a:ext cx="347995" cy="362098"/>
            </a:xfrm>
            <a:custGeom>
              <a:avLst/>
              <a:gdLst/>
              <a:ahLst/>
              <a:cxnLst/>
              <a:rect l="l" t="t" r="r" b="b"/>
              <a:pathLst>
                <a:path w="11474" h="11939" extrusionOk="0">
                  <a:moveTo>
                    <a:pt x="6545" y="0"/>
                  </a:moveTo>
                  <a:cubicBezTo>
                    <a:pt x="6545" y="0"/>
                    <a:pt x="3889" y="3560"/>
                    <a:pt x="1780" y="5257"/>
                  </a:cubicBezTo>
                  <a:cubicBezTo>
                    <a:pt x="0" y="6708"/>
                    <a:pt x="5833" y="11938"/>
                    <a:pt x="5833" y="11938"/>
                  </a:cubicBezTo>
                  <a:cubicBezTo>
                    <a:pt x="5833" y="11938"/>
                    <a:pt x="10652" y="8488"/>
                    <a:pt x="11473" y="6243"/>
                  </a:cubicBezTo>
                  <a:lnTo>
                    <a:pt x="65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6"/>
            <p:cNvSpPr/>
            <p:nvPr/>
          </p:nvSpPr>
          <p:spPr>
            <a:xfrm>
              <a:off x="3603189" y="1922438"/>
              <a:ext cx="180245" cy="246696"/>
            </a:xfrm>
            <a:custGeom>
              <a:avLst/>
              <a:gdLst/>
              <a:ahLst/>
              <a:cxnLst/>
              <a:rect l="l" t="t" r="r" b="b"/>
              <a:pathLst>
                <a:path w="5943" h="8134" extrusionOk="0">
                  <a:moveTo>
                    <a:pt x="5641" y="1"/>
                  </a:moveTo>
                  <a:lnTo>
                    <a:pt x="56" y="220"/>
                  </a:lnTo>
                  <a:lnTo>
                    <a:pt x="1" y="8133"/>
                  </a:lnTo>
                  <a:lnTo>
                    <a:pt x="5943" y="7914"/>
                  </a:lnTo>
                  <a:lnTo>
                    <a:pt x="5641" y="1"/>
                  </a:ln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6"/>
            <p:cNvSpPr/>
            <p:nvPr/>
          </p:nvSpPr>
          <p:spPr>
            <a:xfrm>
              <a:off x="3468313" y="1546315"/>
              <a:ext cx="526057" cy="522114"/>
            </a:xfrm>
            <a:custGeom>
              <a:avLst/>
              <a:gdLst/>
              <a:ahLst/>
              <a:cxnLst/>
              <a:rect l="l" t="t" r="r" b="b"/>
              <a:pathLst>
                <a:path w="17345" h="17215" extrusionOk="0">
                  <a:moveTo>
                    <a:pt x="9067" y="0"/>
                  </a:moveTo>
                  <a:cubicBezTo>
                    <a:pt x="5017" y="0"/>
                    <a:pt x="0" y="2970"/>
                    <a:pt x="204" y="8514"/>
                  </a:cubicBezTo>
                  <a:cubicBezTo>
                    <a:pt x="450" y="14702"/>
                    <a:pt x="4722" y="16975"/>
                    <a:pt x="7460" y="17194"/>
                  </a:cubicBezTo>
                  <a:cubicBezTo>
                    <a:pt x="7622" y="17208"/>
                    <a:pt x="7788" y="17215"/>
                    <a:pt x="7956" y="17215"/>
                  </a:cubicBezTo>
                  <a:cubicBezTo>
                    <a:pt x="11417" y="17215"/>
                    <a:pt x="15980" y="14291"/>
                    <a:pt x="16633" y="9773"/>
                  </a:cubicBezTo>
                  <a:cubicBezTo>
                    <a:pt x="17345" y="5036"/>
                    <a:pt x="14168" y="518"/>
                    <a:pt x="9979" y="53"/>
                  </a:cubicBezTo>
                  <a:cubicBezTo>
                    <a:pt x="9683" y="18"/>
                    <a:pt x="9378" y="0"/>
                    <a:pt x="9067"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6"/>
            <p:cNvSpPr/>
            <p:nvPr/>
          </p:nvSpPr>
          <p:spPr>
            <a:xfrm>
              <a:off x="3422151" y="1753864"/>
              <a:ext cx="105515" cy="136238"/>
            </a:xfrm>
            <a:custGeom>
              <a:avLst/>
              <a:gdLst/>
              <a:ahLst/>
              <a:cxnLst/>
              <a:rect l="l" t="t" r="r" b="b"/>
              <a:pathLst>
                <a:path w="3479" h="4492" extrusionOk="0">
                  <a:moveTo>
                    <a:pt x="1413" y="0"/>
                  </a:moveTo>
                  <a:cubicBezTo>
                    <a:pt x="1334" y="0"/>
                    <a:pt x="1256" y="9"/>
                    <a:pt x="1178" y="28"/>
                  </a:cubicBezTo>
                  <a:cubicBezTo>
                    <a:pt x="384" y="220"/>
                    <a:pt x="1" y="1397"/>
                    <a:pt x="302" y="2602"/>
                  </a:cubicBezTo>
                  <a:cubicBezTo>
                    <a:pt x="574" y="3714"/>
                    <a:pt x="1336" y="4491"/>
                    <a:pt x="2066" y="4491"/>
                  </a:cubicBezTo>
                  <a:cubicBezTo>
                    <a:pt x="2145" y="4491"/>
                    <a:pt x="2223" y="4482"/>
                    <a:pt x="2301" y="4464"/>
                  </a:cubicBezTo>
                  <a:cubicBezTo>
                    <a:pt x="3095" y="4272"/>
                    <a:pt x="3478" y="3122"/>
                    <a:pt x="3177" y="1890"/>
                  </a:cubicBezTo>
                  <a:cubicBezTo>
                    <a:pt x="2905" y="778"/>
                    <a:pt x="2143" y="0"/>
                    <a:pt x="1413" y="0"/>
                  </a:cubicBezTo>
                  <a:close/>
                </a:path>
              </a:pathLst>
            </a:custGeom>
            <a:solidFill>
              <a:srgbClr val="F7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6"/>
            <p:cNvSpPr/>
            <p:nvPr/>
          </p:nvSpPr>
          <p:spPr>
            <a:xfrm>
              <a:off x="3422151" y="1542099"/>
              <a:ext cx="463427" cy="524207"/>
            </a:xfrm>
            <a:custGeom>
              <a:avLst/>
              <a:gdLst/>
              <a:ahLst/>
              <a:cxnLst/>
              <a:rect l="l" t="t" r="r" b="b"/>
              <a:pathLst>
                <a:path w="15280" h="17284" extrusionOk="0">
                  <a:moveTo>
                    <a:pt x="8681" y="0"/>
                  </a:moveTo>
                  <a:lnTo>
                    <a:pt x="8681" y="0"/>
                  </a:lnTo>
                  <a:cubicBezTo>
                    <a:pt x="5997" y="1095"/>
                    <a:pt x="2629" y="3697"/>
                    <a:pt x="2000" y="6983"/>
                  </a:cubicBezTo>
                  <a:cubicBezTo>
                    <a:pt x="1972" y="7037"/>
                    <a:pt x="1972" y="7092"/>
                    <a:pt x="1972" y="7119"/>
                  </a:cubicBezTo>
                  <a:cubicBezTo>
                    <a:pt x="1804" y="7026"/>
                    <a:pt x="1623" y="6983"/>
                    <a:pt x="1437" y="6983"/>
                  </a:cubicBezTo>
                  <a:cubicBezTo>
                    <a:pt x="1352" y="6983"/>
                    <a:pt x="1265" y="6993"/>
                    <a:pt x="1178" y="7010"/>
                  </a:cubicBezTo>
                  <a:cubicBezTo>
                    <a:pt x="384" y="7202"/>
                    <a:pt x="1" y="8379"/>
                    <a:pt x="302" y="9584"/>
                  </a:cubicBezTo>
                  <a:cubicBezTo>
                    <a:pt x="576" y="10679"/>
                    <a:pt x="1315" y="11473"/>
                    <a:pt x="2054" y="11473"/>
                  </a:cubicBezTo>
                  <a:cubicBezTo>
                    <a:pt x="3067" y="15279"/>
                    <a:pt x="6600" y="16895"/>
                    <a:pt x="8735" y="17223"/>
                  </a:cubicBezTo>
                  <a:cubicBezTo>
                    <a:pt x="9006" y="17263"/>
                    <a:pt x="9285" y="17283"/>
                    <a:pt x="9571" y="17283"/>
                  </a:cubicBezTo>
                  <a:cubicBezTo>
                    <a:pt x="11425" y="17283"/>
                    <a:pt x="13548" y="16453"/>
                    <a:pt x="15280" y="15005"/>
                  </a:cubicBezTo>
                  <a:lnTo>
                    <a:pt x="15280" y="15005"/>
                  </a:lnTo>
                  <a:cubicBezTo>
                    <a:pt x="14511" y="15237"/>
                    <a:pt x="13726" y="15357"/>
                    <a:pt x="12952" y="15357"/>
                  </a:cubicBezTo>
                  <a:cubicBezTo>
                    <a:pt x="9700" y="15357"/>
                    <a:pt x="6636" y="13234"/>
                    <a:pt x="5751" y="8324"/>
                  </a:cubicBezTo>
                  <a:cubicBezTo>
                    <a:pt x="5203" y="5148"/>
                    <a:pt x="6956" y="2081"/>
                    <a:pt x="868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6"/>
            <p:cNvSpPr/>
            <p:nvPr/>
          </p:nvSpPr>
          <p:spPr>
            <a:xfrm>
              <a:off x="3784531" y="3102157"/>
              <a:ext cx="280422" cy="741302"/>
            </a:xfrm>
            <a:custGeom>
              <a:avLst/>
              <a:gdLst/>
              <a:ahLst/>
              <a:cxnLst/>
              <a:rect l="l" t="t" r="r" b="b"/>
              <a:pathLst>
                <a:path w="9246" h="24442" extrusionOk="0">
                  <a:moveTo>
                    <a:pt x="3772" y="1"/>
                  </a:moveTo>
                  <a:cubicBezTo>
                    <a:pt x="1748" y="1"/>
                    <a:pt x="0" y="725"/>
                    <a:pt x="292" y="3354"/>
                  </a:cubicBezTo>
                  <a:cubicBezTo>
                    <a:pt x="785" y="8037"/>
                    <a:pt x="3058" y="18715"/>
                    <a:pt x="3934" y="22850"/>
                  </a:cubicBezTo>
                  <a:cubicBezTo>
                    <a:pt x="4145" y="23772"/>
                    <a:pt x="4965" y="24441"/>
                    <a:pt x="5905" y="24441"/>
                  </a:cubicBezTo>
                  <a:cubicBezTo>
                    <a:pt x="5941" y="24441"/>
                    <a:pt x="5978" y="24440"/>
                    <a:pt x="6015" y="24438"/>
                  </a:cubicBezTo>
                  <a:cubicBezTo>
                    <a:pt x="6946" y="24411"/>
                    <a:pt x="7740" y="23726"/>
                    <a:pt x="7932" y="22795"/>
                  </a:cubicBezTo>
                  <a:cubicBezTo>
                    <a:pt x="9109" y="16854"/>
                    <a:pt x="9219" y="6449"/>
                    <a:pt x="9246" y="2615"/>
                  </a:cubicBezTo>
                  <a:cubicBezTo>
                    <a:pt x="9246" y="1684"/>
                    <a:pt x="8644" y="890"/>
                    <a:pt x="7767" y="644"/>
                  </a:cubicBezTo>
                  <a:cubicBezTo>
                    <a:pt x="6686" y="343"/>
                    <a:pt x="5164" y="1"/>
                    <a:pt x="3772"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6"/>
            <p:cNvSpPr/>
            <p:nvPr/>
          </p:nvSpPr>
          <p:spPr>
            <a:xfrm>
              <a:off x="3793388" y="3157266"/>
              <a:ext cx="169448" cy="743395"/>
            </a:xfrm>
            <a:custGeom>
              <a:avLst/>
              <a:gdLst/>
              <a:ahLst/>
              <a:cxnLst/>
              <a:rect l="l" t="t" r="r" b="b"/>
              <a:pathLst>
                <a:path w="5587" h="24511" extrusionOk="0">
                  <a:moveTo>
                    <a:pt x="3741" y="1"/>
                  </a:moveTo>
                  <a:cubicBezTo>
                    <a:pt x="1732" y="1"/>
                    <a:pt x="1" y="729"/>
                    <a:pt x="274" y="3317"/>
                  </a:cubicBezTo>
                  <a:cubicBezTo>
                    <a:pt x="876" y="9204"/>
                    <a:pt x="4409" y="24510"/>
                    <a:pt x="4409" y="24510"/>
                  </a:cubicBezTo>
                  <a:lnTo>
                    <a:pt x="5258" y="24483"/>
                  </a:lnTo>
                  <a:cubicBezTo>
                    <a:pt x="4929" y="22594"/>
                    <a:pt x="3888" y="8821"/>
                    <a:pt x="3505" y="3317"/>
                  </a:cubicBezTo>
                  <a:cubicBezTo>
                    <a:pt x="3321" y="843"/>
                    <a:pt x="3567" y="165"/>
                    <a:pt x="5362" y="165"/>
                  </a:cubicBezTo>
                  <a:cubicBezTo>
                    <a:pt x="5434" y="165"/>
                    <a:pt x="5509" y="166"/>
                    <a:pt x="5586" y="168"/>
                  </a:cubicBezTo>
                  <a:cubicBezTo>
                    <a:pt x="4977" y="67"/>
                    <a:pt x="4346" y="1"/>
                    <a:pt x="3741"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6"/>
            <p:cNvSpPr/>
            <p:nvPr/>
          </p:nvSpPr>
          <p:spPr>
            <a:xfrm>
              <a:off x="3464461" y="3179589"/>
              <a:ext cx="201870" cy="743485"/>
            </a:xfrm>
            <a:custGeom>
              <a:avLst/>
              <a:gdLst/>
              <a:ahLst/>
              <a:cxnLst/>
              <a:rect l="l" t="t" r="r" b="b"/>
              <a:pathLst>
                <a:path w="6656" h="24514" extrusionOk="0">
                  <a:moveTo>
                    <a:pt x="4294" y="1"/>
                  </a:moveTo>
                  <a:cubicBezTo>
                    <a:pt x="2124" y="1"/>
                    <a:pt x="0" y="720"/>
                    <a:pt x="139" y="3184"/>
                  </a:cubicBezTo>
                  <a:cubicBezTo>
                    <a:pt x="522" y="9098"/>
                    <a:pt x="3178" y="24514"/>
                    <a:pt x="3178" y="24514"/>
                  </a:cubicBezTo>
                  <a:lnTo>
                    <a:pt x="4246" y="24514"/>
                  </a:lnTo>
                  <a:cubicBezTo>
                    <a:pt x="4000" y="22652"/>
                    <a:pt x="3178" y="8824"/>
                    <a:pt x="3014" y="3321"/>
                  </a:cubicBezTo>
                  <a:cubicBezTo>
                    <a:pt x="2939" y="944"/>
                    <a:pt x="4396" y="236"/>
                    <a:pt x="6152" y="236"/>
                  </a:cubicBezTo>
                  <a:cubicBezTo>
                    <a:pt x="6317" y="236"/>
                    <a:pt x="6486" y="242"/>
                    <a:pt x="6656" y="254"/>
                  </a:cubicBezTo>
                  <a:cubicBezTo>
                    <a:pt x="5942" y="104"/>
                    <a:pt x="5115" y="1"/>
                    <a:pt x="429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6"/>
            <p:cNvSpPr/>
            <p:nvPr/>
          </p:nvSpPr>
          <p:spPr>
            <a:xfrm>
              <a:off x="3888896" y="3800992"/>
              <a:ext cx="220219" cy="216670"/>
            </a:xfrm>
            <a:custGeom>
              <a:avLst/>
              <a:gdLst/>
              <a:ahLst/>
              <a:cxnLst/>
              <a:rect l="l" t="t" r="r" b="b"/>
              <a:pathLst>
                <a:path w="7261" h="7144" extrusionOk="0">
                  <a:moveTo>
                    <a:pt x="4436" y="1"/>
                  </a:moveTo>
                  <a:lnTo>
                    <a:pt x="575" y="192"/>
                  </a:lnTo>
                  <a:cubicBezTo>
                    <a:pt x="575" y="192"/>
                    <a:pt x="0" y="3588"/>
                    <a:pt x="548" y="5148"/>
                  </a:cubicBezTo>
                  <a:cubicBezTo>
                    <a:pt x="1123" y="6709"/>
                    <a:pt x="3286" y="7038"/>
                    <a:pt x="3916" y="7120"/>
                  </a:cubicBezTo>
                  <a:cubicBezTo>
                    <a:pt x="4000" y="7135"/>
                    <a:pt x="4127" y="7144"/>
                    <a:pt x="4283" y="7144"/>
                  </a:cubicBezTo>
                  <a:cubicBezTo>
                    <a:pt x="5236" y="7144"/>
                    <a:pt x="7261" y="6829"/>
                    <a:pt x="7119" y="5888"/>
                  </a:cubicBezTo>
                  <a:cubicBezTo>
                    <a:pt x="6928" y="4820"/>
                    <a:pt x="5038" y="2739"/>
                    <a:pt x="5038" y="2739"/>
                  </a:cubicBezTo>
                  <a:cubicBezTo>
                    <a:pt x="3642" y="1014"/>
                    <a:pt x="4436" y="1"/>
                    <a:pt x="4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6"/>
            <p:cNvSpPr/>
            <p:nvPr/>
          </p:nvSpPr>
          <p:spPr>
            <a:xfrm>
              <a:off x="3427974" y="2769527"/>
              <a:ext cx="668542" cy="682676"/>
            </a:xfrm>
            <a:custGeom>
              <a:avLst/>
              <a:gdLst/>
              <a:ahLst/>
              <a:cxnLst/>
              <a:rect l="l" t="t" r="r" b="b"/>
              <a:pathLst>
                <a:path w="22043" h="22509" extrusionOk="0">
                  <a:moveTo>
                    <a:pt x="19825" y="1"/>
                  </a:moveTo>
                  <a:lnTo>
                    <a:pt x="1725" y="576"/>
                  </a:lnTo>
                  <a:lnTo>
                    <a:pt x="0" y="21879"/>
                  </a:lnTo>
                  <a:lnTo>
                    <a:pt x="11227" y="22509"/>
                  </a:lnTo>
                  <a:lnTo>
                    <a:pt x="11528" y="10844"/>
                  </a:lnTo>
                  <a:lnTo>
                    <a:pt x="12103" y="22509"/>
                  </a:lnTo>
                  <a:lnTo>
                    <a:pt x="22042" y="21879"/>
                  </a:lnTo>
                  <a:lnTo>
                    <a:pt x="198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6"/>
            <p:cNvSpPr/>
            <p:nvPr/>
          </p:nvSpPr>
          <p:spPr>
            <a:xfrm>
              <a:off x="3522057" y="2050249"/>
              <a:ext cx="451781" cy="279997"/>
            </a:xfrm>
            <a:custGeom>
              <a:avLst/>
              <a:gdLst/>
              <a:ahLst/>
              <a:cxnLst/>
              <a:rect l="l" t="t" r="r" b="b"/>
              <a:pathLst>
                <a:path w="14896" h="9232" extrusionOk="0">
                  <a:moveTo>
                    <a:pt x="12443" y="1"/>
                  </a:moveTo>
                  <a:cubicBezTo>
                    <a:pt x="11927" y="1"/>
                    <a:pt x="11131" y="410"/>
                    <a:pt x="9959" y="1400"/>
                  </a:cubicBezTo>
                  <a:cubicBezTo>
                    <a:pt x="8038" y="3009"/>
                    <a:pt x="4601" y="3333"/>
                    <a:pt x="2030" y="3333"/>
                  </a:cubicBezTo>
                  <a:cubicBezTo>
                    <a:pt x="1669" y="3333"/>
                    <a:pt x="1326" y="3327"/>
                    <a:pt x="1006" y="3317"/>
                  </a:cubicBezTo>
                  <a:cubicBezTo>
                    <a:pt x="995" y="3316"/>
                    <a:pt x="985" y="3316"/>
                    <a:pt x="974" y="3316"/>
                  </a:cubicBezTo>
                  <a:cubicBezTo>
                    <a:pt x="311" y="3316"/>
                    <a:pt x="1" y="4173"/>
                    <a:pt x="513" y="4631"/>
                  </a:cubicBezTo>
                  <a:lnTo>
                    <a:pt x="4209" y="7670"/>
                  </a:lnTo>
                  <a:lnTo>
                    <a:pt x="11027" y="9231"/>
                  </a:lnTo>
                  <a:cubicBezTo>
                    <a:pt x="11027" y="9231"/>
                    <a:pt x="14895" y="1"/>
                    <a:pt x="12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6"/>
            <p:cNvSpPr/>
            <p:nvPr/>
          </p:nvSpPr>
          <p:spPr>
            <a:xfrm>
              <a:off x="3325004" y="1421750"/>
              <a:ext cx="679795" cy="642823"/>
            </a:xfrm>
            <a:custGeom>
              <a:avLst/>
              <a:gdLst/>
              <a:ahLst/>
              <a:cxnLst/>
              <a:rect l="l" t="t" r="r" b="b"/>
              <a:pathLst>
                <a:path w="22414" h="21195" extrusionOk="0">
                  <a:moveTo>
                    <a:pt x="19211" y="0"/>
                  </a:moveTo>
                  <a:cubicBezTo>
                    <a:pt x="17747" y="0"/>
                    <a:pt x="15728" y="1600"/>
                    <a:pt x="13308" y="2709"/>
                  </a:cubicBezTo>
                  <a:cubicBezTo>
                    <a:pt x="12519" y="3065"/>
                    <a:pt x="11660" y="3232"/>
                    <a:pt x="10795" y="3232"/>
                  </a:cubicBezTo>
                  <a:cubicBezTo>
                    <a:pt x="10729" y="3232"/>
                    <a:pt x="10663" y="3231"/>
                    <a:pt x="10597" y="3229"/>
                  </a:cubicBezTo>
                  <a:lnTo>
                    <a:pt x="10323" y="3229"/>
                  </a:lnTo>
                  <a:cubicBezTo>
                    <a:pt x="6873" y="3338"/>
                    <a:pt x="4792" y="3777"/>
                    <a:pt x="2492" y="6816"/>
                  </a:cubicBezTo>
                  <a:cubicBezTo>
                    <a:pt x="0" y="10074"/>
                    <a:pt x="1314" y="13278"/>
                    <a:pt x="3039" y="15742"/>
                  </a:cubicBezTo>
                  <a:cubicBezTo>
                    <a:pt x="4025" y="17139"/>
                    <a:pt x="2437" y="18261"/>
                    <a:pt x="3998" y="19083"/>
                  </a:cubicBezTo>
                  <a:cubicBezTo>
                    <a:pt x="4710" y="19466"/>
                    <a:pt x="3231" y="20589"/>
                    <a:pt x="4272" y="21082"/>
                  </a:cubicBezTo>
                  <a:cubicBezTo>
                    <a:pt x="4423" y="21153"/>
                    <a:pt x="4607" y="21195"/>
                    <a:pt x="4807" y="21195"/>
                  </a:cubicBezTo>
                  <a:cubicBezTo>
                    <a:pt x="5294" y="21195"/>
                    <a:pt x="5879" y="20948"/>
                    <a:pt x="6325" y="20288"/>
                  </a:cubicBezTo>
                  <a:cubicBezTo>
                    <a:pt x="6353" y="20233"/>
                    <a:pt x="6353" y="20178"/>
                    <a:pt x="6353" y="20178"/>
                  </a:cubicBezTo>
                  <a:cubicBezTo>
                    <a:pt x="6353" y="20178"/>
                    <a:pt x="7503" y="17905"/>
                    <a:pt x="5257" y="14839"/>
                  </a:cubicBezTo>
                  <a:cubicBezTo>
                    <a:pt x="4135" y="13278"/>
                    <a:pt x="4080" y="12429"/>
                    <a:pt x="4655" y="11635"/>
                  </a:cubicBezTo>
                  <a:cubicBezTo>
                    <a:pt x="4858" y="11348"/>
                    <a:pt x="5171" y="11212"/>
                    <a:pt x="5485" y="11212"/>
                  </a:cubicBezTo>
                  <a:cubicBezTo>
                    <a:pt x="5888" y="11212"/>
                    <a:pt x="6293" y="11438"/>
                    <a:pt x="6462" y="11854"/>
                  </a:cubicBezTo>
                  <a:lnTo>
                    <a:pt x="7284" y="12128"/>
                  </a:lnTo>
                  <a:cubicBezTo>
                    <a:pt x="7284" y="12128"/>
                    <a:pt x="9337" y="10375"/>
                    <a:pt x="8434" y="7637"/>
                  </a:cubicBezTo>
                  <a:cubicBezTo>
                    <a:pt x="8351" y="7418"/>
                    <a:pt x="8406" y="7227"/>
                    <a:pt x="8543" y="7062"/>
                  </a:cubicBezTo>
                  <a:cubicBezTo>
                    <a:pt x="8686" y="6891"/>
                    <a:pt x="8897" y="6809"/>
                    <a:pt x="9112" y="6809"/>
                  </a:cubicBezTo>
                  <a:cubicBezTo>
                    <a:pt x="9309" y="6809"/>
                    <a:pt x="9509" y="6877"/>
                    <a:pt x="9666" y="7008"/>
                  </a:cubicBezTo>
                  <a:cubicBezTo>
                    <a:pt x="11342" y="8498"/>
                    <a:pt x="13129" y="9066"/>
                    <a:pt x="14793" y="9066"/>
                  </a:cubicBezTo>
                  <a:cubicBezTo>
                    <a:pt x="18997" y="9066"/>
                    <a:pt x="22413" y="5436"/>
                    <a:pt x="21276" y="3886"/>
                  </a:cubicBezTo>
                  <a:cubicBezTo>
                    <a:pt x="21168" y="3734"/>
                    <a:pt x="20922" y="3676"/>
                    <a:pt x="20607" y="3676"/>
                  </a:cubicBezTo>
                  <a:cubicBezTo>
                    <a:pt x="19604" y="3676"/>
                    <a:pt x="17902" y="4268"/>
                    <a:pt x="17754" y="4321"/>
                  </a:cubicBezTo>
                  <a:lnTo>
                    <a:pt x="17754" y="4321"/>
                  </a:lnTo>
                  <a:cubicBezTo>
                    <a:pt x="17986" y="4238"/>
                    <a:pt x="22026" y="2758"/>
                    <a:pt x="20564" y="710"/>
                  </a:cubicBezTo>
                  <a:cubicBezTo>
                    <a:pt x="20188" y="205"/>
                    <a:pt x="19735" y="0"/>
                    <a:pt x="19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6"/>
            <p:cNvSpPr/>
            <p:nvPr/>
          </p:nvSpPr>
          <p:spPr>
            <a:xfrm>
              <a:off x="3386453" y="2132686"/>
              <a:ext cx="661900" cy="747368"/>
            </a:xfrm>
            <a:custGeom>
              <a:avLst/>
              <a:gdLst/>
              <a:ahLst/>
              <a:cxnLst/>
              <a:rect l="l" t="t" r="r" b="b"/>
              <a:pathLst>
                <a:path w="21824" h="24642" extrusionOk="0">
                  <a:moveTo>
                    <a:pt x="6306" y="1"/>
                  </a:moveTo>
                  <a:cubicBezTo>
                    <a:pt x="3972" y="1"/>
                    <a:pt x="190" y="1013"/>
                    <a:pt x="0" y="2598"/>
                  </a:cubicBezTo>
                  <a:lnTo>
                    <a:pt x="3286" y="4186"/>
                  </a:lnTo>
                  <a:lnTo>
                    <a:pt x="1287" y="20067"/>
                  </a:lnTo>
                  <a:cubicBezTo>
                    <a:pt x="1096" y="21436"/>
                    <a:pt x="1862" y="22750"/>
                    <a:pt x="3149" y="23271"/>
                  </a:cubicBezTo>
                  <a:cubicBezTo>
                    <a:pt x="4774" y="23937"/>
                    <a:pt x="7323" y="24641"/>
                    <a:pt x="10826" y="24641"/>
                  </a:cubicBezTo>
                  <a:cubicBezTo>
                    <a:pt x="13228" y="24641"/>
                    <a:pt x="16078" y="24310"/>
                    <a:pt x="19386" y="23408"/>
                  </a:cubicBezTo>
                  <a:cubicBezTo>
                    <a:pt x="20865" y="22997"/>
                    <a:pt x="21823" y="21546"/>
                    <a:pt x="21604" y="20012"/>
                  </a:cubicBezTo>
                  <a:lnTo>
                    <a:pt x="19167" y="2899"/>
                  </a:lnTo>
                  <a:cubicBezTo>
                    <a:pt x="18958" y="1364"/>
                    <a:pt x="17623" y="303"/>
                    <a:pt x="16136" y="303"/>
                  </a:cubicBezTo>
                  <a:cubicBezTo>
                    <a:pt x="15871" y="303"/>
                    <a:pt x="15602" y="337"/>
                    <a:pt x="15334" y="407"/>
                  </a:cubicBezTo>
                  <a:cubicBezTo>
                    <a:pt x="14576" y="602"/>
                    <a:pt x="13683" y="706"/>
                    <a:pt x="12630" y="706"/>
                  </a:cubicBezTo>
                  <a:cubicBezTo>
                    <a:pt x="11174" y="706"/>
                    <a:pt x="9413" y="508"/>
                    <a:pt x="7284" y="79"/>
                  </a:cubicBezTo>
                  <a:cubicBezTo>
                    <a:pt x="7007" y="26"/>
                    <a:pt x="6675" y="1"/>
                    <a:pt x="6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6"/>
            <p:cNvSpPr/>
            <p:nvPr/>
          </p:nvSpPr>
          <p:spPr>
            <a:xfrm>
              <a:off x="3438772" y="2801919"/>
              <a:ext cx="37396" cy="38245"/>
            </a:xfrm>
            <a:custGeom>
              <a:avLst/>
              <a:gdLst/>
              <a:ahLst/>
              <a:cxnLst/>
              <a:rect l="l" t="t" r="r" b="b"/>
              <a:pathLst>
                <a:path w="1233" h="1261" extrusionOk="0">
                  <a:moveTo>
                    <a:pt x="0" y="1"/>
                  </a:moveTo>
                  <a:cubicBezTo>
                    <a:pt x="247" y="521"/>
                    <a:pt x="685" y="932"/>
                    <a:pt x="1205" y="1260"/>
                  </a:cubicBezTo>
                  <a:lnTo>
                    <a:pt x="1233" y="1123"/>
                  </a:lnTo>
                  <a:cubicBezTo>
                    <a:pt x="712" y="877"/>
                    <a:pt x="274" y="494"/>
                    <a:pt x="0" y="1"/>
                  </a:cubicBezTo>
                  <a:close/>
                </a:path>
              </a:pathLst>
            </a:custGeom>
            <a:solidFill>
              <a:srgbClr val="C5D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6"/>
            <p:cNvSpPr/>
            <p:nvPr/>
          </p:nvSpPr>
          <p:spPr>
            <a:xfrm>
              <a:off x="3530125" y="2855088"/>
              <a:ext cx="95536" cy="19956"/>
            </a:xfrm>
            <a:custGeom>
              <a:avLst/>
              <a:gdLst/>
              <a:ahLst/>
              <a:cxnLst/>
              <a:rect l="l" t="t" r="r" b="b"/>
              <a:pathLst>
                <a:path w="3150" h="658" extrusionOk="0">
                  <a:moveTo>
                    <a:pt x="0" y="0"/>
                  </a:moveTo>
                  <a:lnTo>
                    <a:pt x="0" y="247"/>
                  </a:lnTo>
                  <a:cubicBezTo>
                    <a:pt x="1588" y="657"/>
                    <a:pt x="3149" y="657"/>
                    <a:pt x="3149" y="657"/>
                  </a:cubicBezTo>
                  <a:cubicBezTo>
                    <a:pt x="3149" y="657"/>
                    <a:pt x="3122" y="657"/>
                    <a:pt x="3122" y="630"/>
                  </a:cubicBezTo>
                  <a:cubicBezTo>
                    <a:pt x="1917" y="493"/>
                    <a:pt x="877" y="274"/>
                    <a:pt x="0" y="0"/>
                  </a:cubicBezTo>
                  <a:close/>
                </a:path>
              </a:pathLst>
            </a:custGeom>
            <a:solidFill>
              <a:srgbClr val="F1BC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6"/>
            <p:cNvSpPr/>
            <p:nvPr/>
          </p:nvSpPr>
          <p:spPr>
            <a:xfrm>
              <a:off x="3475319" y="2835980"/>
              <a:ext cx="54835" cy="26599"/>
            </a:xfrm>
            <a:custGeom>
              <a:avLst/>
              <a:gdLst/>
              <a:ahLst/>
              <a:cxnLst/>
              <a:rect l="l" t="t" r="r" b="b"/>
              <a:pathLst>
                <a:path w="1808" h="877" extrusionOk="0">
                  <a:moveTo>
                    <a:pt x="28" y="0"/>
                  </a:moveTo>
                  <a:lnTo>
                    <a:pt x="0" y="137"/>
                  </a:lnTo>
                  <a:cubicBezTo>
                    <a:pt x="548" y="466"/>
                    <a:pt x="1178" y="712"/>
                    <a:pt x="1807" y="877"/>
                  </a:cubicBezTo>
                  <a:lnTo>
                    <a:pt x="1807" y="630"/>
                  </a:lnTo>
                  <a:cubicBezTo>
                    <a:pt x="1205" y="466"/>
                    <a:pt x="685" y="274"/>
                    <a:pt x="219" y="83"/>
                  </a:cubicBezTo>
                  <a:cubicBezTo>
                    <a:pt x="164" y="55"/>
                    <a:pt x="82" y="28"/>
                    <a:pt x="28" y="0"/>
                  </a:cubicBezTo>
                  <a:close/>
                </a:path>
              </a:pathLst>
            </a:custGeom>
            <a:solidFill>
              <a:srgbClr val="F1A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6"/>
            <p:cNvSpPr/>
            <p:nvPr/>
          </p:nvSpPr>
          <p:spPr>
            <a:xfrm>
              <a:off x="3430461" y="2422399"/>
              <a:ext cx="34909" cy="379537"/>
            </a:xfrm>
            <a:custGeom>
              <a:avLst/>
              <a:gdLst/>
              <a:ahLst/>
              <a:cxnLst/>
              <a:rect l="l" t="t" r="r" b="b"/>
              <a:pathLst>
                <a:path w="1151" h="12514" extrusionOk="0">
                  <a:moveTo>
                    <a:pt x="1151" y="1"/>
                  </a:moveTo>
                  <a:lnTo>
                    <a:pt x="932" y="274"/>
                  </a:lnTo>
                  <a:cubicBezTo>
                    <a:pt x="932" y="274"/>
                    <a:pt x="959" y="1479"/>
                    <a:pt x="274" y="7092"/>
                  </a:cubicBezTo>
                  <a:lnTo>
                    <a:pt x="1151" y="1"/>
                  </a:lnTo>
                  <a:close/>
                  <a:moveTo>
                    <a:pt x="1" y="11966"/>
                  </a:moveTo>
                  <a:lnTo>
                    <a:pt x="1" y="11966"/>
                  </a:lnTo>
                  <a:cubicBezTo>
                    <a:pt x="55" y="12459"/>
                    <a:pt x="192" y="12514"/>
                    <a:pt x="247" y="12514"/>
                  </a:cubicBezTo>
                  <a:cubicBezTo>
                    <a:pt x="138" y="12322"/>
                    <a:pt x="55" y="12158"/>
                    <a:pt x="1" y="11966"/>
                  </a:cubicBezTo>
                  <a:close/>
                </a:path>
              </a:pathLst>
            </a:custGeom>
            <a:solidFill>
              <a:srgbClr val="C5D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6"/>
            <p:cNvSpPr/>
            <p:nvPr/>
          </p:nvSpPr>
          <p:spPr>
            <a:xfrm>
              <a:off x="3427155" y="2331864"/>
              <a:ext cx="197654" cy="542343"/>
            </a:xfrm>
            <a:custGeom>
              <a:avLst/>
              <a:gdLst/>
              <a:ahLst/>
              <a:cxnLst/>
              <a:rect l="l" t="t" r="r" b="b"/>
              <a:pathLst>
                <a:path w="6517" h="17882" extrusionOk="0">
                  <a:moveTo>
                    <a:pt x="3642" y="1"/>
                  </a:moveTo>
                  <a:lnTo>
                    <a:pt x="1260" y="2986"/>
                  </a:lnTo>
                  <a:lnTo>
                    <a:pt x="383" y="10077"/>
                  </a:lnTo>
                  <a:cubicBezTo>
                    <a:pt x="356" y="10077"/>
                    <a:pt x="356" y="10105"/>
                    <a:pt x="356" y="10132"/>
                  </a:cubicBezTo>
                  <a:cubicBezTo>
                    <a:pt x="0" y="12980"/>
                    <a:pt x="0" y="14321"/>
                    <a:pt x="110" y="14951"/>
                  </a:cubicBezTo>
                  <a:cubicBezTo>
                    <a:pt x="164" y="15143"/>
                    <a:pt x="247" y="15307"/>
                    <a:pt x="356" y="15499"/>
                  </a:cubicBezTo>
                  <a:lnTo>
                    <a:pt x="383" y="15499"/>
                  </a:lnTo>
                  <a:cubicBezTo>
                    <a:pt x="657" y="15992"/>
                    <a:pt x="1095" y="16375"/>
                    <a:pt x="1616" y="16621"/>
                  </a:cubicBezTo>
                  <a:cubicBezTo>
                    <a:pt x="1670" y="16649"/>
                    <a:pt x="1752" y="16676"/>
                    <a:pt x="1807" y="16704"/>
                  </a:cubicBezTo>
                  <a:cubicBezTo>
                    <a:pt x="2273" y="16895"/>
                    <a:pt x="2793" y="17087"/>
                    <a:pt x="3395" y="17251"/>
                  </a:cubicBezTo>
                  <a:cubicBezTo>
                    <a:pt x="4272" y="17525"/>
                    <a:pt x="5312" y="17744"/>
                    <a:pt x="6517" y="17881"/>
                  </a:cubicBezTo>
                  <a:cubicBezTo>
                    <a:pt x="1041" y="11008"/>
                    <a:pt x="3642" y="2"/>
                    <a:pt x="3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6"/>
            <p:cNvSpPr/>
            <p:nvPr/>
          </p:nvSpPr>
          <p:spPr>
            <a:xfrm>
              <a:off x="4077396" y="2107634"/>
              <a:ext cx="59839" cy="78946"/>
            </a:xfrm>
            <a:custGeom>
              <a:avLst/>
              <a:gdLst/>
              <a:ahLst/>
              <a:cxnLst/>
              <a:rect l="l" t="t" r="r" b="b"/>
              <a:pathLst>
                <a:path w="1973" h="2603" extrusionOk="0">
                  <a:moveTo>
                    <a:pt x="1972" y="1"/>
                  </a:moveTo>
                  <a:lnTo>
                    <a:pt x="1972" y="1"/>
                  </a:lnTo>
                  <a:cubicBezTo>
                    <a:pt x="1671" y="795"/>
                    <a:pt x="904" y="1726"/>
                    <a:pt x="1" y="2602"/>
                  </a:cubicBezTo>
                  <a:cubicBezTo>
                    <a:pt x="986" y="1671"/>
                    <a:pt x="1835" y="686"/>
                    <a:pt x="1972" y="1"/>
                  </a:cubicBezTo>
                  <a:close/>
                </a:path>
              </a:pathLst>
            </a:custGeom>
            <a:solidFill>
              <a:srgbClr val="C5D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6"/>
            <p:cNvSpPr/>
            <p:nvPr/>
          </p:nvSpPr>
          <p:spPr>
            <a:xfrm>
              <a:off x="3927081" y="2037875"/>
              <a:ext cx="210150" cy="234231"/>
            </a:xfrm>
            <a:custGeom>
              <a:avLst/>
              <a:gdLst/>
              <a:ahLst/>
              <a:cxnLst/>
              <a:rect l="l" t="t" r="r" b="b"/>
              <a:pathLst>
                <a:path w="6929" h="7723" extrusionOk="0">
                  <a:moveTo>
                    <a:pt x="5094" y="1"/>
                  </a:moveTo>
                  <a:cubicBezTo>
                    <a:pt x="5094" y="1"/>
                    <a:pt x="3533" y="1945"/>
                    <a:pt x="2903" y="2383"/>
                  </a:cubicBezTo>
                  <a:cubicBezTo>
                    <a:pt x="1151" y="3588"/>
                    <a:pt x="1" y="3862"/>
                    <a:pt x="1" y="3862"/>
                  </a:cubicBezTo>
                  <a:lnTo>
                    <a:pt x="28" y="3944"/>
                  </a:lnTo>
                  <a:cubicBezTo>
                    <a:pt x="713" y="4409"/>
                    <a:pt x="1233" y="5121"/>
                    <a:pt x="1342" y="6025"/>
                  </a:cubicBezTo>
                  <a:lnTo>
                    <a:pt x="1561" y="7531"/>
                  </a:lnTo>
                  <a:lnTo>
                    <a:pt x="1644" y="7723"/>
                  </a:lnTo>
                  <a:cubicBezTo>
                    <a:pt x="1644" y="7723"/>
                    <a:pt x="3451" y="6353"/>
                    <a:pt x="4957" y="4902"/>
                  </a:cubicBezTo>
                  <a:cubicBezTo>
                    <a:pt x="5860" y="4026"/>
                    <a:pt x="6627" y="3095"/>
                    <a:pt x="6928" y="2301"/>
                  </a:cubicBezTo>
                  <a:lnTo>
                    <a:pt x="50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6"/>
            <p:cNvSpPr/>
            <p:nvPr/>
          </p:nvSpPr>
          <p:spPr>
            <a:xfrm>
              <a:off x="3006936" y="2176513"/>
              <a:ext cx="596268" cy="962370"/>
            </a:xfrm>
            <a:custGeom>
              <a:avLst/>
              <a:gdLst/>
              <a:ahLst/>
              <a:cxnLst/>
              <a:rect l="l" t="t" r="r" b="b"/>
              <a:pathLst>
                <a:path w="19660" h="31731" extrusionOk="0">
                  <a:moveTo>
                    <a:pt x="15089" y="1"/>
                  </a:moveTo>
                  <a:cubicBezTo>
                    <a:pt x="13932" y="1"/>
                    <a:pt x="12335" y="630"/>
                    <a:pt x="10679" y="3234"/>
                  </a:cubicBezTo>
                  <a:cubicBezTo>
                    <a:pt x="7749" y="7861"/>
                    <a:pt x="5914" y="12708"/>
                    <a:pt x="4847" y="18047"/>
                  </a:cubicBezTo>
                  <a:cubicBezTo>
                    <a:pt x="4436" y="19991"/>
                    <a:pt x="3888" y="21908"/>
                    <a:pt x="3395" y="23824"/>
                  </a:cubicBezTo>
                  <a:cubicBezTo>
                    <a:pt x="3204" y="24619"/>
                    <a:pt x="3094" y="25714"/>
                    <a:pt x="2601" y="26398"/>
                  </a:cubicBezTo>
                  <a:cubicBezTo>
                    <a:pt x="2136" y="27028"/>
                    <a:pt x="0" y="28288"/>
                    <a:pt x="1260" y="29903"/>
                  </a:cubicBezTo>
                  <a:cubicBezTo>
                    <a:pt x="2094" y="30973"/>
                    <a:pt x="3709" y="31731"/>
                    <a:pt x="4863" y="31731"/>
                  </a:cubicBezTo>
                  <a:cubicBezTo>
                    <a:pt x="5452" y="31731"/>
                    <a:pt x="5921" y="31534"/>
                    <a:pt x="6106" y="31081"/>
                  </a:cubicBezTo>
                  <a:cubicBezTo>
                    <a:pt x="6626" y="29739"/>
                    <a:pt x="6380" y="28014"/>
                    <a:pt x="6462" y="26782"/>
                  </a:cubicBezTo>
                  <a:cubicBezTo>
                    <a:pt x="6544" y="25522"/>
                    <a:pt x="9748" y="19389"/>
                    <a:pt x="10241" y="18677"/>
                  </a:cubicBezTo>
                  <a:cubicBezTo>
                    <a:pt x="12075" y="15856"/>
                    <a:pt x="15854" y="9449"/>
                    <a:pt x="16812" y="6848"/>
                  </a:cubicBezTo>
                  <a:cubicBezTo>
                    <a:pt x="17798" y="4247"/>
                    <a:pt x="19660" y="1618"/>
                    <a:pt x="16867" y="550"/>
                  </a:cubicBezTo>
                  <a:cubicBezTo>
                    <a:pt x="16867" y="550"/>
                    <a:pt x="16170" y="1"/>
                    <a:pt x="15089"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6"/>
            <p:cNvSpPr/>
            <p:nvPr/>
          </p:nvSpPr>
          <p:spPr>
            <a:xfrm>
              <a:off x="3168048" y="2176331"/>
              <a:ext cx="435161" cy="961096"/>
            </a:xfrm>
            <a:custGeom>
              <a:avLst/>
              <a:gdLst/>
              <a:ahLst/>
              <a:cxnLst/>
              <a:rect l="l" t="t" r="r" b="b"/>
              <a:pathLst>
                <a:path w="14348" h="31689" extrusionOk="0">
                  <a:moveTo>
                    <a:pt x="9759" y="1"/>
                  </a:moveTo>
                  <a:cubicBezTo>
                    <a:pt x="9356" y="1"/>
                    <a:pt x="8900" y="76"/>
                    <a:pt x="8406" y="282"/>
                  </a:cubicBezTo>
                  <a:cubicBezTo>
                    <a:pt x="9830" y="1432"/>
                    <a:pt x="8625" y="3815"/>
                    <a:pt x="8050" y="6087"/>
                  </a:cubicBezTo>
                  <a:cubicBezTo>
                    <a:pt x="7393" y="8771"/>
                    <a:pt x="4381" y="15589"/>
                    <a:pt x="2875" y="18601"/>
                  </a:cubicBezTo>
                  <a:cubicBezTo>
                    <a:pt x="2492" y="19367"/>
                    <a:pt x="0" y="25802"/>
                    <a:pt x="55" y="27061"/>
                  </a:cubicBezTo>
                  <a:cubicBezTo>
                    <a:pt x="110" y="28321"/>
                    <a:pt x="575" y="29991"/>
                    <a:pt x="192" y="31388"/>
                  </a:cubicBezTo>
                  <a:cubicBezTo>
                    <a:pt x="164" y="31497"/>
                    <a:pt x="110" y="31579"/>
                    <a:pt x="27" y="31689"/>
                  </a:cubicBezTo>
                  <a:cubicBezTo>
                    <a:pt x="383" y="31579"/>
                    <a:pt x="657" y="31415"/>
                    <a:pt x="794" y="31087"/>
                  </a:cubicBezTo>
                  <a:cubicBezTo>
                    <a:pt x="1314" y="29745"/>
                    <a:pt x="1068" y="28020"/>
                    <a:pt x="1150" y="26788"/>
                  </a:cubicBezTo>
                  <a:cubicBezTo>
                    <a:pt x="1232" y="25528"/>
                    <a:pt x="4436" y="19395"/>
                    <a:pt x="4929" y="18683"/>
                  </a:cubicBezTo>
                  <a:cubicBezTo>
                    <a:pt x="6763" y="15862"/>
                    <a:pt x="10542" y="9455"/>
                    <a:pt x="11500" y="6854"/>
                  </a:cubicBezTo>
                  <a:cubicBezTo>
                    <a:pt x="12486" y="4253"/>
                    <a:pt x="14348" y="1624"/>
                    <a:pt x="11555" y="556"/>
                  </a:cubicBezTo>
                  <a:cubicBezTo>
                    <a:pt x="11555" y="556"/>
                    <a:pt x="10853" y="1"/>
                    <a:pt x="975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6"/>
            <p:cNvSpPr/>
            <p:nvPr/>
          </p:nvSpPr>
          <p:spPr>
            <a:xfrm>
              <a:off x="3289276" y="2152098"/>
              <a:ext cx="295678" cy="303533"/>
            </a:xfrm>
            <a:custGeom>
              <a:avLst/>
              <a:gdLst/>
              <a:ahLst/>
              <a:cxnLst/>
              <a:rect l="l" t="t" r="r" b="b"/>
              <a:pathLst>
                <a:path w="9749" h="10008" extrusionOk="0">
                  <a:moveTo>
                    <a:pt x="6289" y="1"/>
                  </a:moveTo>
                  <a:cubicBezTo>
                    <a:pt x="3760" y="1"/>
                    <a:pt x="1150" y="3323"/>
                    <a:pt x="1" y="5572"/>
                  </a:cubicBezTo>
                  <a:cubicBezTo>
                    <a:pt x="1" y="5572"/>
                    <a:pt x="6079" y="7379"/>
                    <a:pt x="7120" y="10008"/>
                  </a:cubicBezTo>
                  <a:cubicBezTo>
                    <a:pt x="7120" y="10008"/>
                    <a:pt x="9283" y="5709"/>
                    <a:pt x="9283" y="4121"/>
                  </a:cubicBezTo>
                  <a:cubicBezTo>
                    <a:pt x="9256" y="2533"/>
                    <a:pt x="9749" y="808"/>
                    <a:pt x="7010" y="96"/>
                  </a:cubicBezTo>
                  <a:cubicBezTo>
                    <a:pt x="6772" y="31"/>
                    <a:pt x="6531" y="1"/>
                    <a:pt x="6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6"/>
            <p:cNvSpPr/>
            <p:nvPr/>
          </p:nvSpPr>
          <p:spPr>
            <a:xfrm>
              <a:off x="3777616" y="3098426"/>
              <a:ext cx="54835" cy="353788"/>
            </a:xfrm>
            <a:custGeom>
              <a:avLst/>
              <a:gdLst/>
              <a:ahLst/>
              <a:cxnLst/>
              <a:rect l="l" t="t" r="r" b="b"/>
              <a:pathLst>
                <a:path w="1808" h="11665" extrusionOk="0">
                  <a:moveTo>
                    <a:pt x="575" y="11665"/>
                  </a:moveTo>
                  <a:lnTo>
                    <a:pt x="0" y="0"/>
                  </a:lnTo>
                  <a:lnTo>
                    <a:pt x="0" y="0"/>
                  </a:lnTo>
                  <a:lnTo>
                    <a:pt x="575" y="11665"/>
                  </a:lnTo>
                  <a:lnTo>
                    <a:pt x="1807" y="11610"/>
                  </a:lnTo>
                  <a:lnTo>
                    <a:pt x="1807" y="11610"/>
                  </a:lnTo>
                  <a:lnTo>
                    <a:pt x="575" y="11665"/>
                  </a:ln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6"/>
            <p:cNvSpPr/>
            <p:nvPr/>
          </p:nvSpPr>
          <p:spPr>
            <a:xfrm>
              <a:off x="3832422" y="3448859"/>
              <a:ext cx="17470" cy="1698"/>
            </a:xfrm>
            <a:custGeom>
              <a:avLst/>
              <a:gdLst/>
              <a:ahLst/>
              <a:cxnLst/>
              <a:rect l="l" t="t" r="r" b="b"/>
              <a:pathLst>
                <a:path w="576" h="56" extrusionOk="0">
                  <a:moveTo>
                    <a:pt x="0" y="56"/>
                  </a:moveTo>
                  <a:lnTo>
                    <a:pt x="0" y="56"/>
                  </a:lnTo>
                  <a:lnTo>
                    <a:pt x="575" y="1"/>
                  </a:lnTo>
                  <a:lnTo>
                    <a:pt x="575" y="1"/>
                  </a:lnTo>
                  <a:lnTo>
                    <a:pt x="0" y="56"/>
                  </a:lnTo>
                  <a:close/>
                </a:path>
              </a:pathLst>
            </a:custGeom>
            <a:solidFill>
              <a:srgbClr val="F4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6"/>
            <p:cNvSpPr/>
            <p:nvPr/>
          </p:nvSpPr>
          <p:spPr>
            <a:xfrm>
              <a:off x="3795056" y="3448041"/>
              <a:ext cx="34909" cy="4185"/>
            </a:xfrm>
            <a:custGeom>
              <a:avLst/>
              <a:gdLst/>
              <a:ahLst/>
              <a:cxnLst/>
              <a:rect l="l" t="t" r="r" b="b"/>
              <a:pathLst>
                <a:path w="1151" h="138" extrusionOk="0">
                  <a:moveTo>
                    <a:pt x="0" y="1"/>
                  </a:moveTo>
                  <a:lnTo>
                    <a:pt x="0" y="138"/>
                  </a:lnTo>
                  <a:lnTo>
                    <a:pt x="1150" y="83"/>
                  </a:lnTo>
                  <a:lnTo>
                    <a:pt x="0" y="1"/>
                  </a:lnTo>
                  <a:close/>
                </a:path>
              </a:pathLst>
            </a:custGeom>
            <a:solidFill>
              <a:srgbClr val="F9A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6"/>
            <p:cNvSpPr/>
            <p:nvPr/>
          </p:nvSpPr>
          <p:spPr>
            <a:xfrm>
              <a:off x="3452056" y="3815125"/>
              <a:ext cx="215124" cy="216428"/>
            </a:xfrm>
            <a:custGeom>
              <a:avLst/>
              <a:gdLst/>
              <a:ahLst/>
              <a:cxnLst/>
              <a:rect l="l" t="t" r="r" b="b"/>
              <a:pathLst>
                <a:path w="7093" h="7136" extrusionOk="0">
                  <a:moveTo>
                    <a:pt x="2876" y="0"/>
                  </a:moveTo>
                  <a:cubicBezTo>
                    <a:pt x="2876" y="0"/>
                    <a:pt x="3314" y="986"/>
                    <a:pt x="2027" y="2766"/>
                  </a:cubicBezTo>
                  <a:cubicBezTo>
                    <a:pt x="2027" y="2766"/>
                    <a:pt x="220" y="4929"/>
                    <a:pt x="110" y="6024"/>
                  </a:cubicBezTo>
                  <a:cubicBezTo>
                    <a:pt x="1" y="6877"/>
                    <a:pt x="1743" y="7136"/>
                    <a:pt x="2755" y="7136"/>
                  </a:cubicBezTo>
                  <a:cubicBezTo>
                    <a:pt x="3011" y="7136"/>
                    <a:pt x="3220" y="7120"/>
                    <a:pt x="3341" y="7092"/>
                  </a:cubicBezTo>
                  <a:cubicBezTo>
                    <a:pt x="3943" y="6982"/>
                    <a:pt x="6134" y="6544"/>
                    <a:pt x="6599" y="4956"/>
                  </a:cubicBezTo>
                  <a:cubicBezTo>
                    <a:pt x="7092" y="3368"/>
                    <a:pt x="6955" y="0"/>
                    <a:pt x="6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6"/>
            <p:cNvSpPr/>
            <p:nvPr/>
          </p:nvSpPr>
          <p:spPr>
            <a:xfrm>
              <a:off x="3898025" y="3898988"/>
              <a:ext cx="109639" cy="118799"/>
            </a:xfrm>
            <a:custGeom>
              <a:avLst/>
              <a:gdLst/>
              <a:ahLst/>
              <a:cxnLst/>
              <a:rect l="l" t="t" r="r" b="b"/>
              <a:pathLst>
                <a:path w="3615" h="3917" extrusionOk="0">
                  <a:moveTo>
                    <a:pt x="3615" y="3916"/>
                  </a:moveTo>
                  <a:lnTo>
                    <a:pt x="3615" y="3916"/>
                  </a:lnTo>
                  <a:lnTo>
                    <a:pt x="3615" y="3916"/>
                  </a:lnTo>
                  <a:close/>
                  <a:moveTo>
                    <a:pt x="3615" y="3916"/>
                  </a:moveTo>
                  <a:lnTo>
                    <a:pt x="3615" y="3916"/>
                  </a:lnTo>
                  <a:lnTo>
                    <a:pt x="3615" y="3916"/>
                  </a:lnTo>
                  <a:close/>
                  <a:moveTo>
                    <a:pt x="3615" y="3916"/>
                  </a:moveTo>
                  <a:cubicBezTo>
                    <a:pt x="3615" y="3889"/>
                    <a:pt x="3615" y="3889"/>
                    <a:pt x="3615" y="3889"/>
                  </a:cubicBezTo>
                  <a:cubicBezTo>
                    <a:pt x="3615" y="3889"/>
                    <a:pt x="3615" y="3889"/>
                    <a:pt x="3615" y="3916"/>
                  </a:cubicBezTo>
                  <a:close/>
                  <a:moveTo>
                    <a:pt x="3615" y="3889"/>
                  </a:moveTo>
                  <a:cubicBezTo>
                    <a:pt x="3615" y="3889"/>
                    <a:pt x="3615" y="3889"/>
                    <a:pt x="3615" y="3889"/>
                  </a:cubicBezTo>
                  <a:cubicBezTo>
                    <a:pt x="2985" y="3807"/>
                    <a:pt x="822" y="3478"/>
                    <a:pt x="247" y="1917"/>
                  </a:cubicBezTo>
                  <a:cubicBezTo>
                    <a:pt x="82" y="1397"/>
                    <a:pt x="0" y="713"/>
                    <a:pt x="0" y="1"/>
                  </a:cubicBezTo>
                  <a:cubicBezTo>
                    <a:pt x="0" y="713"/>
                    <a:pt x="82" y="1397"/>
                    <a:pt x="247" y="1917"/>
                  </a:cubicBezTo>
                  <a:cubicBezTo>
                    <a:pt x="822" y="3478"/>
                    <a:pt x="2985" y="3807"/>
                    <a:pt x="3615" y="3889"/>
                  </a:cubicBezTo>
                  <a:cubicBezTo>
                    <a:pt x="3615" y="3889"/>
                    <a:pt x="3615" y="3889"/>
                    <a:pt x="3615" y="3889"/>
                  </a:cubicBezTo>
                  <a:close/>
                </a:path>
              </a:pathLst>
            </a:custGeom>
            <a:solidFill>
              <a:srgbClr val="5E6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6"/>
            <p:cNvSpPr/>
            <p:nvPr/>
          </p:nvSpPr>
          <p:spPr>
            <a:xfrm flipH="1">
              <a:off x="3679042" y="1786281"/>
              <a:ext cx="68155" cy="33413"/>
            </a:xfrm>
            <a:custGeom>
              <a:avLst/>
              <a:gdLst/>
              <a:ahLst/>
              <a:cxnLst/>
              <a:rect l="l" t="t" r="r" b="b"/>
              <a:pathLst>
                <a:path w="2307" h="1131" extrusionOk="0">
                  <a:moveTo>
                    <a:pt x="1121" y="0"/>
                  </a:moveTo>
                  <a:cubicBezTo>
                    <a:pt x="843" y="0"/>
                    <a:pt x="589" y="167"/>
                    <a:pt x="402" y="378"/>
                  </a:cubicBezTo>
                  <a:cubicBezTo>
                    <a:pt x="301" y="479"/>
                    <a:pt x="251" y="604"/>
                    <a:pt x="176" y="704"/>
                  </a:cubicBezTo>
                  <a:cubicBezTo>
                    <a:pt x="101" y="830"/>
                    <a:pt x="51" y="980"/>
                    <a:pt x="1" y="1105"/>
                  </a:cubicBezTo>
                  <a:cubicBezTo>
                    <a:pt x="176" y="880"/>
                    <a:pt x="326" y="629"/>
                    <a:pt x="502" y="479"/>
                  </a:cubicBezTo>
                  <a:cubicBezTo>
                    <a:pt x="685" y="295"/>
                    <a:pt x="890" y="175"/>
                    <a:pt x="1115" y="175"/>
                  </a:cubicBezTo>
                  <a:cubicBezTo>
                    <a:pt x="1136" y="175"/>
                    <a:pt x="1157" y="176"/>
                    <a:pt x="1179" y="178"/>
                  </a:cubicBezTo>
                  <a:cubicBezTo>
                    <a:pt x="1429" y="178"/>
                    <a:pt x="1655" y="303"/>
                    <a:pt x="1855" y="479"/>
                  </a:cubicBezTo>
                  <a:cubicBezTo>
                    <a:pt x="2056" y="654"/>
                    <a:pt x="2231" y="880"/>
                    <a:pt x="2281" y="1130"/>
                  </a:cubicBezTo>
                  <a:cubicBezTo>
                    <a:pt x="2306" y="855"/>
                    <a:pt x="2131" y="579"/>
                    <a:pt x="1956" y="378"/>
                  </a:cubicBezTo>
                  <a:cubicBezTo>
                    <a:pt x="1755" y="178"/>
                    <a:pt x="1479" y="2"/>
                    <a:pt x="1179" y="2"/>
                  </a:cubicBezTo>
                  <a:cubicBezTo>
                    <a:pt x="1159" y="1"/>
                    <a:pt x="1140"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6"/>
            <p:cNvSpPr/>
            <p:nvPr/>
          </p:nvSpPr>
          <p:spPr>
            <a:xfrm flipH="1">
              <a:off x="3890065" y="1769235"/>
              <a:ext cx="68155" cy="34151"/>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6"/>
            <p:cNvSpPr/>
            <p:nvPr/>
          </p:nvSpPr>
          <p:spPr>
            <a:xfrm flipH="1">
              <a:off x="3768476" y="1922230"/>
              <a:ext cx="108155" cy="24461"/>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6"/>
            <p:cNvSpPr/>
            <p:nvPr/>
          </p:nvSpPr>
          <p:spPr>
            <a:xfrm flipH="1">
              <a:off x="3806260" y="1956293"/>
              <a:ext cx="44432" cy="18553"/>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6"/>
            <p:cNvSpPr/>
            <p:nvPr/>
          </p:nvSpPr>
          <p:spPr>
            <a:xfrm>
              <a:off x="3809620" y="1856033"/>
              <a:ext cx="58524" cy="17873"/>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6"/>
            <p:cNvSpPr/>
            <p:nvPr/>
          </p:nvSpPr>
          <p:spPr>
            <a:xfrm flipH="1">
              <a:off x="3639809" y="1742174"/>
              <a:ext cx="73324" cy="40503"/>
            </a:xfrm>
            <a:custGeom>
              <a:avLst/>
              <a:gdLst/>
              <a:ahLst/>
              <a:cxnLst/>
              <a:rect l="l" t="t" r="r" b="b"/>
              <a:pathLst>
                <a:path w="2482" h="1371" extrusionOk="0">
                  <a:moveTo>
                    <a:pt x="433" y="0"/>
                  </a:moveTo>
                  <a:cubicBezTo>
                    <a:pt x="282" y="0"/>
                    <a:pt x="133" y="12"/>
                    <a:pt x="1" y="42"/>
                  </a:cubicBezTo>
                  <a:lnTo>
                    <a:pt x="1" y="67"/>
                  </a:lnTo>
                  <a:cubicBezTo>
                    <a:pt x="477" y="67"/>
                    <a:pt x="953" y="192"/>
                    <a:pt x="1379" y="418"/>
                  </a:cubicBezTo>
                  <a:cubicBezTo>
                    <a:pt x="1605" y="518"/>
                    <a:pt x="1805" y="668"/>
                    <a:pt x="1981" y="819"/>
                  </a:cubicBezTo>
                  <a:cubicBezTo>
                    <a:pt x="2181" y="969"/>
                    <a:pt x="2331" y="1170"/>
                    <a:pt x="2482" y="1370"/>
                  </a:cubicBezTo>
                  <a:lnTo>
                    <a:pt x="2482" y="1345"/>
                  </a:lnTo>
                  <a:cubicBezTo>
                    <a:pt x="2457" y="1245"/>
                    <a:pt x="2382" y="1120"/>
                    <a:pt x="2331" y="1019"/>
                  </a:cubicBezTo>
                  <a:cubicBezTo>
                    <a:pt x="2256" y="919"/>
                    <a:pt x="2181" y="819"/>
                    <a:pt x="2081" y="719"/>
                  </a:cubicBezTo>
                  <a:cubicBezTo>
                    <a:pt x="1905" y="518"/>
                    <a:pt x="1705" y="393"/>
                    <a:pt x="1479" y="242"/>
                  </a:cubicBezTo>
                  <a:cubicBezTo>
                    <a:pt x="1254" y="142"/>
                    <a:pt x="1003" y="42"/>
                    <a:pt x="752" y="17"/>
                  </a:cubicBezTo>
                  <a:cubicBezTo>
                    <a:pt x="649" y="6"/>
                    <a:pt x="541"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6"/>
            <p:cNvSpPr/>
            <p:nvPr/>
          </p:nvSpPr>
          <p:spPr>
            <a:xfrm flipH="1">
              <a:off x="3904127" y="1731096"/>
              <a:ext cx="77047" cy="32319"/>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3812;p60">
            <a:extLst>
              <a:ext uri="{FF2B5EF4-FFF2-40B4-BE49-F238E27FC236}">
                <a16:creationId xmlns:a16="http://schemas.microsoft.com/office/drawing/2014/main" id="{BFBE2431-3932-E84B-A4C7-699D4F7544F0}"/>
              </a:ext>
            </a:extLst>
          </p:cNvPr>
          <p:cNvSpPr/>
          <p:nvPr/>
        </p:nvSpPr>
        <p:spPr>
          <a:xfrm>
            <a:off x="1591106" y="2086816"/>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814;p60">
            <a:extLst>
              <a:ext uri="{FF2B5EF4-FFF2-40B4-BE49-F238E27FC236}">
                <a16:creationId xmlns:a16="http://schemas.microsoft.com/office/drawing/2014/main" id="{AB0467D9-7FA8-2449-89F2-444EA69BB314}"/>
              </a:ext>
            </a:extLst>
          </p:cNvPr>
          <p:cNvSpPr/>
          <p:nvPr/>
        </p:nvSpPr>
        <p:spPr>
          <a:xfrm>
            <a:off x="7036162" y="2057043"/>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4"/>
        <p:cNvGrpSpPr/>
        <p:nvPr/>
      </p:nvGrpSpPr>
      <p:grpSpPr>
        <a:xfrm>
          <a:off x="0" y="0"/>
          <a:ext cx="0" cy="0"/>
          <a:chOff x="0" y="0"/>
          <a:chExt cx="0" cy="0"/>
        </a:xfrm>
      </p:grpSpPr>
      <p:sp>
        <p:nvSpPr>
          <p:cNvPr id="4055" name="Google Shape;4055;p69"/>
          <p:cNvSpPr/>
          <p:nvPr/>
        </p:nvSpPr>
        <p:spPr>
          <a:xfrm>
            <a:off x="3362994" y="2923439"/>
            <a:ext cx="573279" cy="477062"/>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4"/>
          </a:solidFill>
          <a:ln>
            <a:noFill/>
          </a:ln>
        </p:spPr>
        <p:txBody>
          <a:bodyPr spcFirstLastPara="1" wrap="square" lIns="502900" tIns="91425" rIns="502900" bIns="91425" anchor="ctr" anchorCtr="0">
            <a:noAutofit/>
          </a:bodyPr>
          <a:lstStyle/>
          <a:p>
            <a:pPr marL="0" lvl="0" indent="0" algn="ctr" rtl="0">
              <a:spcBef>
                <a:spcPts val="0"/>
              </a:spcBef>
              <a:spcAft>
                <a:spcPts val="0"/>
              </a:spcAft>
              <a:buNone/>
            </a:pPr>
            <a:endParaRPr/>
          </a:p>
        </p:txBody>
      </p:sp>
      <p:sp>
        <p:nvSpPr>
          <p:cNvPr id="4056" name="Google Shape;4056;p69"/>
          <p:cNvSpPr/>
          <p:nvPr/>
        </p:nvSpPr>
        <p:spPr>
          <a:xfrm>
            <a:off x="3978394" y="2923439"/>
            <a:ext cx="573279" cy="477062"/>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lt2"/>
          </a:solidFill>
          <a:ln>
            <a:noFill/>
          </a:ln>
        </p:spPr>
        <p:txBody>
          <a:bodyPr spcFirstLastPara="1" wrap="square" lIns="502900" tIns="91425" rIns="502900" bIns="91425" anchor="ctr" anchorCtr="0">
            <a:noAutofit/>
          </a:bodyPr>
          <a:lstStyle/>
          <a:p>
            <a:pPr marL="0" lvl="0" indent="0" algn="ctr" rtl="0">
              <a:spcBef>
                <a:spcPts val="0"/>
              </a:spcBef>
              <a:spcAft>
                <a:spcPts val="0"/>
              </a:spcAft>
              <a:buNone/>
            </a:pPr>
            <a:endParaRPr/>
          </a:p>
        </p:txBody>
      </p:sp>
      <p:sp>
        <p:nvSpPr>
          <p:cNvPr id="4057" name="Google Shape;4057;p69"/>
          <p:cNvSpPr/>
          <p:nvPr/>
        </p:nvSpPr>
        <p:spPr>
          <a:xfrm>
            <a:off x="4575419" y="2923439"/>
            <a:ext cx="573279" cy="477062"/>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dk2"/>
          </a:solidFill>
          <a:ln>
            <a:noFill/>
          </a:ln>
        </p:spPr>
        <p:txBody>
          <a:bodyPr spcFirstLastPara="1" wrap="square" lIns="502900" tIns="91425" rIns="502900" bIns="91425" anchor="ctr" anchorCtr="0">
            <a:noAutofit/>
          </a:bodyPr>
          <a:lstStyle/>
          <a:p>
            <a:pPr marL="0" lvl="0" indent="0" algn="ctr" rtl="0">
              <a:spcBef>
                <a:spcPts val="0"/>
              </a:spcBef>
              <a:spcAft>
                <a:spcPts val="0"/>
              </a:spcAft>
              <a:buNone/>
            </a:pPr>
            <a:endParaRPr/>
          </a:p>
        </p:txBody>
      </p:sp>
      <p:sp>
        <p:nvSpPr>
          <p:cNvPr id="4058" name="Google Shape;4058;p69"/>
          <p:cNvSpPr/>
          <p:nvPr/>
        </p:nvSpPr>
        <p:spPr>
          <a:xfrm>
            <a:off x="5199994" y="2923439"/>
            <a:ext cx="573279" cy="477062"/>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2"/>
          </a:solidFill>
          <a:ln>
            <a:noFill/>
          </a:ln>
        </p:spPr>
        <p:txBody>
          <a:bodyPr spcFirstLastPara="1" wrap="square" lIns="502900" tIns="91425" rIns="502900" bIns="91425" anchor="ctr" anchorCtr="0">
            <a:noAutofit/>
          </a:bodyPr>
          <a:lstStyle/>
          <a:p>
            <a:pPr marL="0" lvl="0" indent="0" algn="ctr" rtl="0">
              <a:spcBef>
                <a:spcPts val="0"/>
              </a:spcBef>
              <a:spcAft>
                <a:spcPts val="0"/>
              </a:spcAft>
              <a:buNone/>
            </a:pPr>
            <a:endParaRPr/>
          </a:p>
        </p:txBody>
      </p:sp>
      <p:sp>
        <p:nvSpPr>
          <p:cNvPr id="4059" name="Google Shape;4059;p69"/>
          <p:cNvSpPr txBox="1">
            <a:spLocks noGrp="1"/>
          </p:cNvSpPr>
          <p:nvPr>
            <p:ph type="title"/>
          </p:nvPr>
        </p:nvSpPr>
        <p:spPr>
          <a:xfrm>
            <a:off x="2121025" y="715760"/>
            <a:ext cx="49020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4060" name="Google Shape;4060;p69"/>
          <p:cNvSpPr txBox="1">
            <a:spLocks noGrp="1"/>
          </p:cNvSpPr>
          <p:nvPr>
            <p:ph type="subTitle" idx="1"/>
          </p:nvPr>
        </p:nvSpPr>
        <p:spPr>
          <a:xfrm>
            <a:off x="2785775" y="1610515"/>
            <a:ext cx="3434700" cy="142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a:solidFill>
                  <a:srgbClr val="434343"/>
                </a:solidFill>
              </a:rPr>
              <a:t>Do you have any questions?</a:t>
            </a:r>
            <a:endParaRPr>
              <a:solidFill>
                <a:srgbClr val="434343"/>
              </a:solidFill>
            </a:endParaRPr>
          </a:p>
        </p:txBody>
      </p:sp>
      <p:sp>
        <p:nvSpPr>
          <p:cNvPr id="4062" name="Google Shape;4062;p69"/>
          <p:cNvSpPr/>
          <p:nvPr/>
        </p:nvSpPr>
        <p:spPr>
          <a:xfrm>
            <a:off x="4720868" y="3039473"/>
            <a:ext cx="325372" cy="267848"/>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3" name="Google Shape;4063;p69"/>
          <p:cNvGrpSpPr/>
          <p:nvPr/>
        </p:nvGrpSpPr>
        <p:grpSpPr>
          <a:xfrm>
            <a:off x="4118065" y="3018121"/>
            <a:ext cx="289062" cy="289079"/>
            <a:chOff x="935197" y="1793977"/>
            <a:chExt cx="256451" cy="256430"/>
          </a:xfrm>
        </p:grpSpPr>
        <p:sp>
          <p:nvSpPr>
            <p:cNvPr id="4064" name="Google Shape;4064;p69"/>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69"/>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6" name="Google Shape;4066;p69"/>
          <p:cNvSpPr/>
          <p:nvPr/>
        </p:nvSpPr>
        <p:spPr>
          <a:xfrm>
            <a:off x="5338073" y="2999762"/>
            <a:ext cx="284510" cy="324409"/>
          </a:xfrm>
          <a:custGeom>
            <a:avLst/>
            <a:gdLst/>
            <a:ahLst/>
            <a:cxnLst/>
            <a:rect l="l" t="t" r="r" b="b"/>
            <a:pathLst>
              <a:path w="130928" h="148841" extrusionOk="0">
                <a:moveTo>
                  <a:pt x="70184" y="0"/>
                </a:moveTo>
                <a:cubicBezTo>
                  <a:pt x="67749" y="0"/>
                  <a:pt x="65781" y="1968"/>
                  <a:pt x="65781" y="4370"/>
                </a:cubicBezTo>
                <a:lnTo>
                  <a:pt x="65781" y="100105"/>
                </a:lnTo>
                <a:cubicBezTo>
                  <a:pt x="65781" y="106844"/>
                  <a:pt x="61744" y="112915"/>
                  <a:pt x="55507" y="115483"/>
                </a:cubicBezTo>
                <a:cubicBezTo>
                  <a:pt x="53445" y="116348"/>
                  <a:pt x="51279" y="116767"/>
                  <a:pt x="49132" y="116767"/>
                </a:cubicBezTo>
                <a:cubicBezTo>
                  <a:pt x="44819" y="116767"/>
                  <a:pt x="40578" y="115076"/>
                  <a:pt x="37394" y="111914"/>
                </a:cubicBezTo>
                <a:cubicBezTo>
                  <a:pt x="32624" y="107177"/>
                  <a:pt x="31156" y="100039"/>
                  <a:pt x="33691" y="93801"/>
                </a:cubicBezTo>
                <a:cubicBezTo>
                  <a:pt x="36260" y="87563"/>
                  <a:pt x="42297" y="83493"/>
                  <a:pt x="49035" y="83460"/>
                </a:cubicBezTo>
                <a:cubicBezTo>
                  <a:pt x="51437" y="83460"/>
                  <a:pt x="53405" y="81492"/>
                  <a:pt x="53405" y="79090"/>
                </a:cubicBezTo>
                <a:lnTo>
                  <a:pt x="53405" y="55740"/>
                </a:lnTo>
                <a:cubicBezTo>
                  <a:pt x="53405" y="53305"/>
                  <a:pt x="51437" y="51370"/>
                  <a:pt x="49035" y="51370"/>
                </a:cubicBezTo>
                <a:cubicBezTo>
                  <a:pt x="21983" y="51370"/>
                  <a:pt x="0" y="73253"/>
                  <a:pt x="0" y="100105"/>
                </a:cubicBezTo>
                <a:cubicBezTo>
                  <a:pt x="0" y="126991"/>
                  <a:pt x="21949" y="148840"/>
                  <a:pt x="49002" y="148840"/>
                </a:cubicBezTo>
                <a:cubicBezTo>
                  <a:pt x="76021" y="148840"/>
                  <a:pt x="98037" y="126991"/>
                  <a:pt x="98037" y="100105"/>
                </a:cubicBezTo>
                <a:lnTo>
                  <a:pt x="98037" y="57742"/>
                </a:lnTo>
                <a:cubicBezTo>
                  <a:pt x="106751" y="62347"/>
                  <a:pt x="116484" y="64780"/>
                  <a:pt x="126356" y="64780"/>
                </a:cubicBezTo>
                <a:cubicBezTo>
                  <a:pt x="126423" y="64780"/>
                  <a:pt x="126490" y="64780"/>
                  <a:pt x="126557" y="64780"/>
                </a:cubicBezTo>
                <a:cubicBezTo>
                  <a:pt x="128959" y="64780"/>
                  <a:pt x="130927" y="62812"/>
                  <a:pt x="130927" y="60410"/>
                </a:cubicBezTo>
                <a:lnTo>
                  <a:pt x="130927" y="37094"/>
                </a:lnTo>
                <a:cubicBezTo>
                  <a:pt x="130927" y="34658"/>
                  <a:pt x="128959" y="32724"/>
                  <a:pt x="126557" y="32724"/>
                </a:cubicBezTo>
                <a:cubicBezTo>
                  <a:pt x="110813" y="32724"/>
                  <a:pt x="98037" y="19981"/>
                  <a:pt x="98037" y="4370"/>
                </a:cubicBezTo>
                <a:cubicBezTo>
                  <a:pt x="98037" y="1968"/>
                  <a:pt x="96069" y="0"/>
                  <a:pt x="936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9"/>
          <p:cNvSpPr/>
          <p:nvPr/>
        </p:nvSpPr>
        <p:spPr>
          <a:xfrm>
            <a:off x="3483361" y="3018048"/>
            <a:ext cx="277398" cy="399581"/>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mc:Choice>
    <mc:Fallback xmlns:n="http://schemas.microsoft.com/office/powerpoint/2012/main"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9"/>
        <p:cNvGrpSpPr/>
        <p:nvPr/>
      </p:nvGrpSpPr>
      <p:grpSpPr>
        <a:xfrm>
          <a:off x="0" y="0"/>
          <a:ext cx="0" cy="0"/>
          <a:chOff x="0" y="0"/>
          <a:chExt cx="0" cy="0"/>
        </a:xfrm>
      </p:grpSpPr>
      <p:sp>
        <p:nvSpPr>
          <p:cNvPr id="2390" name="Google Shape;2390;p37"/>
          <p:cNvSpPr txBox="1">
            <a:spLocks noGrp="1"/>
          </p:cNvSpPr>
          <p:nvPr>
            <p:ph type="title"/>
          </p:nvPr>
        </p:nvSpPr>
        <p:spPr>
          <a:xfrm>
            <a:off x="2329686" y="614868"/>
            <a:ext cx="6393000" cy="19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a:latin typeface="Calibri" panose="020F0502020204030204" pitchFamily="34" charset="0"/>
                <a:cs typeface="Calibri" panose="020F0502020204030204" pitchFamily="34" charset="0"/>
              </a:rPr>
              <a:t>KHỞI ĐỘNG</a:t>
            </a:r>
            <a:endParaRPr sz="8000" b="1">
              <a:latin typeface="Calibri" panose="020F0502020204030204" pitchFamily="34" charset="0"/>
              <a:cs typeface="Calibri" panose="020F0502020204030204" pitchFamily="34" charset="0"/>
            </a:endParaRPr>
          </a:p>
        </p:txBody>
      </p:sp>
      <p:grpSp>
        <p:nvGrpSpPr>
          <p:cNvPr id="3" name="Google Shape;3357;p56">
            <a:extLst>
              <a:ext uri="{FF2B5EF4-FFF2-40B4-BE49-F238E27FC236}">
                <a16:creationId xmlns:a16="http://schemas.microsoft.com/office/drawing/2014/main" id="{B0276B2C-7C70-0C46-9B1A-C5D8ACFB8BEF}"/>
              </a:ext>
            </a:extLst>
          </p:cNvPr>
          <p:cNvGrpSpPr/>
          <p:nvPr/>
        </p:nvGrpSpPr>
        <p:grpSpPr>
          <a:xfrm>
            <a:off x="2739890" y="2311182"/>
            <a:ext cx="1832110" cy="2445466"/>
            <a:chOff x="4508709" y="1070279"/>
            <a:chExt cx="2187855" cy="2920308"/>
          </a:xfrm>
        </p:grpSpPr>
        <p:sp>
          <p:nvSpPr>
            <p:cNvPr id="4" name="Google Shape;3358;p56">
              <a:extLst>
                <a:ext uri="{FF2B5EF4-FFF2-40B4-BE49-F238E27FC236}">
                  <a16:creationId xmlns:a16="http://schemas.microsoft.com/office/drawing/2014/main" id="{BA1315DA-9067-404F-B870-451C3B65D201}"/>
                </a:ext>
              </a:extLst>
            </p:cNvPr>
            <p:cNvSpPr/>
            <p:nvPr/>
          </p:nvSpPr>
          <p:spPr>
            <a:xfrm>
              <a:off x="4633698" y="3752223"/>
              <a:ext cx="1126972" cy="238363"/>
            </a:xfrm>
            <a:custGeom>
              <a:avLst/>
              <a:gdLst/>
              <a:ahLst/>
              <a:cxnLst/>
              <a:rect l="l" t="t" r="r" b="b"/>
              <a:pathLst>
                <a:path w="37157" h="7859" extrusionOk="0">
                  <a:moveTo>
                    <a:pt x="18565" y="0"/>
                  </a:moveTo>
                  <a:cubicBezTo>
                    <a:pt x="8324" y="0"/>
                    <a:pt x="0" y="1780"/>
                    <a:pt x="0" y="3943"/>
                  </a:cubicBezTo>
                  <a:cubicBezTo>
                    <a:pt x="0" y="6106"/>
                    <a:pt x="8324" y="7859"/>
                    <a:pt x="18565" y="7859"/>
                  </a:cubicBezTo>
                  <a:cubicBezTo>
                    <a:pt x="28833" y="7859"/>
                    <a:pt x="37157" y="6106"/>
                    <a:pt x="37157" y="3943"/>
                  </a:cubicBezTo>
                  <a:cubicBezTo>
                    <a:pt x="37157" y="1780"/>
                    <a:pt x="28833" y="0"/>
                    <a:pt x="18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59;p56">
              <a:extLst>
                <a:ext uri="{FF2B5EF4-FFF2-40B4-BE49-F238E27FC236}">
                  <a16:creationId xmlns:a16="http://schemas.microsoft.com/office/drawing/2014/main" id="{FF86C56E-FF00-4940-83D1-2E3CB4466BE3}"/>
                </a:ext>
              </a:extLst>
            </p:cNvPr>
            <p:cNvSpPr/>
            <p:nvPr/>
          </p:nvSpPr>
          <p:spPr>
            <a:xfrm>
              <a:off x="4919375" y="1070279"/>
              <a:ext cx="1777189" cy="1184409"/>
            </a:xfrm>
            <a:custGeom>
              <a:avLst/>
              <a:gdLst/>
              <a:ahLst/>
              <a:cxnLst/>
              <a:rect l="l" t="t" r="r" b="b"/>
              <a:pathLst>
                <a:path w="58597" h="39052" extrusionOk="0">
                  <a:moveTo>
                    <a:pt x="40281" y="1"/>
                  </a:moveTo>
                  <a:cubicBezTo>
                    <a:pt x="37802" y="1"/>
                    <a:pt x="36162" y="1627"/>
                    <a:pt x="33816" y="2845"/>
                  </a:cubicBezTo>
                  <a:cubicBezTo>
                    <a:pt x="32201" y="3667"/>
                    <a:pt x="30394" y="4077"/>
                    <a:pt x="28614" y="4488"/>
                  </a:cubicBezTo>
                  <a:cubicBezTo>
                    <a:pt x="16539" y="7144"/>
                    <a:pt x="15170" y="15824"/>
                    <a:pt x="5942" y="18042"/>
                  </a:cubicBezTo>
                  <a:cubicBezTo>
                    <a:pt x="0" y="19466"/>
                    <a:pt x="192" y="26859"/>
                    <a:pt x="192" y="26859"/>
                  </a:cubicBezTo>
                  <a:cubicBezTo>
                    <a:pt x="2930" y="28036"/>
                    <a:pt x="5668" y="29186"/>
                    <a:pt x="8406" y="30364"/>
                  </a:cubicBezTo>
                  <a:cubicBezTo>
                    <a:pt x="10159" y="31130"/>
                    <a:pt x="6407" y="35758"/>
                    <a:pt x="7831" y="37045"/>
                  </a:cubicBezTo>
                  <a:cubicBezTo>
                    <a:pt x="8543" y="37702"/>
                    <a:pt x="10010" y="37872"/>
                    <a:pt x="11703" y="37872"/>
                  </a:cubicBezTo>
                  <a:cubicBezTo>
                    <a:pt x="12550" y="37872"/>
                    <a:pt x="13454" y="37830"/>
                    <a:pt x="14348" y="37784"/>
                  </a:cubicBezTo>
                  <a:cubicBezTo>
                    <a:pt x="15270" y="37737"/>
                    <a:pt x="16178" y="37690"/>
                    <a:pt x="17002" y="37690"/>
                  </a:cubicBezTo>
                  <a:cubicBezTo>
                    <a:pt x="18112" y="37690"/>
                    <a:pt x="19071" y="37775"/>
                    <a:pt x="19715" y="38058"/>
                  </a:cubicBezTo>
                  <a:cubicBezTo>
                    <a:pt x="21352" y="38745"/>
                    <a:pt x="23176" y="39051"/>
                    <a:pt x="24993" y="39051"/>
                  </a:cubicBezTo>
                  <a:cubicBezTo>
                    <a:pt x="26213" y="39051"/>
                    <a:pt x="27431" y="38913"/>
                    <a:pt x="28586" y="38660"/>
                  </a:cubicBezTo>
                  <a:cubicBezTo>
                    <a:pt x="31669" y="38010"/>
                    <a:pt x="34688" y="35729"/>
                    <a:pt x="37867" y="35729"/>
                  </a:cubicBezTo>
                  <a:cubicBezTo>
                    <a:pt x="38302" y="35729"/>
                    <a:pt x="38741" y="35772"/>
                    <a:pt x="39183" y="35867"/>
                  </a:cubicBezTo>
                  <a:cubicBezTo>
                    <a:pt x="40935" y="36251"/>
                    <a:pt x="42441" y="37236"/>
                    <a:pt x="44112" y="37839"/>
                  </a:cubicBezTo>
                  <a:cubicBezTo>
                    <a:pt x="44913" y="38128"/>
                    <a:pt x="45797" y="38322"/>
                    <a:pt x="46651" y="38322"/>
                  </a:cubicBezTo>
                  <a:cubicBezTo>
                    <a:pt x="47576" y="38322"/>
                    <a:pt x="48465" y="38094"/>
                    <a:pt x="49177" y="37510"/>
                  </a:cubicBezTo>
                  <a:cubicBezTo>
                    <a:pt x="50492" y="36470"/>
                    <a:pt x="50765" y="34717"/>
                    <a:pt x="51505" y="33293"/>
                  </a:cubicBezTo>
                  <a:cubicBezTo>
                    <a:pt x="52271" y="31787"/>
                    <a:pt x="53613" y="30802"/>
                    <a:pt x="55009" y="29871"/>
                  </a:cubicBezTo>
                  <a:cubicBezTo>
                    <a:pt x="56652" y="28748"/>
                    <a:pt x="58432" y="27324"/>
                    <a:pt x="58514" y="25325"/>
                  </a:cubicBezTo>
                  <a:cubicBezTo>
                    <a:pt x="58596" y="23710"/>
                    <a:pt x="57446" y="22259"/>
                    <a:pt x="56105" y="21328"/>
                  </a:cubicBezTo>
                  <a:cubicBezTo>
                    <a:pt x="54517" y="20260"/>
                    <a:pt x="52573" y="19794"/>
                    <a:pt x="50957" y="18726"/>
                  </a:cubicBezTo>
                  <a:cubicBezTo>
                    <a:pt x="49725" y="17878"/>
                    <a:pt x="48684" y="16618"/>
                    <a:pt x="48465" y="15167"/>
                  </a:cubicBezTo>
                  <a:cubicBezTo>
                    <a:pt x="48219" y="13524"/>
                    <a:pt x="48958" y="11936"/>
                    <a:pt x="49177" y="10293"/>
                  </a:cubicBezTo>
                  <a:cubicBezTo>
                    <a:pt x="49424" y="8212"/>
                    <a:pt x="48739" y="6240"/>
                    <a:pt x="47562" y="4515"/>
                  </a:cubicBezTo>
                  <a:cubicBezTo>
                    <a:pt x="46247" y="2517"/>
                    <a:pt x="44303" y="874"/>
                    <a:pt x="42003" y="244"/>
                  </a:cubicBezTo>
                  <a:cubicBezTo>
                    <a:pt x="41381" y="75"/>
                    <a:pt x="40812" y="1"/>
                    <a:pt x="40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60;p56">
              <a:extLst>
                <a:ext uri="{FF2B5EF4-FFF2-40B4-BE49-F238E27FC236}">
                  <a16:creationId xmlns:a16="http://schemas.microsoft.com/office/drawing/2014/main" id="{18839E89-E725-5F4E-916C-93E271BF198D}"/>
                </a:ext>
              </a:extLst>
            </p:cNvPr>
            <p:cNvSpPr/>
            <p:nvPr/>
          </p:nvSpPr>
          <p:spPr>
            <a:xfrm>
              <a:off x="5562154" y="2241171"/>
              <a:ext cx="114644" cy="15801"/>
            </a:xfrm>
            <a:custGeom>
              <a:avLst/>
              <a:gdLst/>
              <a:ahLst/>
              <a:cxnLst/>
              <a:rect l="l" t="t" r="r" b="b"/>
              <a:pathLst>
                <a:path w="3780" h="521" extrusionOk="0">
                  <a:moveTo>
                    <a:pt x="137" y="0"/>
                  </a:moveTo>
                  <a:cubicBezTo>
                    <a:pt x="83" y="55"/>
                    <a:pt x="55" y="110"/>
                    <a:pt x="0" y="165"/>
                  </a:cubicBezTo>
                  <a:cubicBezTo>
                    <a:pt x="877" y="384"/>
                    <a:pt x="1753" y="521"/>
                    <a:pt x="2656" y="521"/>
                  </a:cubicBezTo>
                  <a:cubicBezTo>
                    <a:pt x="3040" y="521"/>
                    <a:pt x="3396" y="493"/>
                    <a:pt x="3779" y="438"/>
                  </a:cubicBezTo>
                  <a:cubicBezTo>
                    <a:pt x="2547" y="438"/>
                    <a:pt x="1315" y="302"/>
                    <a:pt x="137" y="0"/>
                  </a:cubicBezTo>
                  <a:close/>
                </a:path>
              </a:pathLst>
            </a:custGeom>
            <a:solidFill>
              <a:srgbClr val="999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61;p56">
              <a:extLst>
                <a:ext uri="{FF2B5EF4-FFF2-40B4-BE49-F238E27FC236}">
                  <a16:creationId xmlns:a16="http://schemas.microsoft.com/office/drawing/2014/main" id="{E4E0AFFC-AB8A-344C-ABEA-3A6BDD0D5F50}"/>
                </a:ext>
              </a:extLst>
            </p:cNvPr>
            <p:cNvSpPr/>
            <p:nvPr/>
          </p:nvSpPr>
          <p:spPr>
            <a:xfrm>
              <a:off x="5327129" y="1404031"/>
              <a:ext cx="1291379" cy="850426"/>
            </a:xfrm>
            <a:custGeom>
              <a:avLst/>
              <a:gdLst/>
              <a:ahLst/>
              <a:cxnLst/>
              <a:rect l="l" t="t" r="r" b="b"/>
              <a:pathLst>
                <a:path w="42579" h="28040" extrusionOk="0">
                  <a:moveTo>
                    <a:pt x="9091" y="14568"/>
                  </a:moveTo>
                  <a:lnTo>
                    <a:pt x="9091" y="14568"/>
                  </a:lnTo>
                  <a:cubicBezTo>
                    <a:pt x="9064" y="14595"/>
                    <a:pt x="9036" y="14623"/>
                    <a:pt x="8982" y="14623"/>
                  </a:cubicBezTo>
                  <a:cubicBezTo>
                    <a:pt x="8982" y="14705"/>
                    <a:pt x="8954" y="14787"/>
                    <a:pt x="8954" y="14842"/>
                  </a:cubicBezTo>
                  <a:cubicBezTo>
                    <a:pt x="8982" y="14759"/>
                    <a:pt x="9036" y="14677"/>
                    <a:pt x="9091" y="14568"/>
                  </a:cubicBezTo>
                  <a:close/>
                  <a:moveTo>
                    <a:pt x="8544" y="15553"/>
                  </a:moveTo>
                  <a:lnTo>
                    <a:pt x="8544" y="15553"/>
                  </a:lnTo>
                  <a:cubicBezTo>
                    <a:pt x="8051" y="16046"/>
                    <a:pt x="7120" y="16238"/>
                    <a:pt x="6024" y="16238"/>
                  </a:cubicBezTo>
                  <a:cubicBezTo>
                    <a:pt x="5586" y="16238"/>
                    <a:pt x="5121" y="16211"/>
                    <a:pt x="4628" y="16156"/>
                  </a:cubicBezTo>
                  <a:cubicBezTo>
                    <a:pt x="4628" y="16402"/>
                    <a:pt x="4601" y="16676"/>
                    <a:pt x="4546" y="16923"/>
                  </a:cubicBezTo>
                  <a:cubicBezTo>
                    <a:pt x="4327" y="18045"/>
                    <a:pt x="3587" y="18839"/>
                    <a:pt x="2876" y="18867"/>
                  </a:cubicBezTo>
                  <a:cubicBezTo>
                    <a:pt x="2520" y="20400"/>
                    <a:pt x="1753" y="21605"/>
                    <a:pt x="822" y="22508"/>
                  </a:cubicBezTo>
                  <a:cubicBezTo>
                    <a:pt x="603" y="22782"/>
                    <a:pt x="356" y="23001"/>
                    <a:pt x="110" y="23220"/>
                  </a:cubicBezTo>
                  <a:lnTo>
                    <a:pt x="1" y="23439"/>
                  </a:lnTo>
                  <a:cubicBezTo>
                    <a:pt x="1" y="23439"/>
                    <a:pt x="521" y="23905"/>
                    <a:pt x="1424" y="24562"/>
                  </a:cubicBezTo>
                  <a:cubicBezTo>
                    <a:pt x="2602" y="23439"/>
                    <a:pt x="3533" y="22262"/>
                    <a:pt x="3533" y="22262"/>
                  </a:cubicBezTo>
                  <a:lnTo>
                    <a:pt x="3670" y="22481"/>
                  </a:lnTo>
                  <a:cubicBezTo>
                    <a:pt x="5586" y="20373"/>
                    <a:pt x="7229" y="17936"/>
                    <a:pt x="8544" y="15553"/>
                  </a:cubicBezTo>
                  <a:close/>
                  <a:moveTo>
                    <a:pt x="28231" y="1"/>
                  </a:moveTo>
                  <a:cubicBezTo>
                    <a:pt x="25985" y="1"/>
                    <a:pt x="23083" y="1452"/>
                    <a:pt x="19660" y="5587"/>
                  </a:cubicBezTo>
                  <a:cubicBezTo>
                    <a:pt x="17771" y="7859"/>
                    <a:pt x="16046" y="9612"/>
                    <a:pt x="14458" y="10981"/>
                  </a:cubicBezTo>
                  <a:cubicBezTo>
                    <a:pt x="13253" y="15499"/>
                    <a:pt x="11473" y="21577"/>
                    <a:pt x="10049" y="24370"/>
                  </a:cubicBezTo>
                  <a:cubicBezTo>
                    <a:pt x="9502" y="25438"/>
                    <a:pt x="8735" y="26533"/>
                    <a:pt x="7886" y="27601"/>
                  </a:cubicBezTo>
                  <a:cubicBezTo>
                    <a:pt x="9064" y="27903"/>
                    <a:pt x="10296" y="28039"/>
                    <a:pt x="11528" y="28039"/>
                  </a:cubicBezTo>
                  <a:cubicBezTo>
                    <a:pt x="12760" y="27875"/>
                    <a:pt x="13965" y="27410"/>
                    <a:pt x="15088" y="26479"/>
                  </a:cubicBezTo>
                  <a:cubicBezTo>
                    <a:pt x="17607" y="24425"/>
                    <a:pt x="20153" y="23823"/>
                    <a:pt x="22563" y="23823"/>
                  </a:cubicBezTo>
                  <a:cubicBezTo>
                    <a:pt x="24288" y="23823"/>
                    <a:pt x="25958" y="24151"/>
                    <a:pt x="27491" y="24452"/>
                  </a:cubicBezTo>
                  <a:cubicBezTo>
                    <a:pt x="28997" y="24781"/>
                    <a:pt x="30394" y="25082"/>
                    <a:pt x="31571" y="25082"/>
                  </a:cubicBezTo>
                  <a:cubicBezTo>
                    <a:pt x="32721" y="25082"/>
                    <a:pt x="33680" y="24781"/>
                    <a:pt x="34392" y="23877"/>
                  </a:cubicBezTo>
                  <a:cubicBezTo>
                    <a:pt x="42579" y="13089"/>
                    <a:pt x="32584" y="11994"/>
                    <a:pt x="33789" y="7038"/>
                  </a:cubicBezTo>
                  <a:cubicBezTo>
                    <a:pt x="34337" y="4793"/>
                    <a:pt x="32311" y="1"/>
                    <a:pt x="28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62;p56">
              <a:extLst>
                <a:ext uri="{FF2B5EF4-FFF2-40B4-BE49-F238E27FC236}">
                  <a16:creationId xmlns:a16="http://schemas.microsoft.com/office/drawing/2014/main" id="{702EF5A3-4A1A-084D-AF9D-BCFF6DDAD1BD}"/>
                </a:ext>
              </a:extLst>
            </p:cNvPr>
            <p:cNvSpPr/>
            <p:nvPr/>
          </p:nvSpPr>
          <p:spPr>
            <a:xfrm>
              <a:off x="5452543" y="2861694"/>
              <a:ext cx="189374" cy="211969"/>
            </a:xfrm>
            <a:custGeom>
              <a:avLst/>
              <a:gdLst/>
              <a:ahLst/>
              <a:cxnLst/>
              <a:rect l="l" t="t" r="r" b="b"/>
              <a:pathLst>
                <a:path w="6244" h="6989" extrusionOk="0">
                  <a:moveTo>
                    <a:pt x="1640" y="1"/>
                  </a:moveTo>
                  <a:cubicBezTo>
                    <a:pt x="1325" y="1"/>
                    <a:pt x="1059" y="161"/>
                    <a:pt x="822" y="379"/>
                  </a:cubicBezTo>
                  <a:cubicBezTo>
                    <a:pt x="55" y="1145"/>
                    <a:pt x="0" y="2377"/>
                    <a:pt x="630" y="3254"/>
                  </a:cubicBezTo>
                  <a:lnTo>
                    <a:pt x="822" y="3527"/>
                  </a:lnTo>
                  <a:cubicBezTo>
                    <a:pt x="822" y="3527"/>
                    <a:pt x="3113" y="6989"/>
                    <a:pt x="4568" y="6989"/>
                  </a:cubicBezTo>
                  <a:cubicBezTo>
                    <a:pt x="4655" y="6989"/>
                    <a:pt x="4739" y="6976"/>
                    <a:pt x="4819" y="6950"/>
                  </a:cubicBezTo>
                  <a:cubicBezTo>
                    <a:pt x="6243" y="6457"/>
                    <a:pt x="3478" y="598"/>
                    <a:pt x="2026" y="77"/>
                  </a:cubicBezTo>
                  <a:cubicBezTo>
                    <a:pt x="1890" y="24"/>
                    <a:pt x="1761" y="1"/>
                    <a:pt x="1640" y="1"/>
                  </a:cubicBezTo>
                  <a:close/>
                </a:path>
              </a:pathLst>
            </a:custGeom>
            <a:solidFill>
              <a:srgbClr val="FCD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63;p56">
              <a:extLst>
                <a:ext uri="{FF2B5EF4-FFF2-40B4-BE49-F238E27FC236}">
                  <a16:creationId xmlns:a16="http://schemas.microsoft.com/office/drawing/2014/main" id="{531166A4-8F54-D840-A51E-B18DC7488057}"/>
                </a:ext>
              </a:extLst>
            </p:cNvPr>
            <p:cNvSpPr/>
            <p:nvPr/>
          </p:nvSpPr>
          <p:spPr>
            <a:xfrm>
              <a:off x="5470801" y="2858206"/>
              <a:ext cx="94687" cy="61477"/>
            </a:xfrm>
            <a:custGeom>
              <a:avLst/>
              <a:gdLst/>
              <a:ahLst/>
              <a:cxnLst/>
              <a:rect l="l" t="t" r="r" b="b"/>
              <a:pathLst>
                <a:path w="3122" h="2027" extrusionOk="0">
                  <a:moveTo>
                    <a:pt x="795" y="1"/>
                  </a:moveTo>
                  <a:cubicBezTo>
                    <a:pt x="767" y="1"/>
                    <a:pt x="740" y="28"/>
                    <a:pt x="712" y="28"/>
                  </a:cubicBezTo>
                  <a:cubicBezTo>
                    <a:pt x="466" y="55"/>
                    <a:pt x="220" y="165"/>
                    <a:pt x="0" y="302"/>
                  </a:cubicBezTo>
                  <a:lnTo>
                    <a:pt x="165" y="548"/>
                  </a:lnTo>
                  <a:cubicBezTo>
                    <a:pt x="192" y="548"/>
                    <a:pt x="220" y="521"/>
                    <a:pt x="220" y="494"/>
                  </a:cubicBezTo>
                  <a:cubicBezTo>
                    <a:pt x="466" y="275"/>
                    <a:pt x="740" y="110"/>
                    <a:pt x="1041" y="110"/>
                  </a:cubicBezTo>
                  <a:cubicBezTo>
                    <a:pt x="1151" y="110"/>
                    <a:pt x="1233" y="138"/>
                    <a:pt x="1342" y="165"/>
                  </a:cubicBezTo>
                  <a:cubicBezTo>
                    <a:pt x="1151" y="55"/>
                    <a:pt x="959" y="1"/>
                    <a:pt x="795" y="1"/>
                  </a:cubicBezTo>
                  <a:close/>
                  <a:moveTo>
                    <a:pt x="2383" y="1014"/>
                  </a:moveTo>
                  <a:lnTo>
                    <a:pt x="2383" y="1014"/>
                  </a:lnTo>
                  <a:cubicBezTo>
                    <a:pt x="2602" y="1315"/>
                    <a:pt x="2848" y="1671"/>
                    <a:pt x="3067" y="2027"/>
                  </a:cubicBezTo>
                  <a:cubicBezTo>
                    <a:pt x="3095" y="2027"/>
                    <a:pt x="3095" y="2000"/>
                    <a:pt x="3122" y="1972"/>
                  </a:cubicBezTo>
                  <a:cubicBezTo>
                    <a:pt x="2876" y="1616"/>
                    <a:pt x="2629" y="1315"/>
                    <a:pt x="2383" y="1014"/>
                  </a:cubicBez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64;p56">
              <a:extLst>
                <a:ext uri="{FF2B5EF4-FFF2-40B4-BE49-F238E27FC236}">
                  <a16:creationId xmlns:a16="http://schemas.microsoft.com/office/drawing/2014/main" id="{FCB98729-4B81-F64E-B68D-5430F544AB7A}"/>
                </a:ext>
              </a:extLst>
            </p:cNvPr>
            <p:cNvSpPr/>
            <p:nvPr/>
          </p:nvSpPr>
          <p:spPr>
            <a:xfrm>
              <a:off x="5475775" y="2861542"/>
              <a:ext cx="88075" cy="97174"/>
            </a:xfrm>
            <a:custGeom>
              <a:avLst/>
              <a:gdLst/>
              <a:ahLst/>
              <a:cxnLst/>
              <a:rect l="l" t="t" r="r" b="b"/>
              <a:pathLst>
                <a:path w="2904" h="3204" extrusionOk="0">
                  <a:moveTo>
                    <a:pt x="877" y="0"/>
                  </a:moveTo>
                  <a:cubicBezTo>
                    <a:pt x="576" y="0"/>
                    <a:pt x="302" y="165"/>
                    <a:pt x="56" y="384"/>
                  </a:cubicBezTo>
                  <a:cubicBezTo>
                    <a:pt x="56" y="411"/>
                    <a:pt x="28" y="438"/>
                    <a:pt x="1" y="438"/>
                  </a:cubicBezTo>
                  <a:lnTo>
                    <a:pt x="1698" y="3204"/>
                  </a:lnTo>
                  <a:cubicBezTo>
                    <a:pt x="2082" y="2793"/>
                    <a:pt x="2492" y="2355"/>
                    <a:pt x="2903" y="1917"/>
                  </a:cubicBezTo>
                  <a:cubicBezTo>
                    <a:pt x="2684" y="1561"/>
                    <a:pt x="2438" y="1205"/>
                    <a:pt x="2219" y="904"/>
                  </a:cubicBezTo>
                  <a:cubicBezTo>
                    <a:pt x="1863" y="520"/>
                    <a:pt x="1507" y="219"/>
                    <a:pt x="1178" y="55"/>
                  </a:cubicBezTo>
                  <a:cubicBezTo>
                    <a:pt x="1069" y="28"/>
                    <a:pt x="987" y="0"/>
                    <a:pt x="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65;p56">
              <a:extLst>
                <a:ext uri="{FF2B5EF4-FFF2-40B4-BE49-F238E27FC236}">
                  <a16:creationId xmlns:a16="http://schemas.microsoft.com/office/drawing/2014/main" id="{AE2732AD-2964-2845-8F6D-718A6D9492A4}"/>
                </a:ext>
              </a:extLst>
            </p:cNvPr>
            <p:cNvSpPr/>
            <p:nvPr/>
          </p:nvSpPr>
          <p:spPr>
            <a:xfrm>
              <a:off x="4971694" y="2975310"/>
              <a:ext cx="417752" cy="581802"/>
            </a:xfrm>
            <a:custGeom>
              <a:avLst/>
              <a:gdLst/>
              <a:ahLst/>
              <a:cxnLst/>
              <a:rect l="l" t="t" r="r" b="b"/>
              <a:pathLst>
                <a:path w="13774" h="19183" extrusionOk="0">
                  <a:moveTo>
                    <a:pt x="13773" y="0"/>
                  </a:moveTo>
                  <a:lnTo>
                    <a:pt x="13773" y="0"/>
                  </a:lnTo>
                  <a:cubicBezTo>
                    <a:pt x="3943" y="5422"/>
                    <a:pt x="0" y="15909"/>
                    <a:pt x="0" y="15909"/>
                  </a:cubicBezTo>
                  <a:lnTo>
                    <a:pt x="1369" y="18209"/>
                  </a:lnTo>
                  <a:cubicBezTo>
                    <a:pt x="1743" y="18838"/>
                    <a:pt x="2402" y="19182"/>
                    <a:pt x="3071" y="19182"/>
                  </a:cubicBezTo>
                  <a:cubicBezTo>
                    <a:pt x="3480" y="19182"/>
                    <a:pt x="3891" y="19054"/>
                    <a:pt x="4244" y="18784"/>
                  </a:cubicBezTo>
                  <a:cubicBezTo>
                    <a:pt x="11884" y="13007"/>
                    <a:pt x="13773" y="1"/>
                    <a:pt x="13773"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66;p56">
              <a:extLst>
                <a:ext uri="{FF2B5EF4-FFF2-40B4-BE49-F238E27FC236}">
                  <a16:creationId xmlns:a16="http://schemas.microsoft.com/office/drawing/2014/main" id="{11A2BC78-4A32-0E4B-918E-1EC0A018AADD}"/>
                </a:ext>
              </a:extLst>
            </p:cNvPr>
            <p:cNvSpPr/>
            <p:nvPr/>
          </p:nvSpPr>
          <p:spPr>
            <a:xfrm>
              <a:off x="5116883" y="3231933"/>
              <a:ext cx="173725" cy="294677"/>
            </a:xfrm>
            <a:custGeom>
              <a:avLst/>
              <a:gdLst/>
              <a:ahLst/>
              <a:cxnLst/>
              <a:rect l="l" t="t" r="r" b="b"/>
              <a:pathLst>
                <a:path w="5728" h="9716" extrusionOk="0">
                  <a:moveTo>
                    <a:pt x="5728" y="0"/>
                  </a:moveTo>
                  <a:lnTo>
                    <a:pt x="1484" y="1588"/>
                  </a:lnTo>
                  <a:cubicBezTo>
                    <a:pt x="1484" y="1588"/>
                    <a:pt x="881" y="7065"/>
                    <a:pt x="32" y="9584"/>
                  </a:cubicBezTo>
                  <a:cubicBezTo>
                    <a:pt x="4" y="9673"/>
                    <a:pt x="0" y="9715"/>
                    <a:pt x="19" y="9715"/>
                  </a:cubicBezTo>
                  <a:cubicBezTo>
                    <a:pt x="304" y="9715"/>
                    <a:pt x="5728" y="1"/>
                    <a:pt x="5728"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67;p56">
              <a:extLst>
                <a:ext uri="{FF2B5EF4-FFF2-40B4-BE49-F238E27FC236}">
                  <a16:creationId xmlns:a16="http://schemas.microsoft.com/office/drawing/2014/main" id="{678D2D19-C892-CE48-9930-0AC9EC80438E}"/>
                </a:ext>
              </a:extLst>
            </p:cNvPr>
            <p:cNvSpPr/>
            <p:nvPr/>
          </p:nvSpPr>
          <p:spPr>
            <a:xfrm>
              <a:off x="5271474" y="2821628"/>
              <a:ext cx="437678" cy="615922"/>
            </a:xfrm>
            <a:custGeom>
              <a:avLst/>
              <a:gdLst/>
              <a:ahLst/>
              <a:cxnLst/>
              <a:rect l="l" t="t" r="r" b="b"/>
              <a:pathLst>
                <a:path w="14431" h="20308" extrusionOk="0">
                  <a:moveTo>
                    <a:pt x="12939" y="0"/>
                  </a:moveTo>
                  <a:cubicBezTo>
                    <a:pt x="12913" y="0"/>
                    <a:pt x="12882" y="18"/>
                    <a:pt x="12843" y="57"/>
                  </a:cubicBezTo>
                  <a:cubicBezTo>
                    <a:pt x="1" y="12324"/>
                    <a:pt x="1014" y="17197"/>
                    <a:pt x="1014" y="17197"/>
                  </a:cubicBezTo>
                  <a:lnTo>
                    <a:pt x="2712" y="19717"/>
                  </a:lnTo>
                  <a:cubicBezTo>
                    <a:pt x="2972" y="20108"/>
                    <a:pt x="3394" y="20307"/>
                    <a:pt x="3822" y="20307"/>
                  </a:cubicBezTo>
                  <a:cubicBezTo>
                    <a:pt x="4204" y="20307"/>
                    <a:pt x="4591" y="20149"/>
                    <a:pt x="4875" y="19826"/>
                  </a:cubicBezTo>
                  <a:cubicBezTo>
                    <a:pt x="11090" y="12625"/>
                    <a:pt x="14431" y="961"/>
                    <a:pt x="14431" y="960"/>
                  </a:cubicBezTo>
                  <a:lnTo>
                    <a:pt x="14431" y="960"/>
                  </a:lnTo>
                  <a:cubicBezTo>
                    <a:pt x="14186" y="1060"/>
                    <a:pt x="13988" y="1102"/>
                    <a:pt x="13827" y="1102"/>
                  </a:cubicBezTo>
                  <a:cubicBezTo>
                    <a:pt x="13412" y="1102"/>
                    <a:pt x="13243" y="826"/>
                    <a:pt x="13144" y="550"/>
                  </a:cubicBezTo>
                  <a:cubicBezTo>
                    <a:pt x="13057" y="266"/>
                    <a:pt x="13039" y="0"/>
                    <a:pt x="12939"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68;p56">
              <a:extLst>
                <a:ext uri="{FF2B5EF4-FFF2-40B4-BE49-F238E27FC236}">
                  <a16:creationId xmlns:a16="http://schemas.microsoft.com/office/drawing/2014/main" id="{DCE8991D-8989-D64E-B9A4-740D1A8E89CC}"/>
                </a:ext>
              </a:extLst>
            </p:cNvPr>
            <p:cNvSpPr/>
            <p:nvPr/>
          </p:nvSpPr>
          <p:spPr>
            <a:xfrm>
              <a:off x="5413508" y="2861542"/>
              <a:ext cx="244998" cy="548106"/>
            </a:xfrm>
            <a:custGeom>
              <a:avLst/>
              <a:gdLst/>
              <a:ahLst/>
              <a:cxnLst/>
              <a:rect l="l" t="t" r="r" b="b"/>
              <a:pathLst>
                <a:path w="8078" h="18072" extrusionOk="0">
                  <a:moveTo>
                    <a:pt x="6846" y="0"/>
                  </a:moveTo>
                  <a:lnTo>
                    <a:pt x="384" y="7092"/>
                  </a:lnTo>
                  <a:cubicBezTo>
                    <a:pt x="384" y="7092"/>
                    <a:pt x="821" y="13863"/>
                    <a:pt x="218" y="17246"/>
                  </a:cubicBezTo>
                  <a:lnTo>
                    <a:pt x="218" y="17246"/>
                  </a:lnTo>
                  <a:cubicBezTo>
                    <a:pt x="905" y="14772"/>
                    <a:pt x="3276" y="7186"/>
                    <a:pt x="8078" y="603"/>
                  </a:cubicBezTo>
                  <a:lnTo>
                    <a:pt x="6846" y="0"/>
                  </a:lnTo>
                  <a:close/>
                  <a:moveTo>
                    <a:pt x="218" y="17246"/>
                  </a:moveTo>
                  <a:cubicBezTo>
                    <a:pt x="70" y="17776"/>
                    <a:pt x="0" y="18072"/>
                    <a:pt x="0" y="18072"/>
                  </a:cubicBezTo>
                  <a:lnTo>
                    <a:pt x="28" y="18072"/>
                  </a:lnTo>
                  <a:cubicBezTo>
                    <a:pt x="100" y="17829"/>
                    <a:pt x="163" y="17551"/>
                    <a:pt x="218" y="17246"/>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69;p56">
              <a:extLst>
                <a:ext uri="{FF2B5EF4-FFF2-40B4-BE49-F238E27FC236}">
                  <a16:creationId xmlns:a16="http://schemas.microsoft.com/office/drawing/2014/main" id="{765E3851-3D5B-4245-88B5-1A41A06F467B}"/>
                </a:ext>
              </a:extLst>
            </p:cNvPr>
            <p:cNvSpPr/>
            <p:nvPr/>
          </p:nvSpPr>
          <p:spPr>
            <a:xfrm>
              <a:off x="5086280" y="2837551"/>
              <a:ext cx="373744" cy="627902"/>
            </a:xfrm>
            <a:custGeom>
              <a:avLst/>
              <a:gdLst/>
              <a:ahLst/>
              <a:cxnLst/>
              <a:rect l="l" t="t" r="r" b="b"/>
              <a:pathLst>
                <a:path w="12323" h="20703" extrusionOk="0">
                  <a:moveTo>
                    <a:pt x="4559" y="0"/>
                  </a:moveTo>
                  <a:cubicBezTo>
                    <a:pt x="4250" y="0"/>
                    <a:pt x="3943" y="44"/>
                    <a:pt x="3643" y="134"/>
                  </a:cubicBezTo>
                  <a:cubicBezTo>
                    <a:pt x="1096" y="901"/>
                    <a:pt x="1" y="4762"/>
                    <a:pt x="1178" y="8759"/>
                  </a:cubicBezTo>
                  <a:cubicBezTo>
                    <a:pt x="2307" y="12506"/>
                    <a:pt x="5240" y="20702"/>
                    <a:pt x="9008" y="20702"/>
                  </a:cubicBezTo>
                  <a:cubicBezTo>
                    <a:pt x="9260" y="20702"/>
                    <a:pt x="9516" y="20665"/>
                    <a:pt x="9776" y="20588"/>
                  </a:cubicBezTo>
                  <a:cubicBezTo>
                    <a:pt x="12323" y="19821"/>
                    <a:pt x="11638" y="9991"/>
                    <a:pt x="10433" y="5994"/>
                  </a:cubicBezTo>
                  <a:cubicBezTo>
                    <a:pt x="9370" y="2443"/>
                    <a:pt x="6880" y="0"/>
                    <a:pt x="4559"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70;p56">
              <a:extLst>
                <a:ext uri="{FF2B5EF4-FFF2-40B4-BE49-F238E27FC236}">
                  <a16:creationId xmlns:a16="http://schemas.microsoft.com/office/drawing/2014/main" id="{CF7ACF18-3C2E-2940-BB1A-A7B3B8D4C896}"/>
                </a:ext>
              </a:extLst>
            </p:cNvPr>
            <p:cNvSpPr/>
            <p:nvPr/>
          </p:nvSpPr>
          <p:spPr>
            <a:xfrm>
              <a:off x="4891957" y="2907947"/>
              <a:ext cx="303988" cy="647979"/>
            </a:xfrm>
            <a:custGeom>
              <a:avLst/>
              <a:gdLst/>
              <a:ahLst/>
              <a:cxnLst/>
              <a:rect l="l" t="t" r="r" b="b"/>
              <a:pathLst>
                <a:path w="10023" h="21365" extrusionOk="0">
                  <a:moveTo>
                    <a:pt x="4759" y="1"/>
                  </a:moveTo>
                  <a:cubicBezTo>
                    <a:pt x="4716" y="1"/>
                    <a:pt x="4672" y="2"/>
                    <a:pt x="4628" y="4"/>
                  </a:cubicBezTo>
                  <a:cubicBezTo>
                    <a:pt x="1972" y="141"/>
                    <a:pt x="1" y="3618"/>
                    <a:pt x="192" y="7807"/>
                  </a:cubicBezTo>
                  <a:cubicBezTo>
                    <a:pt x="382" y="11923"/>
                    <a:pt x="1348" y="21365"/>
                    <a:pt x="5525" y="21365"/>
                  </a:cubicBezTo>
                  <a:cubicBezTo>
                    <a:pt x="5572" y="21365"/>
                    <a:pt x="5620" y="21364"/>
                    <a:pt x="5669" y="21361"/>
                  </a:cubicBezTo>
                  <a:cubicBezTo>
                    <a:pt x="8352" y="21224"/>
                    <a:pt x="10022" y="11504"/>
                    <a:pt x="9831" y="7342"/>
                  </a:cubicBezTo>
                  <a:cubicBezTo>
                    <a:pt x="9642" y="3221"/>
                    <a:pt x="7387" y="1"/>
                    <a:pt x="4759"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71;p56">
              <a:extLst>
                <a:ext uri="{FF2B5EF4-FFF2-40B4-BE49-F238E27FC236}">
                  <a16:creationId xmlns:a16="http://schemas.microsoft.com/office/drawing/2014/main" id="{2C25953F-38B1-854B-AFAF-BC152A00A709}"/>
                </a:ext>
              </a:extLst>
            </p:cNvPr>
            <p:cNvSpPr/>
            <p:nvPr/>
          </p:nvSpPr>
          <p:spPr>
            <a:xfrm>
              <a:off x="4799208" y="2663881"/>
              <a:ext cx="765444" cy="686801"/>
            </a:xfrm>
            <a:custGeom>
              <a:avLst/>
              <a:gdLst/>
              <a:ahLst/>
              <a:cxnLst/>
              <a:rect l="l" t="t" r="r" b="b"/>
              <a:pathLst>
                <a:path w="25238" h="22645" extrusionOk="0">
                  <a:moveTo>
                    <a:pt x="5085" y="0"/>
                  </a:moveTo>
                  <a:cubicBezTo>
                    <a:pt x="5085" y="0"/>
                    <a:pt x="622" y="13472"/>
                    <a:pt x="266" y="18456"/>
                  </a:cubicBezTo>
                  <a:cubicBezTo>
                    <a:pt x="0" y="22173"/>
                    <a:pt x="3239" y="22645"/>
                    <a:pt x="4901" y="22645"/>
                  </a:cubicBezTo>
                  <a:cubicBezTo>
                    <a:pt x="5468" y="22645"/>
                    <a:pt x="5852" y="22590"/>
                    <a:pt x="5852" y="22590"/>
                  </a:cubicBezTo>
                  <a:cubicBezTo>
                    <a:pt x="21979" y="19140"/>
                    <a:pt x="25238" y="11720"/>
                    <a:pt x="25238" y="11720"/>
                  </a:cubicBezTo>
                  <a:lnTo>
                    <a:pt x="180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72;p56">
              <a:extLst>
                <a:ext uri="{FF2B5EF4-FFF2-40B4-BE49-F238E27FC236}">
                  <a16:creationId xmlns:a16="http://schemas.microsoft.com/office/drawing/2014/main" id="{D964902D-498C-1548-BCA2-E9DECDF53D7D}"/>
                </a:ext>
              </a:extLst>
            </p:cNvPr>
            <p:cNvSpPr/>
            <p:nvPr/>
          </p:nvSpPr>
          <p:spPr>
            <a:xfrm>
              <a:off x="5411021" y="2769339"/>
              <a:ext cx="59809" cy="98023"/>
            </a:xfrm>
            <a:custGeom>
              <a:avLst/>
              <a:gdLst/>
              <a:ahLst/>
              <a:cxnLst/>
              <a:rect l="l" t="t" r="r" b="b"/>
              <a:pathLst>
                <a:path w="1972" h="3232" extrusionOk="0">
                  <a:moveTo>
                    <a:pt x="1971" y="3232"/>
                  </a:moveTo>
                  <a:lnTo>
                    <a:pt x="0" y="1"/>
                  </a:lnTo>
                  <a:lnTo>
                    <a:pt x="0" y="1"/>
                  </a:lnTo>
                  <a:lnTo>
                    <a:pt x="1971" y="3232"/>
                  </a:lnTo>
                  <a:lnTo>
                    <a:pt x="1971" y="3232"/>
                  </a:lnTo>
                  <a:close/>
                </a:path>
              </a:pathLst>
            </a:custGeom>
            <a:solidFill>
              <a:srgbClr val="88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73;p56">
              <a:extLst>
                <a:ext uri="{FF2B5EF4-FFF2-40B4-BE49-F238E27FC236}">
                  <a16:creationId xmlns:a16="http://schemas.microsoft.com/office/drawing/2014/main" id="{0E3DCE02-ED67-C549-AB15-E0A16DA934C2}"/>
                </a:ext>
              </a:extLst>
            </p:cNvPr>
            <p:cNvSpPr/>
            <p:nvPr/>
          </p:nvSpPr>
          <p:spPr>
            <a:xfrm>
              <a:off x="5470801" y="2867335"/>
              <a:ext cx="5004" cy="7522"/>
            </a:xfrm>
            <a:custGeom>
              <a:avLst/>
              <a:gdLst/>
              <a:ahLst/>
              <a:cxnLst/>
              <a:rect l="l" t="t" r="r" b="b"/>
              <a:pathLst>
                <a:path w="165" h="248" extrusionOk="0">
                  <a:moveTo>
                    <a:pt x="165" y="247"/>
                  </a:moveTo>
                  <a:lnTo>
                    <a:pt x="0" y="1"/>
                  </a:lnTo>
                  <a:lnTo>
                    <a:pt x="0" y="1"/>
                  </a:lnTo>
                  <a:lnTo>
                    <a:pt x="165" y="247"/>
                  </a:lnTo>
                  <a:lnTo>
                    <a:pt x="165" y="247"/>
                  </a:lnTo>
                  <a:close/>
                </a:path>
              </a:pathLst>
            </a:custGeom>
            <a:solidFill>
              <a:srgbClr val="8387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74;p56">
              <a:extLst>
                <a:ext uri="{FF2B5EF4-FFF2-40B4-BE49-F238E27FC236}">
                  <a16:creationId xmlns:a16="http://schemas.microsoft.com/office/drawing/2014/main" id="{9EA09914-7B8E-8145-838C-C7E025E16D63}"/>
                </a:ext>
              </a:extLst>
            </p:cNvPr>
            <p:cNvSpPr/>
            <p:nvPr/>
          </p:nvSpPr>
          <p:spPr>
            <a:xfrm>
              <a:off x="5475775" y="2874826"/>
              <a:ext cx="51529" cy="83890"/>
            </a:xfrm>
            <a:custGeom>
              <a:avLst/>
              <a:gdLst/>
              <a:ahLst/>
              <a:cxnLst/>
              <a:rect l="l" t="t" r="r" b="b"/>
              <a:pathLst>
                <a:path w="1699" h="2766" extrusionOk="0">
                  <a:moveTo>
                    <a:pt x="1698" y="2766"/>
                  </a:moveTo>
                  <a:lnTo>
                    <a:pt x="1" y="0"/>
                  </a:lnTo>
                  <a:lnTo>
                    <a:pt x="1" y="0"/>
                  </a:lnTo>
                  <a:lnTo>
                    <a:pt x="1698" y="2766"/>
                  </a:lnTo>
                  <a:lnTo>
                    <a:pt x="1698" y="2766"/>
                  </a:lnTo>
                  <a:close/>
                </a:path>
              </a:pathLst>
            </a:custGeom>
            <a:solidFill>
              <a:srgbClr val="AB8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75;p56">
              <a:extLst>
                <a:ext uri="{FF2B5EF4-FFF2-40B4-BE49-F238E27FC236}">
                  <a16:creationId xmlns:a16="http://schemas.microsoft.com/office/drawing/2014/main" id="{B6750E0A-3D84-7E44-8060-899DFE55AF0C}"/>
                </a:ext>
              </a:extLst>
            </p:cNvPr>
            <p:cNvSpPr/>
            <p:nvPr/>
          </p:nvSpPr>
          <p:spPr>
            <a:xfrm>
              <a:off x="5178482" y="3287558"/>
              <a:ext cx="12465" cy="5035"/>
            </a:xfrm>
            <a:custGeom>
              <a:avLst/>
              <a:gdLst/>
              <a:ahLst/>
              <a:cxnLst/>
              <a:rect l="l" t="t" r="r" b="b"/>
              <a:pathLst>
                <a:path w="411" h="166" extrusionOk="0">
                  <a:moveTo>
                    <a:pt x="0" y="165"/>
                  </a:moveTo>
                  <a:lnTo>
                    <a:pt x="0" y="165"/>
                  </a:lnTo>
                  <a:cubicBezTo>
                    <a:pt x="137" y="110"/>
                    <a:pt x="274" y="56"/>
                    <a:pt x="411" y="1"/>
                  </a:cubicBezTo>
                  <a:lnTo>
                    <a:pt x="411" y="1"/>
                  </a:lnTo>
                  <a:cubicBezTo>
                    <a:pt x="274" y="56"/>
                    <a:pt x="137" y="110"/>
                    <a:pt x="0" y="165"/>
                  </a:cubicBezTo>
                  <a:close/>
                </a:path>
              </a:pathLst>
            </a:custGeom>
            <a:solidFill>
              <a:srgbClr val="AD4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76;p56">
              <a:extLst>
                <a:ext uri="{FF2B5EF4-FFF2-40B4-BE49-F238E27FC236}">
                  <a16:creationId xmlns:a16="http://schemas.microsoft.com/office/drawing/2014/main" id="{7BF3165F-F508-094A-A446-FE81363C5FB7}"/>
                </a:ext>
              </a:extLst>
            </p:cNvPr>
            <p:cNvSpPr/>
            <p:nvPr/>
          </p:nvSpPr>
          <p:spPr>
            <a:xfrm>
              <a:off x="5527275" y="2958689"/>
              <a:ext cx="2517" cy="3367"/>
            </a:xfrm>
            <a:custGeom>
              <a:avLst/>
              <a:gdLst/>
              <a:ahLst/>
              <a:cxnLst/>
              <a:rect l="l" t="t" r="r" b="b"/>
              <a:pathLst>
                <a:path w="83" h="111" extrusionOk="0">
                  <a:moveTo>
                    <a:pt x="83" y="110"/>
                  </a:moveTo>
                  <a:lnTo>
                    <a:pt x="0" y="1"/>
                  </a:lnTo>
                  <a:lnTo>
                    <a:pt x="0" y="1"/>
                  </a:lnTo>
                  <a:lnTo>
                    <a:pt x="83" y="110"/>
                  </a:lnTo>
                  <a:lnTo>
                    <a:pt x="83" y="110"/>
                  </a:lnTo>
                  <a:close/>
                </a:path>
              </a:pathLst>
            </a:custGeom>
            <a:solidFill>
              <a:srgbClr val="AC63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77;p56">
              <a:extLst>
                <a:ext uri="{FF2B5EF4-FFF2-40B4-BE49-F238E27FC236}">
                  <a16:creationId xmlns:a16="http://schemas.microsoft.com/office/drawing/2014/main" id="{31336BEA-BA7E-5C40-8B26-B98628514AD5}"/>
                </a:ext>
              </a:extLst>
            </p:cNvPr>
            <p:cNvSpPr/>
            <p:nvPr/>
          </p:nvSpPr>
          <p:spPr>
            <a:xfrm>
              <a:off x="5429280" y="2962025"/>
              <a:ext cx="135389" cy="201840"/>
            </a:xfrm>
            <a:custGeom>
              <a:avLst/>
              <a:gdLst/>
              <a:ahLst/>
              <a:cxnLst/>
              <a:rect l="l" t="t" r="r" b="b"/>
              <a:pathLst>
                <a:path w="4464" h="6655" extrusionOk="0">
                  <a:moveTo>
                    <a:pt x="0" y="6654"/>
                  </a:moveTo>
                  <a:lnTo>
                    <a:pt x="0" y="6654"/>
                  </a:lnTo>
                  <a:cubicBezTo>
                    <a:pt x="3478" y="4108"/>
                    <a:pt x="4464" y="1890"/>
                    <a:pt x="4464" y="1890"/>
                  </a:cubicBezTo>
                  <a:lnTo>
                    <a:pt x="3314" y="0"/>
                  </a:lnTo>
                  <a:lnTo>
                    <a:pt x="3314" y="0"/>
                  </a:lnTo>
                  <a:lnTo>
                    <a:pt x="4464" y="1890"/>
                  </a:lnTo>
                  <a:cubicBezTo>
                    <a:pt x="4464" y="1890"/>
                    <a:pt x="3478" y="4108"/>
                    <a:pt x="0" y="6654"/>
                  </a:cubicBezTo>
                </a:path>
              </a:pathLst>
            </a:custGeom>
            <a:solidFill>
              <a:srgbClr val="AD4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78;p56">
              <a:extLst>
                <a:ext uri="{FF2B5EF4-FFF2-40B4-BE49-F238E27FC236}">
                  <a16:creationId xmlns:a16="http://schemas.microsoft.com/office/drawing/2014/main" id="{7085FF81-C8B6-5C43-B1B2-8FC6448B14C3}"/>
                </a:ext>
              </a:extLst>
            </p:cNvPr>
            <p:cNvSpPr/>
            <p:nvPr/>
          </p:nvSpPr>
          <p:spPr>
            <a:xfrm>
              <a:off x="5190918" y="3163842"/>
              <a:ext cx="238386" cy="123742"/>
            </a:xfrm>
            <a:custGeom>
              <a:avLst/>
              <a:gdLst/>
              <a:ahLst/>
              <a:cxnLst/>
              <a:rect l="l" t="t" r="r" b="b"/>
              <a:pathLst>
                <a:path w="7860" h="4080" extrusionOk="0">
                  <a:moveTo>
                    <a:pt x="1" y="4080"/>
                  </a:moveTo>
                  <a:lnTo>
                    <a:pt x="1" y="4080"/>
                  </a:lnTo>
                  <a:cubicBezTo>
                    <a:pt x="3478" y="2793"/>
                    <a:pt x="6025" y="1342"/>
                    <a:pt x="7859" y="0"/>
                  </a:cubicBezTo>
                  <a:lnTo>
                    <a:pt x="7859" y="0"/>
                  </a:lnTo>
                  <a:cubicBezTo>
                    <a:pt x="6025" y="1342"/>
                    <a:pt x="3478" y="2793"/>
                    <a:pt x="1" y="4080"/>
                  </a:cubicBezTo>
                  <a:close/>
                </a:path>
              </a:pathLst>
            </a:custGeom>
            <a:solidFill>
              <a:srgbClr val="AC63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79;p56">
              <a:extLst>
                <a:ext uri="{FF2B5EF4-FFF2-40B4-BE49-F238E27FC236}">
                  <a16:creationId xmlns:a16="http://schemas.microsoft.com/office/drawing/2014/main" id="{B4854D04-9C3C-B44D-89B2-E188DC808366}"/>
                </a:ext>
              </a:extLst>
            </p:cNvPr>
            <p:cNvSpPr/>
            <p:nvPr/>
          </p:nvSpPr>
          <p:spPr>
            <a:xfrm>
              <a:off x="4976668" y="3292562"/>
              <a:ext cx="201840" cy="56503"/>
            </a:xfrm>
            <a:custGeom>
              <a:avLst/>
              <a:gdLst/>
              <a:ahLst/>
              <a:cxnLst/>
              <a:rect l="l" t="t" r="r" b="b"/>
              <a:pathLst>
                <a:path w="6655" h="1863" extrusionOk="0">
                  <a:moveTo>
                    <a:pt x="1" y="1862"/>
                  </a:moveTo>
                  <a:lnTo>
                    <a:pt x="1" y="1862"/>
                  </a:lnTo>
                  <a:cubicBezTo>
                    <a:pt x="2520" y="1315"/>
                    <a:pt x="4738" y="685"/>
                    <a:pt x="6654" y="0"/>
                  </a:cubicBezTo>
                  <a:lnTo>
                    <a:pt x="6654" y="0"/>
                  </a:lnTo>
                  <a:cubicBezTo>
                    <a:pt x="4738" y="685"/>
                    <a:pt x="2520" y="1315"/>
                    <a:pt x="1" y="1862"/>
                  </a:cubicBezTo>
                  <a:lnTo>
                    <a:pt x="1" y="1862"/>
                  </a:lnTo>
                  <a:close/>
                </a:path>
              </a:pathLst>
            </a:custGeom>
            <a:solidFill>
              <a:srgbClr val="AC63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80;p56">
              <a:extLst>
                <a:ext uri="{FF2B5EF4-FFF2-40B4-BE49-F238E27FC236}">
                  <a16:creationId xmlns:a16="http://schemas.microsoft.com/office/drawing/2014/main" id="{4963D96E-B60D-B04F-8C78-3D330E8432C9}"/>
                </a:ext>
              </a:extLst>
            </p:cNvPr>
            <p:cNvSpPr/>
            <p:nvPr/>
          </p:nvSpPr>
          <p:spPr>
            <a:xfrm>
              <a:off x="4508709" y="1368484"/>
              <a:ext cx="567638" cy="1032127"/>
            </a:xfrm>
            <a:custGeom>
              <a:avLst/>
              <a:gdLst/>
              <a:ahLst/>
              <a:cxnLst/>
              <a:rect l="l" t="t" r="r" b="b"/>
              <a:pathLst>
                <a:path w="18716" h="34031" extrusionOk="0">
                  <a:moveTo>
                    <a:pt x="2175" y="0"/>
                  </a:moveTo>
                  <a:cubicBezTo>
                    <a:pt x="1292" y="0"/>
                    <a:pt x="0" y="1264"/>
                    <a:pt x="41" y="2268"/>
                  </a:cubicBezTo>
                  <a:cubicBezTo>
                    <a:pt x="96" y="3637"/>
                    <a:pt x="2670" y="6540"/>
                    <a:pt x="2670" y="6540"/>
                  </a:cubicBezTo>
                  <a:cubicBezTo>
                    <a:pt x="2670" y="6540"/>
                    <a:pt x="4970" y="19765"/>
                    <a:pt x="6859" y="24228"/>
                  </a:cubicBezTo>
                  <a:cubicBezTo>
                    <a:pt x="8748" y="28719"/>
                    <a:pt x="14635" y="34031"/>
                    <a:pt x="14635" y="34031"/>
                  </a:cubicBezTo>
                  <a:lnTo>
                    <a:pt x="18715" y="27788"/>
                  </a:lnTo>
                  <a:cubicBezTo>
                    <a:pt x="9652" y="22585"/>
                    <a:pt x="4997" y="6950"/>
                    <a:pt x="5216" y="5609"/>
                  </a:cubicBezTo>
                  <a:cubicBezTo>
                    <a:pt x="5408" y="4294"/>
                    <a:pt x="5928" y="2953"/>
                    <a:pt x="5490" y="2213"/>
                  </a:cubicBezTo>
                  <a:cubicBezTo>
                    <a:pt x="5436" y="2121"/>
                    <a:pt x="5371" y="2081"/>
                    <a:pt x="5301" y="2081"/>
                  </a:cubicBezTo>
                  <a:cubicBezTo>
                    <a:pt x="4803" y="2081"/>
                    <a:pt x="3984" y="4075"/>
                    <a:pt x="3984" y="4075"/>
                  </a:cubicBezTo>
                  <a:cubicBezTo>
                    <a:pt x="3984" y="4075"/>
                    <a:pt x="3409" y="1885"/>
                    <a:pt x="2861" y="488"/>
                  </a:cubicBezTo>
                  <a:cubicBezTo>
                    <a:pt x="2724" y="143"/>
                    <a:pt x="2473" y="0"/>
                    <a:pt x="2175"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81;p56">
              <a:extLst>
                <a:ext uri="{FF2B5EF4-FFF2-40B4-BE49-F238E27FC236}">
                  <a16:creationId xmlns:a16="http://schemas.microsoft.com/office/drawing/2014/main" id="{C412A692-9D56-2545-B580-1EA3D0219AEB}"/>
                </a:ext>
              </a:extLst>
            </p:cNvPr>
            <p:cNvSpPr/>
            <p:nvPr/>
          </p:nvSpPr>
          <p:spPr>
            <a:xfrm>
              <a:off x="4522388" y="1446402"/>
              <a:ext cx="509103" cy="937561"/>
            </a:xfrm>
            <a:custGeom>
              <a:avLst/>
              <a:gdLst/>
              <a:ahLst/>
              <a:cxnLst/>
              <a:rect l="l" t="t" r="r" b="b"/>
              <a:pathLst>
                <a:path w="16786" h="30913" extrusionOk="0">
                  <a:moveTo>
                    <a:pt x="1" y="0"/>
                  </a:moveTo>
                  <a:lnTo>
                    <a:pt x="1" y="0"/>
                  </a:lnTo>
                  <a:cubicBezTo>
                    <a:pt x="220" y="411"/>
                    <a:pt x="494" y="794"/>
                    <a:pt x="713" y="1123"/>
                  </a:cubicBezTo>
                  <a:cubicBezTo>
                    <a:pt x="1315" y="1917"/>
                    <a:pt x="1699" y="2821"/>
                    <a:pt x="1890" y="3779"/>
                  </a:cubicBezTo>
                  <a:cubicBezTo>
                    <a:pt x="2630" y="7667"/>
                    <a:pt x="4656" y="17552"/>
                    <a:pt x="6353" y="21413"/>
                  </a:cubicBezTo>
                  <a:cubicBezTo>
                    <a:pt x="7750" y="24671"/>
                    <a:pt x="11118" y="28313"/>
                    <a:pt x="13199" y="30366"/>
                  </a:cubicBezTo>
                  <a:cubicBezTo>
                    <a:pt x="13567" y="30735"/>
                    <a:pt x="14049" y="30912"/>
                    <a:pt x="14531" y="30912"/>
                  </a:cubicBezTo>
                  <a:cubicBezTo>
                    <a:pt x="15158" y="30912"/>
                    <a:pt x="15784" y="30611"/>
                    <a:pt x="16156" y="30038"/>
                  </a:cubicBezTo>
                  <a:lnTo>
                    <a:pt x="16786" y="29025"/>
                  </a:lnTo>
                  <a:cubicBezTo>
                    <a:pt x="16649" y="28970"/>
                    <a:pt x="16485" y="28888"/>
                    <a:pt x="16348" y="28778"/>
                  </a:cubicBezTo>
                  <a:cubicBezTo>
                    <a:pt x="14075" y="26944"/>
                    <a:pt x="10351" y="23685"/>
                    <a:pt x="8599" y="20619"/>
                  </a:cubicBezTo>
                  <a:cubicBezTo>
                    <a:pt x="6518" y="16949"/>
                    <a:pt x="3451" y="7311"/>
                    <a:pt x="2274" y="3560"/>
                  </a:cubicBezTo>
                  <a:cubicBezTo>
                    <a:pt x="2000" y="2629"/>
                    <a:pt x="1507" y="1753"/>
                    <a:pt x="822" y="1041"/>
                  </a:cubicBezTo>
                  <a:cubicBezTo>
                    <a:pt x="576" y="712"/>
                    <a:pt x="275" y="384"/>
                    <a:pt x="1"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82;p56">
              <a:extLst>
                <a:ext uri="{FF2B5EF4-FFF2-40B4-BE49-F238E27FC236}">
                  <a16:creationId xmlns:a16="http://schemas.microsoft.com/office/drawing/2014/main" id="{97026B56-E5C0-CC45-94C2-6A5EED172F6E}"/>
                </a:ext>
              </a:extLst>
            </p:cNvPr>
            <p:cNvSpPr/>
            <p:nvPr/>
          </p:nvSpPr>
          <p:spPr>
            <a:xfrm>
              <a:off x="4786500" y="2053488"/>
              <a:ext cx="329707" cy="332194"/>
            </a:xfrm>
            <a:custGeom>
              <a:avLst/>
              <a:gdLst/>
              <a:ahLst/>
              <a:cxnLst/>
              <a:rect l="l" t="t" r="r" b="b"/>
              <a:pathLst>
                <a:path w="10871" h="10953" extrusionOk="0">
                  <a:moveTo>
                    <a:pt x="4546" y="0"/>
                  </a:moveTo>
                  <a:lnTo>
                    <a:pt x="0" y="5750"/>
                  </a:lnTo>
                  <a:cubicBezTo>
                    <a:pt x="767" y="7776"/>
                    <a:pt x="5203" y="10953"/>
                    <a:pt x="5203" y="10953"/>
                  </a:cubicBezTo>
                  <a:cubicBezTo>
                    <a:pt x="5203" y="10953"/>
                    <a:pt x="10871" y="5312"/>
                    <a:pt x="8927" y="4463"/>
                  </a:cubicBezTo>
                  <a:cubicBezTo>
                    <a:pt x="6982" y="3642"/>
                    <a:pt x="4546" y="0"/>
                    <a:pt x="45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83;p56">
              <a:extLst>
                <a:ext uri="{FF2B5EF4-FFF2-40B4-BE49-F238E27FC236}">
                  <a16:creationId xmlns:a16="http://schemas.microsoft.com/office/drawing/2014/main" id="{77871DA7-8B49-494D-87D1-06E25F9CCF5B}"/>
                </a:ext>
              </a:extLst>
            </p:cNvPr>
            <p:cNvSpPr/>
            <p:nvPr/>
          </p:nvSpPr>
          <p:spPr>
            <a:xfrm>
              <a:off x="5104569" y="2010298"/>
              <a:ext cx="160289" cy="235050"/>
            </a:xfrm>
            <a:custGeom>
              <a:avLst/>
              <a:gdLst/>
              <a:ahLst/>
              <a:cxnLst/>
              <a:rect l="l" t="t" r="r" b="b"/>
              <a:pathLst>
                <a:path w="5285" h="7750" extrusionOk="0">
                  <a:moveTo>
                    <a:pt x="5285" y="0"/>
                  </a:moveTo>
                  <a:lnTo>
                    <a:pt x="0" y="986"/>
                  </a:lnTo>
                  <a:lnTo>
                    <a:pt x="0" y="7256"/>
                  </a:lnTo>
                  <a:lnTo>
                    <a:pt x="5011" y="7749"/>
                  </a:lnTo>
                  <a:lnTo>
                    <a:pt x="5285" y="0"/>
                  </a:ln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84;p56">
              <a:extLst>
                <a:ext uri="{FF2B5EF4-FFF2-40B4-BE49-F238E27FC236}">
                  <a16:creationId xmlns:a16="http://schemas.microsoft.com/office/drawing/2014/main" id="{0D3B55F3-D03C-B941-99E9-3CA448D1F0F8}"/>
                </a:ext>
              </a:extLst>
            </p:cNvPr>
            <p:cNvSpPr/>
            <p:nvPr/>
          </p:nvSpPr>
          <p:spPr>
            <a:xfrm>
              <a:off x="5369469" y="1840268"/>
              <a:ext cx="103847" cy="136602"/>
            </a:xfrm>
            <a:custGeom>
              <a:avLst/>
              <a:gdLst/>
              <a:ahLst/>
              <a:cxnLst/>
              <a:rect l="l" t="t" r="r" b="b"/>
              <a:pathLst>
                <a:path w="3424" h="4504" extrusionOk="0">
                  <a:moveTo>
                    <a:pt x="1965" y="0"/>
                  </a:moveTo>
                  <a:cubicBezTo>
                    <a:pt x="1233" y="0"/>
                    <a:pt x="498" y="808"/>
                    <a:pt x="247" y="1937"/>
                  </a:cubicBezTo>
                  <a:cubicBezTo>
                    <a:pt x="1" y="3169"/>
                    <a:pt x="439" y="4292"/>
                    <a:pt x="1233" y="4484"/>
                  </a:cubicBezTo>
                  <a:cubicBezTo>
                    <a:pt x="1298" y="4497"/>
                    <a:pt x="1362" y="4503"/>
                    <a:pt x="1428" y="4503"/>
                  </a:cubicBezTo>
                  <a:cubicBezTo>
                    <a:pt x="2165" y="4503"/>
                    <a:pt x="2923" y="3672"/>
                    <a:pt x="3150" y="2540"/>
                  </a:cubicBezTo>
                  <a:cubicBezTo>
                    <a:pt x="3424" y="1335"/>
                    <a:pt x="2986" y="185"/>
                    <a:pt x="2164" y="20"/>
                  </a:cubicBezTo>
                  <a:cubicBezTo>
                    <a:pt x="2098" y="7"/>
                    <a:pt x="2032" y="0"/>
                    <a:pt x="1965" y="0"/>
                  </a:cubicBezTo>
                  <a:close/>
                </a:path>
              </a:pathLst>
            </a:custGeom>
            <a:solidFill>
              <a:srgbClr val="F7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85;p56">
              <a:extLst>
                <a:ext uri="{FF2B5EF4-FFF2-40B4-BE49-F238E27FC236}">
                  <a16:creationId xmlns:a16="http://schemas.microsoft.com/office/drawing/2014/main" id="{ABE092E7-2157-DB47-8DD0-02DB02E8B91E}"/>
                </a:ext>
              </a:extLst>
            </p:cNvPr>
            <p:cNvSpPr/>
            <p:nvPr/>
          </p:nvSpPr>
          <p:spPr>
            <a:xfrm>
              <a:off x="4899448" y="1643851"/>
              <a:ext cx="521538" cy="518808"/>
            </a:xfrm>
            <a:custGeom>
              <a:avLst/>
              <a:gdLst/>
              <a:ahLst/>
              <a:cxnLst/>
              <a:rect l="l" t="t" r="r" b="b"/>
              <a:pathLst>
                <a:path w="17196" h="17106" extrusionOk="0">
                  <a:moveTo>
                    <a:pt x="8350" y="1"/>
                  </a:moveTo>
                  <a:cubicBezTo>
                    <a:pt x="7937" y="1"/>
                    <a:pt x="7534" y="30"/>
                    <a:pt x="7147" y="89"/>
                  </a:cubicBezTo>
                  <a:cubicBezTo>
                    <a:pt x="3012" y="719"/>
                    <a:pt x="0" y="5319"/>
                    <a:pt x="876" y="10001"/>
                  </a:cubicBezTo>
                  <a:cubicBezTo>
                    <a:pt x="1696" y="14379"/>
                    <a:pt x="6178" y="17106"/>
                    <a:pt x="9599" y="17106"/>
                  </a:cubicBezTo>
                  <a:cubicBezTo>
                    <a:pt x="9837" y="17106"/>
                    <a:pt x="10070" y="17092"/>
                    <a:pt x="10295" y="17066"/>
                  </a:cubicBezTo>
                  <a:cubicBezTo>
                    <a:pt x="13034" y="16737"/>
                    <a:pt x="17196" y="14300"/>
                    <a:pt x="17196" y="8139"/>
                  </a:cubicBezTo>
                  <a:cubicBezTo>
                    <a:pt x="17196" y="2754"/>
                    <a:pt x="12338" y="1"/>
                    <a:pt x="8350"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86;p56">
              <a:extLst>
                <a:ext uri="{FF2B5EF4-FFF2-40B4-BE49-F238E27FC236}">
                  <a16:creationId xmlns:a16="http://schemas.microsoft.com/office/drawing/2014/main" id="{8DA9392D-40A9-784C-B1A5-8EE6C01FF0E5}"/>
                </a:ext>
              </a:extLst>
            </p:cNvPr>
            <p:cNvSpPr/>
            <p:nvPr/>
          </p:nvSpPr>
          <p:spPr>
            <a:xfrm>
              <a:off x="5024922" y="1641623"/>
              <a:ext cx="454268" cy="522903"/>
            </a:xfrm>
            <a:custGeom>
              <a:avLst/>
              <a:gdLst/>
              <a:ahLst/>
              <a:cxnLst/>
              <a:rect l="l" t="t" r="r" b="b"/>
              <a:pathLst>
                <a:path w="14978" h="17241" extrusionOk="0">
                  <a:moveTo>
                    <a:pt x="6024" y="0"/>
                  </a:moveTo>
                  <a:lnTo>
                    <a:pt x="6024" y="0"/>
                  </a:lnTo>
                  <a:cubicBezTo>
                    <a:pt x="7776" y="2026"/>
                    <a:pt x="9666" y="5011"/>
                    <a:pt x="9228" y="8187"/>
                  </a:cubicBezTo>
                  <a:cubicBezTo>
                    <a:pt x="8522" y="13263"/>
                    <a:pt x="5394" y="15463"/>
                    <a:pt x="2047" y="15463"/>
                  </a:cubicBezTo>
                  <a:cubicBezTo>
                    <a:pt x="1367" y="15463"/>
                    <a:pt x="679" y="15372"/>
                    <a:pt x="0" y="15197"/>
                  </a:cubicBezTo>
                  <a:lnTo>
                    <a:pt x="0" y="15197"/>
                  </a:lnTo>
                  <a:cubicBezTo>
                    <a:pt x="1695" y="16508"/>
                    <a:pt x="3727" y="17240"/>
                    <a:pt x="5508" y="17240"/>
                  </a:cubicBezTo>
                  <a:cubicBezTo>
                    <a:pt x="5885" y="17240"/>
                    <a:pt x="6250" y="17208"/>
                    <a:pt x="6599" y="17141"/>
                  </a:cubicBezTo>
                  <a:cubicBezTo>
                    <a:pt x="8707" y="16730"/>
                    <a:pt x="12157" y="15005"/>
                    <a:pt x="13034" y="11172"/>
                  </a:cubicBezTo>
                  <a:cubicBezTo>
                    <a:pt x="13745" y="11144"/>
                    <a:pt x="14485" y="10350"/>
                    <a:pt x="14704" y="9228"/>
                  </a:cubicBezTo>
                  <a:cubicBezTo>
                    <a:pt x="14978" y="8023"/>
                    <a:pt x="14540" y="6873"/>
                    <a:pt x="13718" y="6708"/>
                  </a:cubicBezTo>
                  <a:cubicBezTo>
                    <a:pt x="13654" y="6694"/>
                    <a:pt x="13589" y="6687"/>
                    <a:pt x="13523" y="6687"/>
                  </a:cubicBezTo>
                  <a:cubicBezTo>
                    <a:pt x="13332" y="6687"/>
                    <a:pt x="13134" y="6744"/>
                    <a:pt x="12951" y="6845"/>
                  </a:cubicBezTo>
                  <a:cubicBezTo>
                    <a:pt x="12951" y="6791"/>
                    <a:pt x="12924" y="6763"/>
                    <a:pt x="12924" y="6708"/>
                  </a:cubicBezTo>
                  <a:cubicBezTo>
                    <a:pt x="12157" y="3450"/>
                    <a:pt x="8735" y="1013"/>
                    <a:pt x="6024"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87;p56">
              <a:extLst>
                <a:ext uri="{FF2B5EF4-FFF2-40B4-BE49-F238E27FC236}">
                  <a16:creationId xmlns:a16="http://schemas.microsoft.com/office/drawing/2014/main" id="{334999B2-C774-594A-AF03-EA4F766F8A93}"/>
                </a:ext>
              </a:extLst>
            </p:cNvPr>
            <p:cNvSpPr/>
            <p:nvPr/>
          </p:nvSpPr>
          <p:spPr>
            <a:xfrm>
              <a:off x="4853772" y="1467178"/>
              <a:ext cx="788949" cy="429641"/>
            </a:xfrm>
            <a:custGeom>
              <a:avLst/>
              <a:gdLst/>
              <a:ahLst/>
              <a:cxnLst/>
              <a:rect l="l" t="t" r="r" b="b"/>
              <a:pathLst>
                <a:path w="26013" h="14166" extrusionOk="0">
                  <a:moveTo>
                    <a:pt x="17022" y="1"/>
                  </a:moveTo>
                  <a:cubicBezTo>
                    <a:pt x="16679" y="1"/>
                    <a:pt x="16366" y="123"/>
                    <a:pt x="16100" y="411"/>
                  </a:cubicBezTo>
                  <a:cubicBezTo>
                    <a:pt x="12377" y="4463"/>
                    <a:pt x="4874" y="1944"/>
                    <a:pt x="1889" y="7338"/>
                  </a:cubicBezTo>
                  <a:cubicBezTo>
                    <a:pt x="1889" y="7338"/>
                    <a:pt x="0" y="10980"/>
                    <a:pt x="3258" y="12157"/>
                  </a:cubicBezTo>
                  <a:cubicBezTo>
                    <a:pt x="4037" y="12448"/>
                    <a:pt x="4899" y="12585"/>
                    <a:pt x="5773" y="12585"/>
                  </a:cubicBezTo>
                  <a:cubicBezTo>
                    <a:pt x="7204" y="12585"/>
                    <a:pt x="8668" y="12218"/>
                    <a:pt x="9857" y="11555"/>
                  </a:cubicBezTo>
                  <a:cubicBezTo>
                    <a:pt x="10691" y="11079"/>
                    <a:pt x="11322" y="10815"/>
                    <a:pt x="11950" y="10815"/>
                  </a:cubicBezTo>
                  <a:cubicBezTo>
                    <a:pt x="12766" y="10815"/>
                    <a:pt x="13575" y="11261"/>
                    <a:pt x="14813" y="12267"/>
                  </a:cubicBezTo>
                  <a:cubicBezTo>
                    <a:pt x="15914" y="13164"/>
                    <a:pt x="19170" y="14166"/>
                    <a:pt x="21626" y="14166"/>
                  </a:cubicBezTo>
                  <a:cubicBezTo>
                    <a:pt x="23142" y="14166"/>
                    <a:pt x="24352" y="13784"/>
                    <a:pt x="24561" y="12760"/>
                  </a:cubicBezTo>
                  <a:cubicBezTo>
                    <a:pt x="25081" y="10104"/>
                    <a:pt x="26012" y="6900"/>
                    <a:pt x="22316" y="4080"/>
                  </a:cubicBezTo>
                  <a:cubicBezTo>
                    <a:pt x="21487" y="3435"/>
                    <a:pt x="18837" y="1"/>
                    <a:pt x="17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88;p56">
              <a:extLst>
                <a:ext uri="{FF2B5EF4-FFF2-40B4-BE49-F238E27FC236}">
                  <a16:creationId xmlns:a16="http://schemas.microsoft.com/office/drawing/2014/main" id="{F9DF8D7D-F7A7-4249-B0AD-1E1BE623B6CD}"/>
                </a:ext>
              </a:extLst>
            </p:cNvPr>
            <p:cNvSpPr/>
            <p:nvPr/>
          </p:nvSpPr>
          <p:spPr>
            <a:xfrm>
              <a:off x="5272323" y="1398875"/>
              <a:ext cx="602941" cy="1014202"/>
            </a:xfrm>
            <a:custGeom>
              <a:avLst/>
              <a:gdLst/>
              <a:ahLst/>
              <a:cxnLst/>
              <a:rect l="l" t="t" r="r" b="b"/>
              <a:pathLst>
                <a:path w="19880" h="33440" extrusionOk="0">
                  <a:moveTo>
                    <a:pt x="17732" y="1"/>
                  </a:moveTo>
                  <a:cubicBezTo>
                    <a:pt x="17449" y="1"/>
                    <a:pt x="17205" y="139"/>
                    <a:pt x="17059" y="472"/>
                  </a:cubicBezTo>
                  <a:cubicBezTo>
                    <a:pt x="16457" y="1814"/>
                    <a:pt x="15772" y="4004"/>
                    <a:pt x="15772" y="4004"/>
                  </a:cubicBezTo>
                  <a:cubicBezTo>
                    <a:pt x="15772" y="4004"/>
                    <a:pt x="15048" y="1939"/>
                    <a:pt x="14539" y="1939"/>
                  </a:cubicBezTo>
                  <a:cubicBezTo>
                    <a:pt x="14471" y="1939"/>
                    <a:pt x="14406" y="1976"/>
                    <a:pt x="14348" y="2060"/>
                  </a:cubicBezTo>
                  <a:cubicBezTo>
                    <a:pt x="13883" y="2772"/>
                    <a:pt x="14348" y="4141"/>
                    <a:pt x="14485" y="5483"/>
                  </a:cubicBezTo>
                  <a:cubicBezTo>
                    <a:pt x="14649" y="6797"/>
                    <a:pt x="9283" y="22240"/>
                    <a:pt x="0" y="27005"/>
                  </a:cubicBezTo>
                  <a:lnTo>
                    <a:pt x="3806" y="33439"/>
                  </a:lnTo>
                  <a:cubicBezTo>
                    <a:pt x="3806" y="33439"/>
                    <a:pt x="9912" y="28401"/>
                    <a:pt x="12021" y="23993"/>
                  </a:cubicBezTo>
                  <a:cubicBezTo>
                    <a:pt x="14102" y="19612"/>
                    <a:pt x="16977" y="6496"/>
                    <a:pt x="16977" y="6496"/>
                  </a:cubicBezTo>
                  <a:cubicBezTo>
                    <a:pt x="16977" y="6496"/>
                    <a:pt x="19688" y="3703"/>
                    <a:pt x="19797" y="2361"/>
                  </a:cubicBezTo>
                  <a:cubicBezTo>
                    <a:pt x="19880" y="1346"/>
                    <a:pt x="18614" y="1"/>
                    <a:pt x="17732" y="1"/>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89;p56">
              <a:extLst>
                <a:ext uri="{FF2B5EF4-FFF2-40B4-BE49-F238E27FC236}">
                  <a16:creationId xmlns:a16="http://schemas.microsoft.com/office/drawing/2014/main" id="{D709E544-380E-794A-90D8-E9BC56590FFE}"/>
                </a:ext>
              </a:extLst>
            </p:cNvPr>
            <p:cNvSpPr/>
            <p:nvPr/>
          </p:nvSpPr>
          <p:spPr>
            <a:xfrm>
              <a:off x="5302228" y="1505363"/>
              <a:ext cx="558903" cy="910902"/>
            </a:xfrm>
            <a:custGeom>
              <a:avLst/>
              <a:gdLst/>
              <a:ahLst/>
              <a:cxnLst/>
              <a:rect l="l" t="t" r="r" b="b"/>
              <a:pathLst>
                <a:path w="18428" h="30034" extrusionOk="0">
                  <a:moveTo>
                    <a:pt x="18428" y="0"/>
                  </a:moveTo>
                  <a:lnTo>
                    <a:pt x="18428" y="0"/>
                  </a:lnTo>
                  <a:cubicBezTo>
                    <a:pt x="18154" y="356"/>
                    <a:pt x="17825" y="685"/>
                    <a:pt x="17552" y="986"/>
                  </a:cubicBezTo>
                  <a:cubicBezTo>
                    <a:pt x="16840" y="1671"/>
                    <a:pt x="16292" y="2492"/>
                    <a:pt x="15963" y="3423"/>
                  </a:cubicBezTo>
                  <a:cubicBezTo>
                    <a:pt x="14567" y="7120"/>
                    <a:pt x="10980" y="16539"/>
                    <a:pt x="8680" y="20071"/>
                  </a:cubicBezTo>
                  <a:cubicBezTo>
                    <a:pt x="6736" y="23056"/>
                    <a:pt x="2820" y="26095"/>
                    <a:pt x="466" y="27793"/>
                  </a:cubicBezTo>
                  <a:cubicBezTo>
                    <a:pt x="329" y="27875"/>
                    <a:pt x="164" y="27957"/>
                    <a:pt x="0" y="28012"/>
                  </a:cubicBezTo>
                  <a:lnTo>
                    <a:pt x="575" y="29052"/>
                  </a:lnTo>
                  <a:cubicBezTo>
                    <a:pt x="934" y="29689"/>
                    <a:pt x="1596" y="30034"/>
                    <a:pt x="2263" y="30034"/>
                  </a:cubicBezTo>
                  <a:cubicBezTo>
                    <a:pt x="2714" y="30034"/>
                    <a:pt x="3168" y="29876"/>
                    <a:pt x="3532" y="29545"/>
                  </a:cubicBezTo>
                  <a:cubicBezTo>
                    <a:pt x="5723" y="27628"/>
                    <a:pt x="9282" y="24178"/>
                    <a:pt x="10870" y="21029"/>
                  </a:cubicBezTo>
                  <a:cubicBezTo>
                    <a:pt x="12787" y="17251"/>
                    <a:pt x="15361" y="7503"/>
                    <a:pt x="16319" y="3669"/>
                  </a:cubicBezTo>
                  <a:cubicBezTo>
                    <a:pt x="16566" y="2711"/>
                    <a:pt x="17031" y="1835"/>
                    <a:pt x="17634" y="1068"/>
                  </a:cubicBezTo>
                  <a:cubicBezTo>
                    <a:pt x="17908" y="767"/>
                    <a:pt x="18181" y="384"/>
                    <a:pt x="18428"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90;p56">
              <a:extLst>
                <a:ext uri="{FF2B5EF4-FFF2-40B4-BE49-F238E27FC236}">
                  <a16:creationId xmlns:a16="http://schemas.microsoft.com/office/drawing/2014/main" id="{5CC3CE90-358E-1A44-97FD-087F5A6E682E}"/>
                </a:ext>
              </a:extLst>
            </p:cNvPr>
            <p:cNvSpPr/>
            <p:nvPr/>
          </p:nvSpPr>
          <p:spPr>
            <a:xfrm>
              <a:off x="5230801" y="2079208"/>
              <a:ext cx="327220" cy="330556"/>
            </a:xfrm>
            <a:custGeom>
              <a:avLst/>
              <a:gdLst/>
              <a:ahLst/>
              <a:cxnLst/>
              <a:rect l="l" t="t" r="r" b="b"/>
              <a:pathLst>
                <a:path w="10789" h="10899" extrusionOk="0">
                  <a:moveTo>
                    <a:pt x="6709" y="1"/>
                  </a:moveTo>
                  <a:cubicBezTo>
                    <a:pt x="6709" y="1"/>
                    <a:pt x="3998" y="3451"/>
                    <a:pt x="1999" y="4108"/>
                  </a:cubicBezTo>
                  <a:cubicBezTo>
                    <a:pt x="0" y="4793"/>
                    <a:pt x="5203" y="10899"/>
                    <a:pt x="5203" y="10899"/>
                  </a:cubicBezTo>
                  <a:cubicBezTo>
                    <a:pt x="5203" y="10899"/>
                    <a:pt x="9858" y="8078"/>
                    <a:pt x="10789" y="6107"/>
                  </a:cubicBezTo>
                  <a:lnTo>
                    <a:pt x="67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91;p56">
              <a:extLst>
                <a:ext uri="{FF2B5EF4-FFF2-40B4-BE49-F238E27FC236}">
                  <a16:creationId xmlns:a16="http://schemas.microsoft.com/office/drawing/2014/main" id="{2723D605-F7B6-F947-AB28-67AE6F9BAF85}"/>
                </a:ext>
              </a:extLst>
            </p:cNvPr>
            <p:cNvSpPr/>
            <p:nvPr/>
          </p:nvSpPr>
          <p:spPr>
            <a:xfrm>
              <a:off x="4842974" y="2219576"/>
              <a:ext cx="580952" cy="638668"/>
            </a:xfrm>
            <a:custGeom>
              <a:avLst/>
              <a:gdLst/>
              <a:ahLst/>
              <a:cxnLst/>
              <a:rect l="l" t="t" r="r" b="b"/>
              <a:pathLst>
                <a:path w="19155" h="21058" extrusionOk="0">
                  <a:moveTo>
                    <a:pt x="2793" y="0"/>
                  </a:moveTo>
                  <a:cubicBezTo>
                    <a:pt x="2793" y="0"/>
                    <a:pt x="0" y="17579"/>
                    <a:pt x="1972" y="19277"/>
                  </a:cubicBezTo>
                  <a:cubicBezTo>
                    <a:pt x="3027" y="20171"/>
                    <a:pt x="7993" y="21058"/>
                    <a:pt x="12265" y="21058"/>
                  </a:cubicBezTo>
                  <a:cubicBezTo>
                    <a:pt x="15971" y="21058"/>
                    <a:pt x="19155" y="20391"/>
                    <a:pt x="18811" y="18483"/>
                  </a:cubicBezTo>
                  <a:cubicBezTo>
                    <a:pt x="17689" y="12486"/>
                    <a:pt x="18839" y="2082"/>
                    <a:pt x="18839" y="2081"/>
                  </a:cubicBezTo>
                  <a:lnTo>
                    <a:pt x="18839" y="2081"/>
                  </a:lnTo>
                  <a:cubicBezTo>
                    <a:pt x="18838" y="2081"/>
                    <a:pt x="16765" y="2481"/>
                    <a:pt x="13841" y="2481"/>
                  </a:cubicBezTo>
                  <a:cubicBezTo>
                    <a:pt x="10642" y="2481"/>
                    <a:pt x="6426" y="2003"/>
                    <a:pt x="2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92;p56">
              <a:extLst>
                <a:ext uri="{FF2B5EF4-FFF2-40B4-BE49-F238E27FC236}">
                  <a16:creationId xmlns:a16="http://schemas.microsoft.com/office/drawing/2014/main" id="{AEA3BFB1-13BF-6140-929E-FABD91058F3F}"/>
                </a:ext>
              </a:extLst>
            </p:cNvPr>
            <p:cNvSpPr/>
            <p:nvPr/>
          </p:nvSpPr>
          <p:spPr>
            <a:xfrm>
              <a:off x="5651840" y="2780106"/>
              <a:ext cx="205145" cy="200808"/>
            </a:xfrm>
            <a:custGeom>
              <a:avLst/>
              <a:gdLst/>
              <a:ahLst/>
              <a:cxnLst/>
              <a:rect l="l" t="t" r="r" b="b"/>
              <a:pathLst>
                <a:path w="6764" h="6621" extrusionOk="0">
                  <a:moveTo>
                    <a:pt x="1586" y="1"/>
                  </a:moveTo>
                  <a:cubicBezTo>
                    <a:pt x="1211" y="1"/>
                    <a:pt x="911" y="201"/>
                    <a:pt x="685" y="495"/>
                  </a:cubicBezTo>
                  <a:cubicBezTo>
                    <a:pt x="1" y="1344"/>
                    <a:pt x="110" y="2576"/>
                    <a:pt x="822" y="3370"/>
                  </a:cubicBezTo>
                  <a:lnTo>
                    <a:pt x="1041" y="3616"/>
                  </a:lnTo>
                  <a:cubicBezTo>
                    <a:pt x="1041" y="3616"/>
                    <a:pt x="3583" y="6621"/>
                    <a:pt x="5037" y="6621"/>
                  </a:cubicBezTo>
                  <a:cubicBezTo>
                    <a:pt x="5166" y="6621"/>
                    <a:pt x="5286" y="6597"/>
                    <a:pt x="5395" y="6546"/>
                  </a:cubicBezTo>
                  <a:cubicBezTo>
                    <a:pt x="6764" y="5889"/>
                    <a:pt x="3341" y="385"/>
                    <a:pt x="1835" y="29"/>
                  </a:cubicBezTo>
                  <a:cubicBezTo>
                    <a:pt x="1749" y="10"/>
                    <a:pt x="1665" y="1"/>
                    <a:pt x="1586" y="1"/>
                  </a:cubicBezTo>
                  <a:close/>
                </a:path>
              </a:pathLst>
            </a:custGeom>
            <a:solidFill>
              <a:srgbClr val="FCD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93;p56">
              <a:extLst>
                <a:ext uri="{FF2B5EF4-FFF2-40B4-BE49-F238E27FC236}">
                  <a16:creationId xmlns:a16="http://schemas.microsoft.com/office/drawing/2014/main" id="{251C213B-A2A4-1945-8121-D1750B9AEAA7}"/>
                </a:ext>
              </a:extLst>
            </p:cNvPr>
            <p:cNvSpPr/>
            <p:nvPr/>
          </p:nvSpPr>
          <p:spPr>
            <a:xfrm>
              <a:off x="4909396" y="2187183"/>
              <a:ext cx="412778" cy="225921"/>
            </a:xfrm>
            <a:custGeom>
              <a:avLst/>
              <a:gdLst/>
              <a:ahLst/>
              <a:cxnLst/>
              <a:rect l="l" t="t" r="r" b="b"/>
              <a:pathLst>
                <a:path w="13610" h="7449" extrusionOk="0">
                  <a:moveTo>
                    <a:pt x="4683" y="1"/>
                  </a:moveTo>
                  <a:lnTo>
                    <a:pt x="1" y="5313"/>
                  </a:lnTo>
                  <a:lnTo>
                    <a:pt x="3807" y="7448"/>
                  </a:lnTo>
                  <a:lnTo>
                    <a:pt x="13390" y="6243"/>
                  </a:lnTo>
                  <a:lnTo>
                    <a:pt x="13609" y="302"/>
                  </a:lnTo>
                  <a:lnTo>
                    <a:pt x="13609" y="302"/>
                  </a:lnTo>
                  <a:cubicBezTo>
                    <a:pt x="11772" y="862"/>
                    <a:pt x="10232" y="1058"/>
                    <a:pt x="8977" y="1058"/>
                  </a:cubicBezTo>
                  <a:cubicBezTo>
                    <a:pt x="6061" y="1058"/>
                    <a:pt x="4683" y="1"/>
                    <a:pt x="4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94;p56">
              <a:extLst>
                <a:ext uri="{FF2B5EF4-FFF2-40B4-BE49-F238E27FC236}">
                  <a16:creationId xmlns:a16="http://schemas.microsoft.com/office/drawing/2014/main" id="{8E0241C3-7851-CA45-B8AC-90D1ABD0C6FA}"/>
                </a:ext>
              </a:extLst>
            </p:cNvPr>
            <p:cNvSpPr/>
            <p:nvPr/>
          </p:nvSpPr>
          <p:spPr>
            <a:xfrm>
              <a:off x="5621116" y="2779529"/>
              <a:ext cx="238416" cy="199899"/>
            </a:xfrm>
            <a:custGeom>
              <a:avLst/>
              <a:gdLst/>
              <a:ahLst/>
              <a:cxnLst/>
              <a:rect l="l" t="t" r="r" b="b"/>
              <a:pathLst>
                <a:path w="7861" h="6591" extrusionOk="0">
                  <a:moveTo>
                    <a:pt x="2538" y="1"/>
                  </a:moveTo>
                  <a:cubicBezTo>
                    <a:pt x="2474" y="1"/>
                    <a:pt x="2413" y="7"/>
                    <a:pt x="2355" y="21"/>
                  </a:cubicBezTo>
                  <a:cubicBezTo>
                    <a:pt x="1507" y="213"/>
                    <a:pt x="931" y="1171"/>
                    <a:pt x="685" y="1636"/>
                  </a:cubicBezTo>
                  <a:cubicBezTo>
                    <a:pt x="548" y="1883"/>
                    <a:pt x="411" y="2102"/>
                    <a:pt x="274" y="2294"/>
                  </a:cubicBezTo>
                  <a:lnTo>
                    <a:pt x="1" y="2704"/>
                  </a:lnTo>
                  <a:lnTo>
                    <a:pt x="2465" y="4730"/>
                  </a:lnTo>
                  <a:lnTo>
                    <a:pt x="2574" y="4238"/>
                  </a:lnTo>
                  <a:cubicBezTo>
                    <a:pt x="4321" y="6338"/>
                    <a:pt x="5626" y="6590"/>
                    <a:pt x="6152" y="6590"/>
                  </a:cubicBezTo>
                  <a:cubicBezTo>
                    <a:pt x="6319" y="6590"/>
                    <a:pt x="6408" y="6565"/>
                    <a:pt x="6408" y="6565"/>
                  </a:cubicBezTo>
                  <a:cubicBezTo>
                    <a:pt x="7861" y="4901"/>
                    <a:pt x="4268" y="1"/>
                    <a:pt x="2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95;p56">
              <a:extLst>
                <a:ext uri="{FF2B5EF4-FFF2-40B4-BE49-F238E27FC236}">
                  <a16:creationId xmlns:a16="http://schemas.microsoft.com/office/drawing/2014/main" id="{0AC95867-31F2-4B44-985F-B57507D11105}"/>
                </a:ext>
              </a:extLst>
            </p:cNvPr>
            <p:cNvSpPr/>
            <p:nvPr/>
          </p:nvSpPr>
          <p:spPr>
            <a:xfrm>
              <a:off x="5778072" y="2839947"/>
              <a:ext cx="2517" cy="2517"/>
            </a:xfrm>
            <a:custGeom>
              <a:avLst/>
              <a:gdLst/>
              <a:ahLst/>
              <a:cxnLst/>
              <a:rect l="l" t="t" r="r" b="b"/>
              <a:pathLst>
                <a:path w="83" h="83" extrusionOk="0">
                  <a:moveTo>
                    <a:pt x="83" y="82"/>
                  </a:moveTo>
                  <a:cubicBezTo>
                    <a:pt x="55" y="55"/>
                    <a:pt x="28" y="28"/>
                    <a:pt x="1" y="0"/>
                  </a:cubicBezTo>
                  <a:lnTo>
                    <a:pt x="1" y="0"/>
                  </a:lnTo>
                  <a:cubicBezTo>
                    <a:pt x="28" y="28"/>
                    <a:pt x="55" y="55"/>
                    <a:pt x="83" y="82"/>
                  </a:cubicBezTo>
                  <a:close/>
                </a:path>
              </a:pathLst>
            </a:custGeom>
            <a:solidFill>
              <a:srgbClr val="D8D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96;p56">
              <a:extLst>
                <a:ext uri="{FF2B5EF4-FFF2-40B4-BE49-F238E27FC236}">
                  <a16:creationId xmlns:a16="http://schemas.microsoft.com/office/drawing/2014/main" id="{92E68544-29B7-3341-B625-FC68B95CAD83}"/>
                </a:ext>
              </a:extLst>
            </p:cNvPr>
            <p:cNvSpPr/>
            <p:nvPr/>
          </p:nvSpPr>
          <p:spPr>
            <a:xfrm>
              <a:off x="4877853" y="2333344"/>
              <a:ext cx="29904" cy="30754"/>
            </a:xfrm>
            <a:custGeom>
              <a:avLst/>
              <a:gdLst/>
              <a:ahLst/>
              <a:cxnLst/>
              <a:rect l="l" t="t" r="r" b="b"/>
              <a:pathLst>
                <a:path w="986" h="1014" extrusionOk="0">
                  <a:moveTo>
                    <a:pt x="0" y="1"/>
                  </a:moveTo>
                  <a:lnTo>
                    <a:pt x="0" y="1"/>
                  </a:lnTo>
                  <a:cubicBezTo>
                    <a:pt x="466" y="494"/>
                    <a:pt x="822" y="849"/>
                    <a:pt x="986" y="1014"/>
                  </a:cubicBezTo>
                  <a:cubicBezTo>
                    <a:pt x="986" y="959"/>
                    <a:pt x="986" y="904"/>
                    <a:pt x="986" y="822"/>
                  </a:cubicBezTo>
                  <a:cubicBezTo>
                    <a:pt x="685" y="603"/>
                    <a:pt x="356" y="302"/>
                    <a:pt x="0" y="1"/>
                  </a:cubicBez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97;p56">
              <a:extLst>
                <a:ext uri="{FF2B5EF4-FFF2-40B4-BE49-F238E27FC236}">
                  <a16:creationId xmlns:a16="http://schemas.microsoft.com/office/drawing/2014/main" id="{05F4F6C0-106B-6349-814E-B421A3E9B944}"/>
                </a:ext>
              </a:extLst>
            </p:cNvPr>
            <p:cNvSpPr/>
            <p:nvPr/>
          </p:nvSpPr>
          <p:spPr>
            <a:xfrm>
              <a:off x="4786500" y="2222882"/>
              <a:ext cx="3336" cy="5035"/>
            </a:xfrm>
            <a:custGeom>
              <a:avLst/>
              <a:gdLst/>
              <a:ahLst/>
              <a:cxnLst/>
              <a:rect l="l" t="t" r="r" b="b"/>
              <a:pathLst>
                <a:path w="110" h="166" extrusionOk="0">
                  <a:moveTo>
                    <a:pt x="0" y="165"/>
                  </a:moveTo>
                  <a:lnTo>
                    <a:pt x="110" y="1"/>
                  </a:lnTo>
                  <a:lnTo>
                    <a:pt x="110" y="1"/>
                  </a:lnTo>
                  <a:lnTo>
                    <a:pt x="0" y="165"/>
                  </a:lnTo>
                  <a:close/>
                </a:path>
              </a:pathLst>
            </a:custGeom>
            <a:solidFill>
              <a:srgbClr val="FEF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98;p56">
              <a:extLst>
                <a:ext uri="{FF2B5EF4-FFF2-40B4-BE49-F238E27FC236}">
                  <a16:creationId xmlns:a16="http://schemas.microsoft.com/office/drawing/2014/main" id="{32C65F22-BD2C-C34D-99F0-3B8BB83CE0DE}"/>
                </a:ext>
              </a:extLst>
            </p:cNvPr>
            <p:cNvSpPr/>
            <p:nvPr/>
          </p:nvSpPr>
          <p:spPr>
            <a:xfrm>
              <a:off x="4789806" y="2220395"/>
              <a:ext cx="1698" cy="2517"/>
            </a:xfrm>
            <a:custGeom>
              <a:avLst/>
              <a:gdLst/>
              <a:ahLst/>
              <a:cxnLst/>
              <a:rect l="l" t="t" r="r" b="b"/>
              <a:pathLst>
                <a:path w="56" h="83" extrusionOk="0">
                  <a:moveTo>
                    <a:pt x="1" y="83"/>
                  </a:moveTo>
                  <a:lnTo>
                    <a:pt x="1" y="83"/>
                  </a:lnTo>
                  <a:lnTo>
                    <a:pt x="56" y="1"/>
                  </a:lnTo>
                  <a:lnTo>
                    <a:pt x="56" y="1"/>
                  </a:lnTo>
                  <a:lnTo>
                    <a:pt x="1" y="83"/>
                  </a:lnTo>
                  <a:close/>
                </a:path>
              </a:pathLst>
            </a:custGeom>
            <a:solidFill>
              <a:srgbClr val="F791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99;p56">
              <a:extLst>
                <a:ext uri="{FF2B5EF4-FFF2-40B4-BE49-F238E27FC236}">
                  <a16:creationId xmlns:a16="http://schemas.microsoft.com/office/drawing/2014/main" id="{04162135-9B72-544A-8B30-83461A962E81}"/>
                </a:ext>
              </a:extLst>
            </p:cNvPr>
            <p:cNvSpPr/>
            <p:nvPr/>
          </p:nvSpPr>
          <p:spPr>
            <a:xfrm>
              <a:off x="4791474" y="2172231"/>
              <a:ext cx="39064" cy="48193"/>
            </a:xfrm>
            <a:custGeom>
              <a:avLst/>
              <a:gdLst/>
              <a:ahLst/>
              <a:cxnLst/>
              <a:rect l="l" t="t" r="r" b="b"/>
              <a:pathLst>
                <a:path w="1288" h="1589" extrusionOk="0">
                  <a:moveTo>
                    <a:pt x="1" y="1589"/>
                  </a:moveTo>
                  <a:lnTo>
                    <a:pt x="1" y="1589"/>
                  </a:lnTo>
                  <a:lnTo>
                    <a:pt x="1287" y="1"/>
                  </a:lnTo>
                  <a:lnTo>
                    <a:pt x="1287" y="1"/>
                  </a:lnTo>
                  <a:lnTo>
                    <a:pt x="1" y="1589"/>
                  </a:lnTo>
                  <a:close/>
                </a:path>
              </a:pathLst>
            </a:custGeom>
            <a:solidFill>
              <a:srgbClr val="F4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00;p56">
              <a:extLst>
                <a:ext uri="{FF2B5EF4-FFF2-40B4-BE49-F238E27FC236}">
                  <a16:creationId xmlns:a16="http://schemas.microsoft.com/office/drawing/2014/main" id="{6EACB38E-9484-1A40-BF5E-171CB74F428C}"/>
                </a:ext>
              </a:extLst>
            </p:cNvPr>
            <p:cNvSpPr/>
            <p:nvPr/>
          </p:nvSpPr>
          <p:spPr>
            <a:xfrm>
              <a:off x="4786500" y="2172231"/>
              <a:ext cx="134540" cy="186069"/>
            </a:xfrm>
            <a:custGeom>
              <a:avLst/>
              <a:gdLst/>
              <a:ahLst/>
              <a:cxnLst/>
              <a:rect l="l" t="t" r="r" b="b"/>
              <a:pathLst>
                <a:path w="4436" h="6135" extrusionOk="0">
                  <a:moveTo>
                    <a:pt x="1451" y="1"/>
                  </a:moveTo>
                  <a:lnTo>
                    <a:pt x="165" y="1589"/>
                  </a:lnTo>
                  <a:lnTo>
                    <a:pt x="110" y="1671"/>
                  </a:lnTo>
                  <a:lnTo>
                    <a:pt x="0" y="1835"/>
                  </a:lnTo>
                  <a:cubicBezTo>
                    <a:pt x="356" y="2492"/>
                    <a:pt x="1917" y="4190"/>
                    <a:pt x="3012" y="5313"/>
                  </a:cubicBezTo>
                  <a:cubicBezTo>
                    <a:pt x="3368" y="5614"/>
                    <a:pt x="3697" y="5915"/>
                    <a:pt x="3998" y="6134"/>
                  </a:cubicBezTo>
                  <a:cubicBezTo>
                    <a:pt x="4025" y="6025"/>
                    <a:pt x="4053" y="5915"/>
                    <a:pt x="4053" y="5806"/>
                  </a:cubicBezTo>
                  <a:cubicBezTo>
                    <a:pt x="4190" y="4710"/>
                    <a:pt x="4326" y="3725"/>
                    <a:pt x="4436" y="2985"/>
                  </a:cubicBezTo>
                  <a:cubicBezTo>
                    <a:pt x="1890" y="2027"/>
                    <a:pt x="1451" y="28"/>
                    <a:pt x="1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01;p56">
              <a:extLst>
                <a:ext uri="{FF2B5EF4-FFF2-40B4-BE49-F238E27FC236}">
                  <a16:creationId xmlns:a16="http://schemas.microsoft.com/office/drawing/2014/main" id="{9008A494-9B58-BB42-8482-938434401615}"/>
                </a:ext>
              </a:extLst>
            </p:cNvPr>
            <p:cNvSpPr/>
            <p:nvPr/>
          </p:nvSpPr>
          <p:spPr>
            <a:xfrm>
              <a:off x="4909396" y="2339167"/>
              <a:ext cx="8340" cy="11646"/>
            </a:xfrm>
            <a:custGeom>
              <a:avLst/>
              <a:gdLst/>
              <a:ahLst/>
              <a:cxnLst/>
              <a:rect l="l" t="t" r="r" b="b"/>
              <a:pathLst>
                <a:path w="275" h="384" extrusionOk="0">
                  <a:moveTo>
                    <a:pt x="274" y="0"/>
                  </a:moveTo>
                  <a:lnTo>
                    <a:pt x="1" y="302"/>
                  </a:lnTo>
                  <a:lnTo>
                    <a:pt x="138" y="384"/>
                  </a:lnTo>
                  <a:lnTo>
                    <a:pt x="2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02;p56">
              <a:extLst>
                <a:ext uri="{FF2B5EF4-FFF2-40B4-BE49-F238E27FC236}">
                  <a16:creationId xmlns:a16="http://schemas.microsoft.com/office/drawing/2014/main" id="{96562139-6C89-2F42-A10E-4F6CF3D1EB56}"/>
                </a:ext>
              </a:extLst>
            </p:cNvPr>
            <p:cNvSpPr/>
            <p:nvPr/>
          </p:nvSpPr>
          <p:spPr>
            <a:xfrm>
              <a:off x="5393581" y="2255274"/>
              <a:ext cx="165263" cy="514077"/>
            </a:xfrm>
            <a:custGeom>
              <a:avLst/>
              <a:gdLst/>
              <a:ahLst/>
              <a:cxnLst/>
              <a:rect l="l" t="t" r="r" b="b"/>
              <a:pathLst>
                <a:path w="5449" h="16950" extrusionOk="0">
                  <a:moveTo>
                    <a:pt x="5312" y="1"/>
                  </a:moveTo>
                  <a:cubicBezTo>
                    <a:pt x="5285" y="28"/>
                    <a:pt x="5285" y="28"/>
                    <a:pt x="5257" y="56"/>
                  </a:cubicBezTo>
                  <a:lnTo>
                    <a:pt x="5422" y="275"/>
                  </a:lnTo>
                  <a:cubicBezTo>
                    <a:pt x="5422" y="247"/>
                    <a:pt x="5422" y="220"/>
                    <a:pt x="5449" y="220"/>
                  </a:cubicBezTo>
                  <a:lnTo>
                    <a:pt x="5312" y="1"/>
                  </a:lnTo>
                  <a:close/>
                  <a:moveTo>
                    <a:pt x="5394" y="329"/>
                  </a:moveTo>
                  <a:cubicBezTo>
                    <a:pt x="4792" y="1562"/>
                    <a:pt x="2766" y="3122"/>
                    <a:pt x="1314" y="4108"/>
                  </a:cubicBezTo>
                  <a:cubicBezTo>
                    <a:pt x="1296" y="4127"/>
                    <a:pt x="1264" y="4158"/>
                    <a:pt x="1228" y="4185"/>
                  </a:cubicBezTo>
                  <a:lnTo>
                    <a:pt x="1228" y="4185"/>
                  </a:lnTo>
                  <a:cubicBezTo>
                    <a:pt x="2580" y="3324"/>
                    <a:pt x="4989" y="1573"/>
                    <a:pt x="5394" y="329"/>
                  </a:cubicBezTo>
                  <a:close/>
                  <a:moveTo>
                    <a:pt x="1228" y="4185"/>
                  </a:moveTo>
                  <a:lnTo>
                    <a:pt x="1228" y="4185"/>
                  </a:lnTo>
                  <a:cubicBezTo>
                    <a:pt x="1211" y="4196"/>
                    <a:pt x="1194" y="4207"/>
                    <a:pt x="1177" y="4218"/>
                  </a:cubicBezTo>
                  <a:cubicBezTo>
                    <a:pt x="1195" y="4209"/>
                    <a:pt x="1212" y="4198"/>
                    <a:pt x="1228" y="4185"/>
                  </a:cubicBezTo>
                  <a:close/>
                  <a:moveTo>
                    <a:pt x="356" y="4957"/>
                  </a:moveTo>
                  <a:lnTo>
                    <a:pt x="356" y="4957"/>
                  </a:lnTo>
                  <a:cubicBezTo>
                    <a:pt x="137" y="8434"/>
                    <a:pt x="0" y="13390"/>
                    <a:pt x="575" y="16950"/>
                  </a:cubicBezTo>
                  <a:cubicBezTo>
                    <a:pt x="110" y="13938"/>
                    <a:pt x="274" y="8462"/>
                    <a:pt x="356" y="4957"/>
                  </a:cubicBez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03;p56">
              <a:extLst>
                <a:ext uri="{FF2B5EF4-FFF2-40B4-BE49-F238E27FC236}">
                  <a16:creationId xmlns:a16="http://schemas.microsoft.com/office/drawing/2014/main" id="{13E750A2-D434-FC47-824C-EF2D37721374}"/>
                </a:ext>
              </a:extLst>
            </p:cNvPr>
            <p:cNvSpPr/>
            <p:nvPr/>
          </p:nvSpPr>
          <p:spPr>
            <a:xfrm>
              <a:off x="5411021" y="2769339"/>
              <a:ext cx="30" cy="30"/>
            </a:xfrm>
            <a:custGeom>
              <a:avLst/>
              <a:gdLst/>
              <a:ahLst/>
              <a:cxnLst/>
              <a:rect l="l" t="t" r="r" b="b"/>
              <a:pathLst>
                <a:path w="1" h="1" extrusionOk="0">
                  <a:moveTo>
                    <a:pt x="0" y="1"/>
                  </a:moveTo>
                  <a:lnTo>
                    <a:pt x="0" y="1"/>
                  </a:lnTo>
                  <a:lnTo>
                    <a:pt x="0" y="1"/>
                  </a:lnTo>
                  <a:lnTo>
                    <a:pt x="0" y="1"/>
                  </a:lnTo>
                  <a:lnTo>
                    <a:pt x="0" y="1"/>
                  </a:lnTo>
                  <a:close/>
                </a:path>
              </a:pathLst>
            </a:custGeom>
            <a:solidFill>
              <a:srgbClr val="8387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04;p56">
              <a:extLst>
                <a:ext uri="{FF2B5EF4-FFF2-40B4-BE49-F238E27FC236}">
                  <a16:creationId xmlns:a16="http://schemas.microsoft.com/office/drawing/2014/main" id="{964AE22F-A297-544D-955D-70CAE7A80C5C}"/>
                </a:ext>
              </a:extLst>
            </p:cNvPr>
            <p:cNvSpPr/>
            <p:nvPr/>
          </p:nvSpPr>
          <p:spPr>
            <a:xfrm>
              <a:off x="5304715" y="2769339"/>
              <a:ext cx="109639" cy="83920"/>
            </a:xfrm>
            <a:custGeom>
              <a:avLst/>
              <a:gdLst/>
              <a:ahLst/>
              <a:cxnLst/>
              <a:rect l="l" t="t" r="r" b="b"/>
              <a:pathLst>
                <a:path w="3615" h="2767" extrusionOk="0">
                  <a:moveTo>
                    <a:pt x="0" y="2766"/>
                  </a:moveTo>
                  <a:lnTo>
                    <a:pt x="0" y="2766"/>
                  </a:lnTo>
                  <a:cubicBezTo>
                    <a:pt x="2109" y="2465"/>
                    <a:pt x="3615" y="1835"/>
                    <a:pt x="3615" y="631"/>
                  </a:cubicBezTo>
                  <a:cubicBezTo>
                    <a:pt x="3615" y="1835"/>
                    <a:pt x="2109" y="2465"/>
                    <a:pt x="0" y="2766"/>
                  </a:cubicBezTo>
                  <a:close/>
                  <a:moveTo>
                    <a:pt x="3587" y="357"/>
                  </a:moveTo>
                  <a:cubicBezTo>
                    <a:pt x="3560" y="247"/>
                    <a:pt x="3532" y="138"/>
                    <a:pt x="3505" y="1"/>
                  </a:cubicBezTo>
                  <a:lnTo>
                    <a:pt x="3505" y="1"/>
                  </a:lnTo>
                  <a:cubicBezTo>
                    <a:pt x="3532" y="138"/>
                    <a:pt x="3560" y="247"/>
                    <a:pt x="3587" y="357"/>
                  </a:cubicBezTo>
                  <a:close/>
                </a:path>
              </a:pathLst>
            </a:custGeom>
            <a:solidFill>
              <a:srgbClr val="3A3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05;p56">
              <a:extLst>
                <a:ext uri="{FF2B5EF4-FFF2-40B4-BE49-F238E27FC236}">
                  <a16:creationId xmlns:a16="http://schemas.microsoft.com/office/drawing/2014/main" id="{CFE88695-8A65-8A4D-A0EC-FB66D8012D9C}"/>
                </a:ext>
              </a:extLst>
            </p:cNvPr>
            <p:cNvSpPr/>
            <p:nvPr/>
          </p:nvSpPr>
          <p:spPr>
            <a:xfrm>
              <a:off x="5404348" y="2193826"/>
              <a:ext cx="150341" cy="205995"/>
            </a:xfrm>
            <a:custGeom>
              <a:avLst/>
              <a:gdLst/>
              <a:ahLst/>
              <a:cxnLst/>
              <a:rect l="l" t="t" r="r" b="b"/>
              <a:pathLst>
                <a:path w="4957" h="6792" extrusionOk="0">
                  <a:moveTo>
                    <a:pt x="3533" y="1"/>
                  </a:moveTo>
                  <a:lnTo>
                    <a:pt x="4902" y="2082"/>
                  </a:lnTo>
                  <a:cubicBezTo>
                    <a:pt x="4930" y="2054"/>
                    <a:pt x="4930" y="2054"/>
                    <a:pt x="4957" y="2027"/>
                  </a:cubicBezTo>
                  <a:lnTo>
                    <a:pt x="3533" y="1"/>
                  </a:lnTo>
                  <a:close/>
                  <a:moveTo>
                    <a:pt x="959" y="6134"/>
                  </a:moveTo>
                  <a:lnTo>
                    <a:pt x="959" y="6134"/>
                  </a:lnTo>
                  <a:cubicBezTo>
                    <a:pt x="603" y="6380"/>
                    <a:pt x="275" y="6600"/>
                    <a:pt x="1" y="6764"/>
                  </a:cubicBezTo>
                  <a:cubicBezTo>
                    <a:pt x="1" y="6773"/>
                    <a:pt x="1" y="6782"/>
                    <a:pt x="1" y="6791"/>
                  </a:cubicBezTo>
                  <a:cubicBezTo>
                    <a:pt x="1" y="6791"/>
                    <a:pt x="330" y="6572"/>
                    <a:pt x="822" y="6244"/>
                  </a:cubicBezTo>
                  <a:cubicBezTo>
                    <a:pt x="877" y="6216"/>
                    <a:pt x="932" y="6161"/>
                    <a:pt x="959" y="6134"/>
                  </a:cubicBezTo>
                  <a:close/>
                </a:path>
              </a:pathLst>
            </a:custGeom>
            <a:solidFill>
              <a:srgbClr val="F4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06;p56">
              <a:extLst>
                <a:ext uri="{FF2B5EF4-FFF2-40B4-BE49-F238E27FC236}">
                  <a16:creationId xmlns:a16="http://schemas.microsoft.com/office/drawing/2014/main" id="{717ABD63-6896-2740-A788-F60C70B7F4E4}"/>
                </a:ext>
              </a:extLst>
            </p:cNvPr>
            <p:cNvSpPr/>
            <p:nvPr/>
          </p:nvSpPr>
          <p:spPr>
            <a:xfrm>
              <a:off x="5358702" y="2193826"/>
              <a:ext cx="199322" cy="205145"/>
            </a:xfrm>
            <a:custGeom>
              <a:avLst/>
              <a:gdLst/>
              <a:ahLst/>
              <a:cxnLst/>
              <a:rect l="l" t="t" r="r" b="b"/>
              <a:pathLst>
                <a:path w="6572" h="6764" extrusionOk="0">
                  <a:moveTo>
                    <a:pt x="5038" y="1"/>
                  </a:moveTo>
                  <a:cubicBezTo>
                    <a:pt x="4929" y="192"/>
                    <a:pt x="2519" y="2711"/>
                    <a:pt x="0" y="3177"/>
                  </a:cubicBezTo>
                  <a:cubicBezTo>
                    <a:pt x="1150" y="3067"/>
                    <a:pt x="1834" y="2930"/>
                    <a:pt x="1835" y="2930"/>
                  </a:cubicBezTo>
                  <a:lnTo>
                    <a:pt x="1835" y="2930"/>
                  </a:lnTo>
                  <a:cubicBezTo>
                    <a:pt x="1835" y="2930"/>
                    <a:pt x="1643" y="4491"/>
                    <a:pt x="1506" y="6764"/>
                  </a:cubicBezTo>
                  <a:cubicBezTo>
                    <a:pt x="1780" y="6600"/>
                    <a:pt x="2108" y="6380"/>
                    <a:pt x="2464" y="6134"/>
                  </a:cubicBezTo>
                  <a:cubicBezTo>
                    <a:pt x="3916" y="5148"/>
                    <a:pt x="5942" y="3588"/>
                    <a:pt x="6544" y="2355"/>
                  </a:cubicBezTo>
                  <a:cubicBezTo>
                    <a:pt x="6544" y="2355"/>
                    <a:pt x="6572" y="2328"/>
                    <a:pt x="6572" y="2301"/>
                  </a:cubicBezTo>
                  <a:lnTo>
                    <a:pt x="6407" y="2082"/>
                  </a:lnTo>
                  <a:lnTo>
                    <a:pt x="5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07;p56">
              <a:extLst>
                <a:ext uri="{FF2B5EF4-FFF2-40B4-BE49-F238E27FC236}">
                  <a16:creationId xmlns:a16="http://schemas.microsoft.com/office/drawing/2014/main" id="{BD187115-C5E5-2241-865E-C2AFDCE50E60}"/>
                </a:ext>
              </a:extLst>
            </p:cNvPr>
            <p:cNvSpPr/>
            <p:nvPr/>
          </p:nvSpPr>
          <p:spPr>
            <a:xfrm>
              <a:off x="4887802" y="2282693"/>
              <a:ext cx="526542" cy="575523"/>
            </a:xfrm>
            <a:custGeom>
              <a:avLst/>
              <a:gdLst/>
              <a:ahLst/>
              <a:cxnLst/>
              <a:rect l="l" t="t" r="r" b="b"/>
              <a:pathLst>
                <a:path w="17361" h="18976" extrusionOk="0">
                  <a:moveTo>
                    <a:pt x="17361" y="0"/>
                  </a:moveTo>
                  <a:cubicBezTo>
                    <a:pt x="17360" y="0"/>
                    <a:pt x="16676" y="137"/>
                    <a:pt x="15526" y="247"/>
                  </a:cubicBezTo>
                  <a:cubicBezTo>
                    <a:pt x="15526" y="247"/>
                    <a:pt x="15663" y="9912"/>
                    <a:pt x="13637" y="13089"/>
                  </a:cubicBezTo>
                  <a:cubicBezTo>
                    <a:pt x="12295" y="15252"/>
                    <a:pt x="7914" y="16511"/>
                    <a:pt x="3889" y="16511"/>
                  </a:cubicBezTo>
                  <a:cubicBezTo>
                    <a:pt x="2492" y="16511"/>
                    <a:pt x="1151" y="16347"/>
                    <a:pt x="1" y="16046"/>
                  </a:cubicBezTo>
                  <a:lnTo>
                    <a:pt x="1" y="16046"/>
                  </a:lnTo>
                  <a:cubicBezTo>
                    <a:pt x="110" y="16594"/>
                    <a:pt x="275" y="17004"/>
                    <a:pt x="494" y="17196"/>
                  </a:cubicBezTo>
                  <a:cubicBezTo>
                    <a:pt x="1534" y="18072"/>
                    <a:pt x="6518" y="18976"/>
                    <a:pt x="10816" y="18976"/>
                  </a:cubicBezTo>
                  <a:cubicBezTo>
                    <a:pt x="11857" y="18976"/>
                    <a:pt x="12843" y="18921"/>
                    <a:pt x="13746" y="18811"/>
                  </a:cubicBezTo>
                  <a:cubicBezTo>
                    <a:pt x="15855" y="18510"/>
                    <a:pt x="17361" y="17880"/>
                    <a:pt x="17361" y="16676"/>
                  </a:cubicBezTo>
                  <a:cubicBezTo>
                    <a:pt x="17361" y="16594"/>
                    <a:pt x="17333" y="16511"/>
                    <a:pt x="17333" y="16402"/>
                  </a:cubicBezTo>
                  <a:cubicBezTo>
                    <a:pt x="17306" y="16292"/>
                    <a:pt x="17278" y="16183"/>
                    <a:pt x="17251" y="16046"/>
                  </a:cubicBezTo>
                  <a:cubicBezTo>
                    <a:pt x="16676" y="12486"/>
                    <a:pt x="16813" y="7530"/>
                    <a:pt x="17032" y="4053"/>
                  </a:cubicBezTo>
                  <a:cubicBezTo>
                    <a:pt x="17032" y="3998"/>
                    <a:pt x="17032" y="3916"/>
                    <a:pt x="17032" y="3834"/>
                  </a:cubicBezTo>
                  <a:cubicBezTo>
                    <a:pt x="17169" y="1561"/>
                    <a:pt x="17361" y="0"/>
                    <a:pt x="17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08;p56">
              <a:extLst>
                <a:ext uri="{FF2B5EF4-FFF2-40B4-BE49-F238E27FC236}">
                  <a16:creationId xmlns:a16="http://schemas.microsoft.com/office/drawing/2014/main" id="{4E41D205-9163-3345-833C-C9CEA23009E0}"/>
                </a:ext>
              </a:extLst>
            </p:cNvPr>
            <p:cNvSpPr/>
            <p:nvPr/>
          </p:nvSpPr>
          <p:spPr>
            <a:xfrm>
              <a:off x="5225777" y="1927475"/>
              <a:ext cx="68155" cy="33413"/>
            </a:xfrm>
            <a:custGeom>
              <a:avLst/>
              <a:gdLst/>
              <a:ahLst/>
              <a:cxnLst/>
              <a:rect l="l" t="t" r="r" b="b"/>
              <a:pathLst>
                <a:path w="2307" h="1131" extrusionOk="0">
                  <a:moveTo>
                    <a:pt x="1121" y="0"/>
                  </a:moveTo>
                  <a:cubicBezTo>
                    <a:pt x="843" y="0"/>
                    <a:pt x="589" y="167"/>
                    <a:pt x="402" y="378"/>
                  </a:cubicBezTo>
                  <a:cubicBezTo>
                    <a:pt x="301" y="479"/>
                    <a:pt x="251" y="604"/>
                    <a:pt x="176" y="704"/>
                  </a:cubicBezTo>
                  <a:cubicBezTo>
                    <a:pt x="101" y="830"/>
                    <a:pt x="51" y="980"/>
                    <a:pt x="1" y="1105"/>
                  </a:cubicBezTo>
                  <a:cubicBezTo>
                    <a:pt x="176" y="880"/>
                    <a:pt x="326" y="629"/>
                    <a:pt x="502" y="479"/>
                  </a:cubicBezTo>
                  <a:cubicBezTo>
                    <a:pt x="685" y="295"/>
                    <a:pt x="890" y="175"/>
                    <a:pt x="1115" y="175"/>
                  </a:cubicBezTo>
                  <a:cubicBezTo>
                    <a:pt x="1136" y="175"/>
                    <a:pt x="1157" y="176"/>
                    <a:pt x="1179" y="178"/>
                  </a:cubicBezTo>
                  <a:cubicBezTo>
                    <a:pt x="1429" y="178"/>
                    <a:pt x="1655" y="303"/>
                    <a:pt x="1855" y="479"/>
                  </a:cubicBezTo>
                  <a:cubicBezTo>
                    <a:pt x="2056" y="654"/>
                    <a:pt x="2231" y="880"/>
                    <a:pt x="2281" y="1130"/>
                  </a:cubicBezTo>
                  <a:cubicBezTo>
                    <a:pt x="2306" y="855"/>
                    <a:pt x="2131" y="579"/>
                    <a:pt x="1956" y="378"/>
                  </a:cubicBezTo>
                  <a:cubicBezTo>
                    <a:pt x="1755" y="178"/>
                    <a:pt x="1479" y="2"/>
                    <a:pt x="1179" y="2"/>
                  </a:cubicBezTo>
                  <a:cubicBezTo>
                    <a:pt x="1159" y="1"/>
                    <a:pt x="1140"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09;p56">
              <a:extLst>
                <a:ext uri="{FF2B5EF4-FFF2-40B4-BE49-F238E27FC236}">
                  <a16:creationId xmlns:a16="http://schemas.microsoft.com/office/drawing/2014/main" id="{4DD24B51-DBE5-4246-9244-E4A1C242F1CF}"/>
                </a:ext>
              </a:extLst>
            </p:cNvPr>
            <p:cNvSpPr/>
            <p:nvPr/>
          </p:nvSpPr>
          <p:spPr>
            <a:xfrm>
              <a:off x="5014753" y="1910429"/>
              <a:ext cx="68155" cy="34151"/>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10;p56">
              <a:extLst>
                <a:ext uri="{FF2B5EF4-FFF2-40B4-BE49-F238E27FC236}">
                  <a16:creationId xmlns:a16="http://schemas.microsoft.com/office/drawing/2014/main" id="{22AD6F1F-6C60-1949-9A0B-FD97487F35D4}"/>
                </a:ext>
              </a:extLst>
            </p:cNvPr>
            <p:cNvSpPr/>
            <p:nvPr/>
          </p:nvSpPr>
          <p:spPr>
            <a:xfrm>
              <a:off x="5096342" y="2063424"/>
              <a:ext cx="108155" cy="24461"/>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11;p56">
              <a:extLst>
                <a:ext uri="{FF2B5EF4-FFF2-40B4-BE49-F238E27FC236}">
                  <a16:creationId xmlns:a16="http://schemas.microsoft.com/office/drawing/2014/main" id="{D60C865C-B102-B448-9172-C132125ABF98}"/>
                </a:ext>
              </a:extLst>
            </p:cNvPr>
            <p:cNvSpPr/>
            <p:nvPr/>
          </p:nvSpPr>
          <p:spPr>
            <a:xfrm>
              <a:off x="5122281" y="2097487"/>
              <a:ext cx="44432" cy="18553"/>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12;p56">
              <a:extLst>
                <a:ext uri="{FF2B5EF4-FFF2-40B4-BE49-F238E27FC236}">
                  <a16:creationId xmlns:a16="http://schemas.microsoft.com/office/drawing/2014/main" id="{B8440798-0823-BB44-97ED-31CAADE64B11}"/>
                </a:ext>
              </a:extLst>
            </p:cNvPr>
            <p:cNvSpPr/>
            <p:nvPr/>
          </p:nvSpPr>
          <p:spPr>
            <a:xfrm flipH="1">
              <a:off x="5104829" y="1997227"/>
              <a:ext cx="58524" cy="17873"/>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13;p56">
              <a:extLst>
                <a:ext uri="{FF2B5EF4-FFF2-40B4-BE49-F238E27FC236}">
                  <a16:creationId xmlns:a16="http://schemas.microsoft.com/office/drawing/2014/main" id="{398727CF-6A58-D247-B807-600FA7A63B03}"/>
                </a:ext>
              </a:extLst>
            </p:cNvPr>
            <p:cNvSpPr/>
            <p:nvPr/>
          </p:nvSpPr>
          <p:spPr>
            <a:xfrm>
              <a:off x="5259840" y="1883368"/>
              <a:ext cx="73324" cy="40503"/>
            </a:xfrm>
            <a:custGeom>
              <a:avLst/>
              <a:gdLst/>
              <a:ahLst/>
              <a:cxnLst/>
              <a:rect l="l" t="t" r="r" b="b"/>
              <a:pathLst>
                <a:path w="2482" h="1371" extrusionOk="0">
                  <a:moveTo>
                    <a:pt x="433" y="0"/>
                  </a:moveTo>
                  <a:cubicBezTo>
                    <a:pt x="282" y="0"/>
                    <a:pt x="133" y="12"/>
                    <a:pt x="1" y="42"/>
                  </a:cubicBezTo>
                  <a:lnTo>
                    <a:pt x="1" y="67"/>
                  </a:lnTo>
                  <a:cubicBezTo>
                    <a:pt x="477" y="67"/>
                    <a:pt x="953" y="192"/>
                    <a:pt x="1379" y="418"/>
                  </a:cubicBezTo>
                  <a:cubicBezTo>
                    <a:pt x="1605" y="518"/>
                    <a:pt x="1805" y="668"/>
                    <a:pt x="1981" y="819"/>
                  </a:cubicBezTo>
                  <a:cubicBezTo>
                    <a:pt x="2181" y="969"/>
                    <a:pt x="2331" y="1170"/>
                    <a:pt x="2482" y="1370"/>
                  </a:cubicBezTo>
                  <a:lnTo>
                    <a:pt x="2482" y="1345"/>
                  </a:lnTo>
                  <a:cubicBezTo>
                    <a:pt x="2457" y="1245"/>
                    <a:pt x="2382" y="1120"/>
                    <a:pt x="2331" y="1019"/>
                  </a:cubicBezTo>
                  <a:cubicBezTo>
                    <a:pt x="2256" y="919"/>
                    <a:pt x="2181" y="819"/>
                    <a:pt x="2081" y="719"/>
                  </a:cubicBezTo>
                  <a:cubicBezTo>
                    <a:pt x="1905" y="518"/>
                    <a:pt x="1705" y="393"/>
                    <a:pt x="1479" y="242"/>
                  </a:cubicBezTo>
                  <a:cubicBezTo>
                    <a:pt x="1254" y="142"/>
                    <a:pt x="1003" y="42"/>
                    <a:pt x="752" y="17"/>
                  </a:cubicBezTo>
                  <a:cubicBezTo>
                    <a:pt x="649" y="6"/>
                    <a:pt x="541"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14;p56">
              <a:extLst>
                <a:ext uri="{FF2B5EF4-FFF2-40B4-BE49-F238E27FC236}">
                  <a16:creationId xmlns:a16="http://schemas.microsoft.com/office/drawing/2014/main" id="{1763C2EE-872D-EA46-B66B-38645FEB5E56}"/>
                </a:ext>
              </a:extLst>
            </p:cNvPr>
            <p:cNvSpPr/>
            <p:nvPr/>
          </p:nvSpPr>
          <p:spPr>
            <a:xfrm>
              <a:off x="4991799" y="1872290"/>
              <a:ext cx="77047" cy="32319"/>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3415;p56">
            <a:extLst>
              <a:ext uri="{FF2B5EF4-FFF2-40B4-BE49-F238E27FC236}">
                <a16:creationId xmlns:a16="http://schemas.microsoft.com/office/drawing/2014/main" id="{8BCC9A18-3743-0841-9CB4-C69D306BEA39}"/>
              </a:ext>
            </a:extLst>
          </p:cNvPr>
          <p:cNvGrpSpPr/>
          <p:nvPr/>
        </p:nvGrpSpPr>
        <p:grpSpPr>
          <a:xfrm>
            <a:off x="1546119" y="2402862"/>
            <a:ext cx="1185001" cy="2386451"/>
            <a:chOff x="3006936" y="1255966"/>
            <a:chExt cx="1415095" cy="2849834"/>
          </a:xfrm>
        </p:grpSpPr>
        <p:sp>
          <p:nvSpPr>
            <p:cNvPr id="62" name="Google Shape;3416;p56">
              <a:extLst>
                <a:ext uri="{FF2B5EF4-FFF2-40B4-BE49-F238E27FC236}">
                  <a16:creationId xmlns:a16="http://schemas.microsoft.com/office/drawing/2014/main" id="{FD501ACC-5AB2-D643-A918-D7E79140DF53}"/>
                </a:ext>
              </a:extLst>
            </p:cNvPr>
            <p:cNvSpPr/>
            <p:nvPr/>
          </p:nvSpPr>
          <p:spPr>
            <a:xfrm>
              <a:off x="3170535" y="3840876"/>
              <a:ext cx="1251497" cy="264924"/>
            </a:xfrm>
            <a:custGeom>
              <a:avLst/>
              <a:gdLst/>
              <a:ahLst/>
              <a:cxnLst/>
              <a:rect l="l" t="t" r="r" b="b"/>
              <a:pathLst>
                <a:path w="41264" h="8735" extrusionOk="0">
                  <a:moveTo>
                    <a:pt x="20646" y="0"/>
                  </a:moveTo>
                  <a:cubicBezTo>
                    <a:pt x="19140" y="0"/>
                    <a:pt x="17661" y="55"/>
                    <a:pt x="16265" y="110"/>
                  </a:cubicBezTo>
                  <a:cubicBezTo>
                    <a:pt x="16265" y="1232"/>
                    <a:pt x="16210" y="3039"/>
                    <a:pt x="15881" y="4107"/>
                  </a:cubicBezTo>
                  <a:cubicBezTo>
                    <a:pt x="15416" y="5695"/>
                    <a:pt x="13225" y="6133"/>
                    <a:pt x="12623" y="6243"/>
                  </a:cubicBezTo>
                  <a:cubicBezTo>
                    <a:pt x="12514" y="6270"/>
                    <a:pt x="12322" y="6298"/>
                    <a:pt x="12075" y="6298"/>
                  </a:cubicBezTo>
                  <a:cubicBezTo>
                    <a:pt x="11090" y="6298"/>
                    <a:pt x="9365" y="6051"/>
                    <a:pt x="9365" y="5230"/>
                  </a:cubicBezTo>
                  <a:cubicBezTo>
                    <a:pt x="9365" y="5202"/>
                    <a:pt x="9365" y="5202"/>
                    <a:pt x="9392" y="5175"/>
                  </a:cubicBezTo>
                  <a:cubicBezTo>
                    <a:pt x="9502" y="4080"/>
                    <a:pt x="11309" y="1917"/>
                    <a:pt x="11309" y="1917"/>
                  </a:cubicBezTo>
                  <a:cubicBezTo>
                    <a:pt x="11747" y="1314"/>
                    <a:pt x="11966" y="821"/>
                    <a:pt x="12103" y="411"/>
                  </a:cubicBezTo>
                  <a:lnTo>
                    <a:pt x="12103" y="411"/>
                  </a:lnTo>
                  <a:cubicBezTo>
                    <a:pt x="4984" y="1095"/>
                    <a:pt x="0" y="2601"/>
                    <a:pt x="0" y="4381"/>
                  </a:cubicBezTo>
                  <a:cubicBezTo>
                    <a:pt x="0" y="6791"/>
                    <a:pt x="9255" y="8735"/>
                    <a:pt x="20646" y="8735"/>
                  </a:cubicBezTo>
                  <a:cubicBezTo>
                    <a:pt x="32036" y="8735"/>
                    <a:pt x="41264" y="6791"/>
                    <a:pt x="41264" y="4381"/>
                  </a:cubicBezTo>
                  <a:cubicBezTo>
                    <a:pt x="41264" y="2519"/>
                    <a:pt x="35788" y="931"/>
                    <a:pt x="28039" y="301"/>
                  </a:cubicBezTo>
                  <a:lnTo>
                    <a:pt x="28039" y="301"/>
                  </a:lnTo>
                  <a:cubicBezTo>
                    <a:pt x="28176" y="630"/>
                    <a:pt x="28367" y="1013"/>
                    <a:pt x="28723" y="1424"/>
                  </a:cubicBezTo>
                  <a:cubicBezTo>
                    <a:pt x="28723" y="1424"/>
                    <a:pt x="30613" y="3505"/>
                    <a:pt x="30804" y="4573"/>
                  </a:cubicBezTo>
                  <a:cubicBezTo>
                    <a:pt x="30941" y="5531"/>
                    <a:pt x="28833" y="5832"/>
                    <a:pt x="27902" y="5832"/>
                  </a:cubicBezTo>
                  <a:lnTo>
                    <a:pt x="27601" y="5832"/>
                  </a:lnTo>
                  <a:cubicBezTo>
                    <a:pt x="27601" y="5805"/>
                    <a:pt x="27601" y="5805"/>
                    <a:pt x="27601" y="5805"/>
                  </a:cubicBezTo>
                  <a:cubicBezTo>
                    <a:pt x="26971" y="5723"/>
                    <a:pt x="24808" y="5394"/>
                    <a:pt x="24233" y="3833"/>
                  </a:cubicBezTo>
                  <a:cubicBezTo>
                    <a:pt x="24068" y="3313"/>
                    <a:pt x="23986" y="2629"/>
                    <a:pt x="23986" y="1917"/>
                  </a:cubicBezTo>
                  <a:cubicBezTo>
                    <a:pt x="23986" y="1260"/>
                    <a:pt x="24041" y="602"/>
                    <a:pt x="24096" y="82"/>
                  </a:cubicBezTo>
                  <a:cubicBezTo>
                    <a:pt x="22973" y="27"/>
                    <a:pt x="21823" y="0"/>
                    <a:pt x="20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17;p56">
              <a:extLst>
                <a:ext uri="{FF2B5EF4-FFF2-40B4-BE49-F238E27FC236}">
                  <a16:creationId xmlns:a16="http://schemas.microsoft.com/office/drawing/2014/main" id="{2B3E4FF9-C687-744E-8520-73D36403992E}"/>
                </a:ext>
              </a:extLst>
            </p:cNvPr>
            <p:cNvSpPr/>
            <p:nvPr/>
          </p:nvSpPr>
          <p:spPr>
            <a:xfrm>
              <a:off x="3454998" y="3111104"/>
              <a:ext cx="278602" cy="743880"/>
            </a:xfrm>
            <a:custGeom>
              <a:avLst/>
              <a:gdLst/>
              <a:ahLst/>
              <a:cxnLst/>
              <a:rect l="l" t="t" r="r" b="b"/>
              <a:pathLst>
                <a:path w="9186" h="24527" extrusionOk="0">
                  <a:moveTo>
                    <a:pt x="3423" y="1"/>
                  </a:moveTo>
                  <a:cubicBezTo>
                    <a:pt x="1560" y="1"/>
                    <a:pt x="1" y="721"/>
                    <a:pt x="150" y="3196"/>
                  </a:cubicBezTo>
                  <a:cubicBezTo>
                    <a:pt x="506" y="9083"/>
                    <a:pt x="3162" y="24526"/>
                    <a:pt x="3162" y="24526"/>
                  </a:cubicBezTo>
                  <a:lnTo>
                    <a:pt x="6420" y="24526"/>
                  </a:lnTo>
                  <a:cubicBezTo>
                    <a:pt x="8583" y="17900"/>
                    <a:pt x="9186" y="1389"/>
                    <a:pt x="9186" y="1389"/>
                  </a:cubicBezTo>
                  <a:cubicBezTo>
                    <a:pt x="9186" y="1389"/>
                    <a:pt x="6011" y="1"/>
                    <a:pt x="3423"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418;p56">
              <a:extLst>
                <a:ext uri="{FF2B5EF4-FFF2-40B4-BE49-F238E27FC236}">
                  <a16:creationId xmlns:a16="http://schemas.microsoft.com/office/drawing/2014/main" id="{9D3C0300-4A03-924E-8BEE-A4D60916D743}"/>
                </a:ext>
              </a:extLst>
            </p:cNvPr>
            <p:cNvSpPr/>
            <p:nvPr/>
          </p:nvSpPr>
          <p:spPr>
            <a:xfrm>
              <a:off x="3786745" y="1255966"/>
              <a:ext cx="590718" cy="1050173"/>
            </a:xfrm>
            <a:custGeom>
              <a:avLst/>
              <a:gdLst/>
              <a:ahLst/>
              <a:cxnLst/>
              <a:rect l="l" t="t" r="r" b="b"/>
              <a:pathLst>
                <a:path w="19477" h="34626" extrusionOk="0">
                  <a:moveTo>
                    <a:pt x="17269" y="0"/>
                  </a:moveTo>
                  <a:cubicBezTo>
                    <a:pt x="16946" y="0"/>
                    <a:pt x="16634" y="119"/>
                    <a:pt x="16374" y="398"/>
                  </a:cubicBezTo>
                  <a:cubicBezTo>
                    <a:pt x="15455" y="1356"/>
                    <a:pt x="15433" y="1711"/>
                    <a:pt x="15503" y="1837"/>
                  </a:cubicBezTo>
                  <a:lnTo>
                    <a:pt x="15503" y="1837"/>
                  </a:lnTo>
                  <a:cubicBezTo>
                    <a:pt x="15371" y="1730"/>
                    <a:pt x="15086" y="1531"/>
                    <a:pt x="14792" y="1531"/>
                  </a:cubicBezTo>
                  <a:cubicBezTo>
                    <a:pt x="14598" y="1531"/>
                    <a:pt x="14399" y="1618"/>
                    <a:pt x="14239" y="1877"/>
                  </a:cubicBezTo>
                  <a:cubicBezTo>
                    <a:pt x="13773" y="2671"/>
                    <a:pt x="14293" y="3766"/>
                    <a:pt x="14485" y="5218"/>
                  </a:cubicBezTo>
                  <a:cubicBezTo>
                    <a:pt x="14704" y="6587"/>
                    <a:pt x="9967" y="22112"/>
                    <a:pt x="931" y="28355"/>
                  </a:cubicBezTo>
                  <a:cubicBezTo>
                    <a:pt x="219" y="28848"/>
                    <a:pt x="0" y="29833"/>
                    <a:pt x="493" y="30573"/>
                  </a:cubicBezTo>
                  <a:lnTo>
                    <a:pt x="2738" y="34078"/>
                  </a:lnTo>
                  <a:cubicBezTo>
                    <a:pt x="2991" y="34467"/>
                    <a:pt x="3356" y="34626"/>
                    <a:pt x="3760" y="34626"/>
                  </a:cubicBezTo>
                  <a:cubicBezTo>
                    <a:pt x="4408" y="34626"/>
                    <a:pt x="5156" y="34217"/>
                    <a:pt x="5696" y="33694"/>
                  </a:cubicBezTo>
                  <a:cubicBezTo>
                    <a:pt x="7749" y="31641"/>
                    <a:pt x="11117" y="28683"/>
                    <a:pt x="12514" y="25452"/>
                  </a:cubicBezTo>
                  <a:cubicBezTo>
                    <a:pt x="14211" y="21592"/>
                    <a:pt x="16210" y="11680"/>
                    <a:pt x="16949" y="7819"/>
                  </a:cubicBezTo>
                  <a:cubicBezTo>
                    <a:pt x="17141" y="6833"/>
                    <a:pt x="17524" y="5929"/>
                    <a:pt x="18099" y="5135"/>
                  </a:cubicBezTo>
                  <a:cubicBezTo>
                    <a:pt x="18702" y="4314"/>
                    <a:pt x="19386" y="3191"/>
                    <a:pt x="19414" y="2342"/>
                  </a:cubicBezTo>
                  <a:cubicBezTo>
                    <a:pt x="19476" y="1235"/>
                    <a:pt x="18311" y="0"/>
                    <a:pt x="17269"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19;p56">
              <a:extLst>
                <a:ext uri="{FF2B5EF4-FFF2-40B4-BE49-F238E27FC236}">
                  <a16:creationId xmlns:a16="http://schemas.microsoft.com/office/drawing/2014/main" id="{EABE6C5A-4144-234C-AC80-CD8837C5F27C}"/>
                </a:ext>
              </a:extLst>
            </p:cNvPr>
            <p:cNvSpPr/>
            <p:nvPr/>
          </p:nvSpPr>
          <p:spPr>
            <a:xfrm>
              <a:off x="4206116" y="1311227"/>
              <a:ext cx="17470" cy="84739"/>
            </a:xfrm>
            <a:custGeom>
              <a:avLst/>
              <a:gdLst/>
              <a:ahLst/>
              <a:cxnLst/>
              <a:rect l="l" t="t" r="r" b="b"/>
              <a:pathLst>
                <a:path w="576" h="2794" extrusionOk="0">
                  <a:moveTo>
                    <a:pt x="466" y="0"/>
                  </a:moveTo>
                  <a:lnTo>
                    <a:pt x="412" y="55"/>
                  </a:lnTo>
                  <a:cubicBezTo>
                    <a:pt x="1" y="740"/>
                    <a:pt x="329" y="1643"/>
                    <a:pt x="576" y="2793"/>
                  </a:cubicBezTo>
                  <a:cubicBezTo>
                    <a:pt x="521" y="1643"/>
                    <a:pt x="247" y="685"/>
                    <a:pt x="466" y="0"/>
                  </a:cubicBezTo>
                  <a:close/>
                </a:path>
              </a:pathLst>
            </a:custGeom>
            <a:solidFill>
              <a:srgbClr val="F57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20;p56">
              <a:extLst>
                <a:ext uri="{FF2B5EF4-FFF2-40B4-BE49-F238E27FC236}">
                  <a16:creationId xmlns:a16="http://schemas.microsoft.com/office/drawing/2014/main" id="{5BE08F29-15D3-9A45-997D-ECC550416DED}"/>
                </a:ext>
              </a:extLst>
            </p:cNvPr>
            <p:cNvSpPr/>
            <p:nvPr/>
          </p:nvSpPr>
          <p:spPr>
            <a:xfrm>
              <a:off x="4260103" y="1257239"/>
              <a:ext cx="39064" cy="43219"/>
            </a:xfrm>
            <a:custGeom>
              <a:avLst/>
              <a:gdLst/>
              <a:ahLst/>
              <a:cxnLst/>
              <a:rect l="l" t="t" r="r" b="b"/>
              <a:pathLst>
                <a:path w="1288" h="1425" extrusionOk="0">
                  <a:moveTo>
                    <a:pt x="1288" y="0"/>
                  </a:moveTo>
                  <a:lnTo>
                    <a:pt x="1288" y="0"/>
                  </a:lnTo>
                  <a:cubicBezTo>
                    <a:pt x="1096" y="83"/>
                    <a:pt x="904" y="165"/>
                    <a:pt x="767" y="356"/>
                  </a:cubicBezTo>
                  <a:cubicBezTo>
                    <a:pt x="357" y="767"/>
                    <a:pt x="138" y="1068"/>
                    <a:pt x="1" y="1287"/>
                  </a:cubicBezTo>
                  <a:cubicBezTo>
                    <a:pt x="55" y="1342"/>
                    <a:pt x="110" y="1397"/>
                    <a:pt x="165" y="1424"/>
                  </a:cubicBezTo>
                  <a:cubicBezTo>
                    <a:pt x="110" y="1287"/>
                    <a:pt x="165" y="959"/>
                    <a:pt x="1151" y="110"/>
                  </a:cubicBezTo>
                  <a:cubicBezTo>
                    <a:pt x="1205" y="55"/>
                    <a:pt x="1260" y="28"/>
                    <a:pt x="1288" y="0"/>
                  </a:cubicBezTo>
                  <a:close/>
                </a:path>
              </a:pathLst>
            </a:custGeom>
            <a:solidFill>
              <a:srgbClr val="F57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21;p56">
              <a:extLst>
                <a:ext uri="{FF2B5EF4-FFF2-40B4-BE49-F238E27FC236}">
                  <a16:creationId xmlns:a16="http://schemas.microsoft.com/office/drawing/2014/main" id="{E67BB04E-FE5C-9948-993E-F2A4450AE0A1}"/>
                </a:ext>
              </a:extLst>
            </p:cNvPr>
            <p:cNvSpPr/>
            <p:nvPr/>
          </p:nvSpPr>
          <p:spPr>
            <a:xfrm>
              <a:off x="3849862" y="1378499"/>
              <a:ext cx="507435" cy="937561"/>
            </a:xfrm>
            <a:custGeom>
              <a:avLst/>
              <a:gdLst/>
              <a:ahLst/>
              <a:cxnLst/>
              <a:rect l="l" t="t" r="r" b="b"/>
              <a:pathLst>
                <a:path w="16731" h="30913" extrusionOk="0">
                  <a:moveTo>
                    <a:pt x="16730" y="0"/>
                  </a:moveTo>
                  <a:cubicBezTo>
                    <a:pt x="16484" y="356"/>
                    <a:pt x="16183" y="712"/>
                    <a:pt x="15909" y="1013"/>
                  </a:cubicBezTo>
                  <a:cubicBezTo>
                    <a:pt x="15252" y="1753"/>
                    <a:pt x="14759" y="2601"/>
                    <a:pt x="14458" y="3532"/>
                  </a:cubicBezTo>
                  <a:cubicBezTo>
                    <a:pt x="13308" y="7311"/>
                    <a:pt x="10268" y="16949"/>
                    <a:pt x="8187" y="20591"/>
                  </a:cubicBezTo>
                  <a:cubicBezTo>
                    <a:pt x="6435" y="23685"/>
                    <a:pt x="2711" y="26943"/>
                    <a:pt x="438" y="28778"/>
                  </a:cubicBezTo>
                  <a:cubicBezTo>
                    <a:pt x="301" y="28887"/>
                    <a:pt x="164" y="28970"/>
                    <a:pt x="0" y="29024"/>
                  </a:cubicBezTo>
                  <a:lnTo>
                    <a:pt x="657" y="30038"/>
                  </a:lnTo>
                  <a:cubicBezTo>
                    <a:pt x="1029" y="30611"/>
                    <a:pt x="1646" y="30912"/>
                    <a:pt x="2271" y="30912"/>
                  </a:cubicBezTo>
                  <a:cubicBezTo>
                    <a:pt x="2750" y="30912"/>
                    <a:pt x="3234" y="30735"/>
                    <a:pt x="3615" y="30366"/>
                  </a:cubicBezTo>
                  <a:cubicBezTo>
                    <a:pt x="5668" y="28312"/>
                    <a:pt x="9036" y="24643"/>
                    <a:pt x="10433" y="21412"/>
                  </a:cubicBezTo>
                  <a:cubicBezTo>
                    <a:pt x="12130" y="17552"/>
                    <a:pt x="14129" y="7640"/>
                    <a:pt x="14868" y="3779"/>
                  </a:cubicBezTo>
                  <a:cubicBezTo>
                    <a:pt x="15060" y="2793"/>
                    <a:pt x="15443" y="1889"/>
                    <a:pt x="16018" y="1095"/>
                  </a:cubicBezTo>
                  <a:cubicBezTo>
                    <a:pt x="16265" y="767"/>
                    <a:pt x="16511" y="383"/>
                    <a:pt x="16730"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22;p56">
              <a:extLst>
                <a:ext uri="{FF2B5EF4-FFF2-40B4-BE49-F238E27FC236}">
                  <a16:creationId xmlns:a16="http://schemas.microsoft.com/office/drawing/2014/main" id="{0F5E784B-DD97-FE4E-8815-98DE0EADDA3F}"/>
                </a:ext>
              </a:extLst>
            </p:cNvPr>
            <p:cNvSpPr/>
            <p:nvPr/>
          </p:nvSpPr>
          <p:spPr>
            <a:xfrm>
              <a:off x="3789232" y="1918314"/>
              <a:ext cx="347995" cy="362098"/>
            </a:xfrm>
            <a:custGeom>
              <a:avLst/>
              <a:gdLst/>
              <a:ahLst/>
              <a:cxnLst/>
              <a:rect l="l" t="t" r="r" b="b"/>
              <a:pathLst>
                <a:path w="11474" h="11939" extrusionOk="0">
                  <a:moveTo>
                    <a:pt x="6545" y="0"/>
                  </a:moveTo>
                  <a:cubicBezTo>
                    <a:pt x="6545" y="0"/>
                    <a:pt x="3889" y="3560"/>
                    <a:pt x="1780" y="5257"/>
                  </a:cubicBezTo>
                  <a:cubicBezTo>
                    <a:pt x="0" y="6708"/>
                    <a:pt x="5833" y="11938"/>
                    <a:pt x="5833" y="11938"/>
                  </a:cubicBezTo>
                  <a:cubicBezTo>
                    <a:pt x="5833" y="11938"/>
                    <a:pt x="10652" y="8488"/>
                    <a:pt x="11473" y="6243"/>
                  </a:cubicBezTo>
                  <a:lnTo>
                    <a:pt x="65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23;p56">
              <a:extLst>
                <a:ext uri="{FF2B5EF4-FFF2-40B4-BE49-F238E27FC236}">
                  <a16:creationId xmlns:a16="http://schemas.microsoft.com/office/drawing/2014/main" id="{705601A7-BDF7-D049-94B1-1E2B4779125E}"/>
                </a:ext>
              </a:extLst>
            </p:cNvPr>
            <p:cNvSpPr/>
            <p:nvPr/>
          </p:nvSpPr>
          <p:spPr>
            <a:xfrm>
              <a:off x="3603189" y="1922438"/>
              <a:ext cx="180245" cy="246696"/>
            </a:xfrm>
            <a:custGeom>
              <a:avLst/>
              <a:gdLst/>
              <a:ahLst/>
              <a:cxnLst/>
              <a:rect l="l" t="t" r="r" b="b"/>
              <a:pathLst>
                <a:path w="5943" h="8134" extrusionOk="0">
                  <a:moveTo>
                    <a:pt x="5641" y="1"/>
                  </a:moveTo>
                  <a:lnTo>
                    <a:pt x="56" y="220"/>
                  </a:lnTo>
                  <a:lnTo>
                    <a:pt x="1" y="8133"/>
                  </a:lnTo>
                  <a:lnTo>
                    <a:pt x="5943" y="7914"/>
                  </a:lnTo>
                  <a:lnTo>
                    <a:pt x="5641" y="1"/>
                  </a:lnTo>
                  <a:close/>
                </a:path>
              </a:pathLst>
            </a:custGeom>
            <a:solidFill>
              <a:srgbClr val="F3B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24;p56">
              <a:extLst>
                <a:ext uri="{FF2B5EF4-FFF2-40B4-BE49-F238E27FC236}">
                  <a16:creationId xmlns:a16="http://schemas.microsoft.com/office/drawing/2014/main" id="{55775F35-404D-8C47-8CC7-8A3EC1C4B44F}"/>
                </a:ext>
              </a:extLst>
            </p:cNvPr>
            <p:cNvSpPr/>
            <p:nvPr/>
          </p:nvSpPr>
          <p:spPr>
            <a:xfrm>
              <a:off x="3468313" y="1546315"/>
              <a:ext cx="526057" cy="522114"/>
            </a:xfrm>
            <a:custGeom>
              <a:avLst/>
              <a:gdLst/>
              <a:ahLst/>
              <a:cxnLst/>
              <a:rect l="l" t="t" r="r" b="b"/>
              <a:pathLst>
                <a:path w="17345" h="17215" extrusionOk="0">
                  <a:moveTo>
                    <a:pt x="9067" y="0"/>
                  </a:moveTo>
                  <a:cubicBezTo>
                    <a:pt x="5017" y="0"/>
                    <a:pt x="0" y="2970"/>
                    <a:pt x="204" y="8514"/>
                  </a:cubicBezTo>
                  <a:cubicBezTo>
                    <a:pt x="450" y="14702"/>
                    <a:pt x="4722" y="16975"/>
                    <a:pt x="7460" y="17194"/>
                  </a:cubicBezTo>
                  <a:cubicBezTo>
                    <a:pt x="7622" y="17208"/>
                    <a:pt x="7788" y="17215"/>
                    <a:pt x="7956" y="17215"/>
                  </a:cubicBezTo>
                  <a:cubicBezTo>
                    <a:pt x="11417" y="17215"/>
                    <a:pt x="15980" y="14291"/>
                    <a:pt x="16633" y="9773"/>
                  </a:cubicBezTo>
                  <a:cubicBezTo>
                    <a:pt x="17345" y="5036"/>
                    <a:pt x="14168" y="518"/>
                    <a:pt x="9979" y="53"/>
                  </a:cubicBezTo>
                  <a:cubicBezTo>
                    <a:pt x="9683" y="18"/>
                    <a:pt x="9378" y="0"/>
                    <a:pt x="9067"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25;p56">
              <a:extLst>
                <a:ext uri="{FF2B5EF4-FFF2-40B4-BE49-F238E27FC236}">
                  <a16:creationId xmlns:a16="http://schemas.microsoft.com/office/drawing/2014/main" id="{73603EE9-DC15-9A4E-B2BA-57AE9FF98056}"/>
                </a:ext>
              </a:extLst>
            </p:cNvPr>
            <p:cNvSpPr/>
            <p:nvPr/>
          </p:nvSpPr>
          <p:spPr>
            <a:xfrm>
              <a:off x="3422151" y="1753864"/>
              <a:ext cx="105515" cy="136238"/>
            </a:xfrm>
            <a:custGeom>
              <a:avLst/>
              <a:gdLst/>
              <a:ahLst/>
              <a:cxnLst/>
              <a:rect l="l" t="t" r="r" b="b"/>
              <a:pathLst>
                <a:path w="3479" h="4492" extrusionOk="0">
                  <a:moveTo>
                    <a:pt x="1413" y="0"/>
                  </a:moveTo>
                  <a:cubicBezTo>
                    <a:pt x="1334" y="0"/>
                    <a:pt x="1256" y="9"/>
                    <a:pt x="1178" y="28"/>
                  </a:cubicBezTo>
                  <a:cubicBezTo>
                    <a:pt x="384" y="220"/>
                    <a:pt x="1" y="1397"/>
                    <a:pt x="302" y="2602"/>
                  </a:cubicBezTo>
                  <a:cubicBezTo>
                    <a:pt x="574" y="3714"/>
                    <a:pt x="1336" y="4491"/>
                    <a:pt x="2066" y="4491"/>
                  </a:cubicBezTo>
                  <a:cubicBezTo>
                    <a:pt x="2145" y="4491"/>
                    <a:pt x="2223" y="4482"/>
                    <a:pt x="2301" y="4464"/>
                  </a:cubicBezTo>
                  <a:cubicBezTo>
                    <a:pt x="3095" y="4272"/>
                    <a:pt x="3478" y="3122"/>
                    <a:pt x="3177" y="1890"/>
                  </a:cubicBezTo>
                  <a:cubicBezTo>
                    <a:pt x="2905" y="778"/>
                    <a:pt x="2143" y="0"/>
                    <a:pt x="1413" y="0"/>
                  </a:cubicBezTo>
                  <a:close/>
                </a:path>
              </a:pathLst>
            </a:custGeom>
            <a:solidFill>
              <a:srgbClr val="F7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26;p56">
              <a:extLst>
                <a:ext uri="{FF2B5EF4-FFF2-40B4-BE49-F238E27FC236}">
                  <a16:creationId xmlns:a16="http://schemas.microsoft.com/office/drawing/2014/main" id="{D273BA74-0DDB-F544-A26B-C5153A420E8C}"/>
                </a:ext>
              </a:extLst>
            </p:cNvPr>
            <p:cNvSpPr/>
            <p:nvPr/>
          </p:nvSpPr>
          <p:spPr>
            <a:xfrm>
              <a:off x="3422151" y="1542099"/>
              <a:ext cx="463427" cy="524207"/>
            </a:xfrm>
            <a:custGeom>
              <a:avLst/>
              <a:gdLst/>
              <a:ahLst/>
              <a:cxnLst/>
              <a:rect l="l" t="t" r="r" b="b"/>
              <a:pathLst>
                <a:path w="15280" h="17284" extrusionOk="0">
                  <a:moveTo>
                    <a:pt x="8681" y="0"/>
                  </a:moveTo>
                  <a:lnTo>
                    <a:pt x="8681" y="0"/>
                  </a:lnTo>
                  <a:cubicBezTo>
                    <a:pt x="5997" y="1095"/>
                    <a:pt x="2629" y="3697"/>
                    <a:pt x="2000" y="6983"/>
                  </a:cubicBezTo>
                  <a:cubicBezTo>
                    <a:pt x="1972" y="7037"/>
                    <a:pt x="1972" y="7092"/>
                    <a:pt x="1972" y="7119"/>
                  </a:cubicBezTo>
                  <a:cubicBezTo>
                    <a:pt x="1804" y="7026"/>
                    <a:pt x="1623" y="6983"/>
                    <a:pt x="1437" y="6983"/>
                  </a:cubicBezTo>
                  <a:cubicBezTo>
                    <a:pt x="1352" y="6983"/>
                    <a:pt x="1265" y="6993"/>
                    <a:pt x="1178" y="7010"/>
                  </a:cubicBezTo>
                  <a:cubicBezTo>
                    <a:pt x="384" y="7202"/>
                    <a:pt x="1" y="8379"/>
                    <a:pt x="302" y="9584"/>
                  </a:cubicBezTo>
                  <a:cubicBezTo>
                    <a:pt x="576" y="10679"/>
                    <a:pt x="1315" y="11473"/>
                    <a:pt x="2054" y="11473"/>
                  </a:cubicBezTo>
                  <a:cubicBezTo>
                    <a:pt x="3067" y="15279"/>
                    <a:pt x="6600" y="16895"/>
                    <a:pt x="8735" y="17223"/>
                  </a:cubicBezTo>
                  <a:cubicBezTo>
                    <a:pt x="9006" y="17263"/>
                    <a:pt x="9285" y="17283"/>
                    <a:pt x="9571" y="17283"/>
                  </a:cubicBezTo>
                  <a:cubicBezTo>
                    <a:pt x="11425" y="17283"/>
                    <a:pt x="13548" y="16453"/>
                    <a:pt x="15280" y="15005"/>
                  </a:cubicBezTo>
                  <a:lnTo>
                    <a:pt x="15280" y="15005"/>
                  </a:lnTo>
                  <a:cubicBezTo>
                    <a:pt x="14511" y="15237"/>
                    <a:pt x="13726" y="15357"/>
                    <a:pt x="12952" y="15357"/>
                  </a:cubicBezTo>
                  <a:cubicBezTo>
                    <a:pt x="9700" y="15357"/>
                    <a:pt x="6636" y="13234"/>
                    <a:pt x="5751" y="8324"/>
                  </a:cubicBezTo>
                  <a:cubicBezTo>
                    <a:pt x="5203" y="5148"/>
                    <a:pt x="6956" y="2081"/>
                    <a:pt x="868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27;p56">
              <a:extLst>
                <a:ext uri="{FF2B5EF4-FFF2-40B4-BE49-F238E27FC236}">
                  <a16:creationId xmlns:a16="http://schemas.microsoft.com/office/drawing/2014/main" id="{C6C5F416-81E3-9C46-971E-50F92740D429}"/>
                </a:ext>
              </a:extLst>
            </p:cNvPr>
            <p:cNvSpPr/>
            <p:nvPr/>
          </p:nvSpPr>
          <p:spPr>
            <a:xfrm>
              <a:off x="3784531" y="3102157"/>
              <a:ext cx="280422" cy="741302"/>
            </a:xfrm>
            <a:custGeom>
              <a:avLst/>
              <a:gdLst/>
              <a:ahLst/>
              <a:cxnLst/>
              <a:rect l="l" t="t" r="r" b="b"/>
              <a:pathLst>
                <a:path w="9246" h="24442" extrusionOk="0">
                  <a:moveTo>
                    <a:pt x="3772" y="1"/>
                  </a:moveTo>
                  <a:cubicBezTo>
                    <a:pt x="1748" y="1"/>
                    <a:pt x="0" y="725"/>
                    <a:pt x="292" y="3354"/>
                  </a:cubicBezTo>
                  <a:cubicBezTo>
                    <a:pt x="785" y="8037"/>
                    <a:pt x="3058" y="18715"/>
                    <a:pt x="3934" y="22850"/>
                  </a:cubicBezTo>
                  <a:cubicBezTo>
                    <a:pt x="4145" y="23772"/>
                    <a:pt x="4965" y="24441"/>
                    <a:pt x="5905" y="24441"/>
                  </a:cubicBezTo>
                  <a:cubicBezTo>
                    <a:pt x="5941" y="24441"/>
                    <a:pt x="5978" y="24440"/>
                    <a:pt x="6015" y="24438"/>
                  </a:cubicBezTo>
                  <a:cubicBezTo>
                    <a:pt x="6946" y="24411"/>
                    <a:pt x="7740" y="23726"/>
                    <a:pt x="7932" y="22795"/>
                  </a:cubicBezTo>
                  <a:cubicBezTo>
                    <a:pt x="9109" y="16854"/>
                    <a:pt x="9219" y="6449"/>
                    <a:pt x="9246" y="2615"/>
                  </a:cubicBezTo>
                  <a:cubicBezTo>
                    <a:pt x="9246" y="1684"/>
                    <a:pt x="8644" y="890"/>
                    <a:pt x="7767" y="644"/>
                  </a:cubicBezTo>
                  <a:cubicBezTo>
                    <a:pt x="6686" y="343"/>
                    <a:pt x="5164" y="1"/>
                    <a:pt x="3772"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28;p56">
              <a:extLst>
                <a:ext uri="{FF2B5EF4-FFF2-40B4-BE49-F238E27FC236}">
                  <a16:creationId xmlns:a16="http://schemas.microsoft.com/office/drawing/2014/main" id="{A0A56207-436C-4342-9B39-A0C156E110D1}"/>
                </a:ext>
              </a:extLst>
            </p:cNvPr>
            <p:cNvSpPr/>
            <p:nvPr/>
          </p:nvSpPr>
          <p:spPr>
            <a:xfrm>
              <a:off x="3793388" y="3157266"/>
              <a:ext cx="169448" cy="743395"/>
            </a:xfrm>
            <a:custGeom>
              <a:avLst/>
              <a:gdLst/>
              <a:ahLst/>
              <a:cxnLst/>
              <a:rect l="l" t="t" r="r" b="b"/>
              <a:pathLst>
                <a:path w="5587" h="24511" extrusionOk="0">
                  <a:moveTo>
                    <a:pt x="3741" y="1"/>
                  </a:moveTo>
                  <a:cubicBezTo>
                    <a:pt x="1732" y="1"/>
                    <a:pt x="1" y="729"/>
                    <a:pt x="274" y="3317"/>
                  </a:cubicBezTo>
                  <a:cubicBezTo>
                    <a:pt x="876" y="9204"/>
                    <a:pt x="4409" y="24510"/>
                    <a:pt x="4409" y="24510"/>
                  </a:cubicBezTo>
                  <a:lnTo>
                    <a:pt x="5258" y="24483"/>
                  </a:lnTo>
                  <a:cubicBezTo>
                    <a:pt x="4929" y="22594"/>
                    <a:pt x="3888" y="8821"/>
                    <a:pt x="3505" y="3317"/>
                  </a:cubicBezTo>
                  <a:cubicBezTo>
                    <a:pt x="3321" y="843"/>
                    <a:pt x="3567" y="165"/>
                    <a:pt x="5362" y="165"/>
                  </a:cubicBezTo>
                  <a:cubicBezTo>
                    <a:pt x="5434" y="165"/>
                    <a:pt x="5509" y="166"/>
                    <a:pt x="5586" y="168"/>
                  </a:cubicBezTo>
                  <a:cubicBezTo>
                    <a:pt x="4977" y="67"/>
                    <a:pt x="4346" y="1"/>
                    <a:pt x="3741"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29;p56">
              <a:extLst>
                <a:ext uri="{FF2B5EF4-FFF2-40B4-BE49-F238E27FC236}">
                  <a16:creationId xmlns:a16="http://schemas.microsoft.com/office/drawing/2014/main" id="{D27C957F-2183-BA4B-894F-6C2513D3F347}"/>
                </a:ext>
              </a:extLst>
            </p:cNvPr>
            <p:cNvSpPr/>
            <p:nvPr/>
          </p:nvSpPr>
          <p:spPr>
            <a:xfrm>
              <a:off x="3464461" y="3179589"/>
              <a:ext cx="201870" cy="743485"/>
            </a:xfrm>
            <a:custGeom>
              <a:avLst/>
              <a:gdLst/>
              <a:ahLst/>
              <a:cxnLst/>
              <a:rect l="l" t="t" r="r" b="b"/>
              <a:pathLst>
                <a:path w="6656" h="24514" extrusionOk="0">
                  <a:moveTo>
                    <a:pt x="4294" y="1"/>
                  </a:moveTo>
                  <a:cubicBezTo>
                    <a:pt x="2124" y="1"/>
                    <a:pt x="0" y="720"/>
                    <a:pt x="139" y="3184"/>
                  </a:cubicBezTo>
                  <a:cubicBezTo>
                    <a:pt x="522" y="9098"/>
                    <a:pt x="3178" y="24514"/>
                    <a:pt x="3178" y="24514"/>
                  </a:cubicBezTo>
                  <a:lnTo>
                    <a:pt x="4246" y="24514"/>
                  </a:lnTo>
                  <a:cubicBezTo>
                    <a:pt x="4000" y="22652"/>
                    <a:pt x="3178" y="8824"/>
                    <a:pt x="3014" y="3321"/>
                  </a:cubicBezTo>
                  <a:cubicBezTo>
                    <a:pt x="2939" y="944"/>
                    <a:pt x="4396" y="236"/>
                    <a:pt x="6152" y="236"/>
                  </a:cubicBezTo>
                  <a:cubicBezTo>
                    <a:pt x="6317" y="236"/>
                    <a:pt x="6486" y="242"/>
                    <a:pt x="6656" y="254"/>
                  </a:cubicBezTo>
                  <a:cubicBezTo>
                    <a:pt x="5942" y="104"/>
                    <a:pt x="5115" y="1"/>
                    <a:pt x="429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30;p56">
              <a:extLst>
                <a:ext uri="{FF2B5EF4-FFF2-40B4-BE49-F238E27FC236}">
                  <a16:creationId xmlns:a16="http://schemas.microsoft.com/office/drawing/2014/main" id="{AA6AECC4-5A28-454D-B4DA-9660C220D1F7}"/>
                </a:ext>
              </a:extLst>
            </p:cNvPr>
            <p:cNvSpPr/>
            <p:nvPr/>
          </p:nvSpPr>
          <p:spPr>
            <a:xfrm>
              <a:off x="3888896" y="3800992"/>
              <a:ext cx="220219" cy="216670"/>
            </a:xfrm>
            <a:custGeom>
              <a:avLst/>
              <a:gdLst/>
              <a:ahLst/>
              <a:cxnLst/>
              <a:rect l="l" t="t" r="r" b="b"/>
              <a:pathLst>
                <a:path w="7261" h="7144" extrusionOk="0">
                  <a:moveTo>
                    <a:pt x="4436" y="1"/>
                  </a:moveTo>
                  <a:lnTo>
                    <a:pt x="575" y="192"/>
                  </a:lnTo>
                  <a:cubicBezTo>
                    <a:pt x="575" y="192"/>
                    <a:pt x="0" y="3588"/>
                    <a:pt x="548" y="5148"/>
                  </a:cubicBezTo>
                  <a:cubicBezTo>
                    <a:pt x="1123" y="6709"/>
                    <a:pt x="3286" y="7038"/>
                    <a:pt x="3916" y="7120"/>
                  </a:cubicBezTo>
                  <a:cubicBezTo>
                    <a:pt x="4000" y="7135"/>
                    <a:pt x="4127" y="7144"/>
                    <a:pt x="4283" y="7144"/>
                  </a:cubicBezTo>
                  <a:cubicBezTo>
                    <a:pt x="5236" y="7144"/>
                    <a:pt x="7261" y="6829"/>
                    <a:pt x="7119" y="5888"/>
                  </a:cubicBezTo>
                  <a:cubicBezTo>
                    <a:pt x="6928" y="4820"/>
                    <a:pt x="5038" y="2739"/>
                    <a:pt x="5038" y="2739"/>
                  </a:cubicBezTo>
                  <a:cubicBezTo>
                    <a:pt x="3642" y="1014"/>
                    <a:pt x="4436" y="1"/>
                    <a:pt x="4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31;p56">
              <a:extLst>
                <a:ext uri="{FF2B5EF4-FFF2-40B4-BE49-F238E27FC236}">
                  <a16:creationId xmlns:a16="http://schemas.microsoft.com/office/drawing/2014/main" id="{3F210779-3297-9640-99C8-2D6C65897F20}"/>
                </a:ext>
              </a:extLst>
            </p:cNvPr>
            <p:cNvSpPr/>
            <p:nvPr/>
          </p:nvSpPr>
          <p:spPr>
            <a:xfrm>
              <a:off x="3427974" y="2769527"/>
              <a:ext cx="668542" cy="682676"/>
            </a:xfrm>
            <a:custGeom>
              <a:avLst/>
              <a:gdLst/>
              <a:ahLst/>
              <a:cxnLst/>
              <a:rect l="l" t="t" r="r" b="b"/>
              <a:pathLst>
                <a:path w="22043" h="22509" extrusionOk="0">
                  <a:moveTo>
                    <a:pt x="19825" y="1"/>
                  </a:moveTo>
                  <a:lnTo>
                    <a:pt x="1725" y="576"/>
                  </a:lnTo>
                  <a:lnTo>
                    <a:pt x="0" y="21879"/>
                  </a:lnTo>
                  <a:lnTo>
                    <a:pt x="11227" y="22509"/>
                  </a:lnTo>
                  <a:lnTo>
                    <a:pt x="11528" y="10844"/>
                  </a:lnTo>
                  <a:lnTo>
                    <a:pt x="12103" y="22509"/>
                  </a:lnTo>
                  <a:lnTo>
                    <a:pt x="22042" y="21879"/>
                  </a:lnTo>
                  <a:lnTo>
                    <a:pt x="198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32;p56">
              <a:extLst>
                <a:ext uri="{FF2B5EF4-FFF2-40B4-BE49-F238E27FC236}">
                  <a16:creationId xmlns:a16="http://schemas.microsoft.com/office/drawing/2014/main" id="{D5804869-25D9-E74C-809B-C1742103E510}"/>
                </a:ext>
              </a:extLst>
            </p:cNvPr>
            <p:cNvSpPr/>
            <p:nvPr/>
          </p:nvSpPr>
          <p:spPr>
            <a:xfrm>
              <a:off x="3522057" y="2050249"/>
              <a:ext cx="451781" cy="279997"/>
            </a:xfrm>
            <a:custGeom>
              <a:avLst/>
              <a:gdLst/>
              <a:ahLst/>
              <a:cxnLst/>
              <a:rect l="l" t="t" r="r" b="b"/>
              <a:pathLst>
                <a:path w="14896" h="9232" extrusionOk="0">
                  <a:moveTo>
                    <a:pt x="12443" y="1"/>
                  </a:moveTo>
                  <a:cubicBezTo>
                    <a:pt x="11927" y="1"/>
                    <a:pt x="11131" y="410"/>
                    <a:pt x="9959" y="1400"/>
                  </a:cubicBezTo>
                  <a:cubicBezTo>
                    <a:pt x="8038" y="3009"/>
                    <a:pt x="4601" y="3333"/>
                    <a:pt x="2030" y="3333"/>
                  </a:cubicBezTo>
                  <a:cubicBezTo>
                    <a:pt x="1669" y="3333"/>
                    <a:pt x="1326" y="3327"/>
                    <a:pt x="1006" y="3317"/>
                  </a:cubicBezTo>
                  <a:cubicBezTo>
                    <a:pt x="995" y="3316"/>
                    <a:pt x="985" y="3316"/>
                    <a:pt x="974" y="3316"/>
                  </a:cubicBezTo>
                  <a:cubicBezTo>
                    <a:pt x="311" y="3316"/>
                    <a:pt x="1" y="4173"/>
                    <a:pt x="513" y="4631"/>
                  </a:cubicBezTo>
                  <a:lnTo>
                    <a:pt x="4209" y="7670"/>
                  </a:lnTo>
                  <a:lnTo>
                    <a:pt x="11027" y="9231"/>
                  </a:lnTo>
                  <a:cubicBezTo>
                    <a:pt x="11027" y="9231"/>
                    <a:pt x="14895" y="1"/>
                    <a:pt x="12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33;p56">
              <a:extLst>
                <a:ext uri="{FF2B5EF4-FFF2-40B4-BE49-F238E27FC236}">
                  <a16:creationId xmlns:a16="http://schemas.microsoft.com/office/drawing/2014/main" id="{30D2A41F-E18C-104E-8790-2E3620EBF0A1}"/>
                </a:ext>
              </a:extLst>
            </p:cNvPr>
            <p:cNvSpPr/>
            <p:nvPr/>
          </p:nvSpPr>
          <p:spPr>
            <a:xfrm>
              <a:off x="3325004" y="1421750"/>
              <a:ext cx="679795" cy="642823"/>
            </a:xfrm>
            <a:custGeom>
              <a:avLst/>
              <a:gdLst/>
              <a:ahLst/>
              <a:cxnLst/>
              <a:rect l="l" t="t" r="r" b="b"/>
              <a:pathLst>
                <a:path w="22414" h="21195" extrusionOk="0">
                  <a:moveTo>
                    <a:pt x="19211" y="0"/>
                  </a:moveTo>
                  <a:cubicBezTo>
                    <a:pt x="17747" y="0"/>
                    <a:pt x="15728" y="1600"/>
                    <a:pt x="13308" y="2709"/>
                  </a:cubicBezTo>
                  <a:cubicBezTo>
                    <a:pt x="12519" y="3065"/>
                    <a:pt x="11660" y="3232"/>
                    <a:pt x="10795" y="3232"/>
                  </a:cubicBezTo>
                  <a:cubicBezTo>
                    <a:pt x="10729" y="3232"/>
                    <a:pt x="10663" y="3231"/>
                    <a:pt x="10597" y="3229"/>
                  </a:cubicBezTo>
                  <a:lnTo>
                    <a:pt x="10323" y="3229"/>
                  </a:lnTo>
                  <a:cubicBezTo>
                    <a:pt x="6873" y="3338"/>
                    <a:pt x="4792" y="3777"/>
                    <a:pt x="2492" y="6816"/>
                  </a:cubicBezTo>
                  <a:cubicBezTo>
                    <a:pt x="0" y="10074"/>
                    <a:pt x="1314" y="13278"/>
                    <a:pt x="3039" y="15742"/>
                  </a:cubicBezTo>
                  <a:cubicBezTo>
                    <a:pt x="4025" y="17139"/>
                    <a:pt x="2437" y="18261"/>
                    <a:pt x="3998" y="19083"/>
                  </a:cubicBezTo>
                  <a:cubicBezTo>
                    <a:pt x="4710" y="19466"/>
                    <a:pt x="3231" y="20589"/>
                    <a:pt x="4272" y="21082"/>
                  </a:cubicBezTo>
                  <a:cubicBezTo>
                    <a:pt x="4423" y="21153"/>
                    <a:pt x="4607" y="21195"/>
                    <a:pt x="4807" y="21195"/>
                  </a:cubicBezTo>
                  <a:cubicBezTo>
                    <a:pt x="5294" y="21195"/>
                    <a:pt x="5879" y="20948"/>
                    <a:pt x="6325" y="20288"/>
                  </a:cubicBezTo>
                  <a:cubicBezTo>
                    <a:pt x="6353" y="20233"/>
                    <a:pt x="6353" y="20178"/>
                    <a:pt x="6353" y="20178"/>
                  </a:cubicBezTo>
                  <a:cubicBezTo>
                    <a:pt x="6353" y="20178"/>
                    <a:pt x="7503" y="17905"/>
                    <a:pt x="5257" y="14839"/>
                  </a:cubicBezTo>
                  <a:cubicBezTo>
                    <a:pt x="4135" y="13278"/>
                    <a:pt x="4080" y="12429"/>
                    <a:pt x="4655" y="11635"/>
                  </a:cubicBezTo>
                  <a:cubicBezTo>
                    <a:pt x="4858" y="11348"/>
                    <a:pt x="5171" y="11212"/>
                    <a:pt x="5485" y="11212"/>
                  </a:cubicBezTo>
                  <a:cubicBezTo>
                    <a:pt x="5888" y="11212"/>
                    <a:pt x="6293" y="11438"/>
                    <a:pt x="6462" y="11854"/>
                  </a:cubicBezTo>
                  <a:lnTo>
                    <a:pt x="7284" y="12128"/>
                  </a:lnTo>
                  <a:cubicBezTo>
                    <a:pt x="7284" y="12128"/>
                    <a:pt x="9337" y="10375"/>
                    <a:pt x="8434" y="7637"/>
                  </a:cubicBezTo>
                  <a:cubicBezTo>
                    <a:pt x="8351" y="7418"/>
                    <a:pt x="8406" y="7227"/>
                    <a:pt x="8543" y="7062"/>
                  </a:cubicBezTo>
                  <a:cubicBezTo>
                    <a:pt x="8686" y="6891"/>
                    <a:pt x="8897" y="6809"/>
                    <a:pt x="9112" y="6809"/>
                  </a:cubicBezTo>
                  <a:cubicBezTo>
                    <a:pt x="9309" y="6809"/>
                    <a:pt x="9509" y="6877"/>
                    <a:pt x="9666" y="7008"/>
                  </a:cubicBezTo>
                  <a:cubicBezTo>
                    <a:pt x="11342" y="8498"/>
                    <a:pt x="13129" y="9066"/>
                    <a:pt x="14793" y="9066"/>
                  </a:cubicBezTo>
                  <a:cubicBezTo>
                    <a:pt x="18997" y="9066"/>
                    <a:pt x="22413" y="5436"/>
                    <a:pt x="21276" y="3886"/>
                  </a:cubicBezTo>
                  <a:cubicBezTo>
                    <a:pt x="21168" y="3734"/>
                    <a:pt x="20922" y="3676"/>
                    <a:pt x="20607" y="3676"/>
                  </a:cubicBezTo>
                  <a:cubicBezTo>
                    <a:pt x="19604" y="3676"/>
                    <a:pt x="17902" y="4268"/>
                    <a:pt x="17754" y="4321"/>
                  </a:cubicBezTo>
                  <a:lnTo>
                    <a:pt x="17754" y="4321"/>
                  </a:lnTo>
                  <a:cubicBezTo>
                    <a:pt x="17986" y="4238"/>
                    <a:pt x="22026" y="2758"/>
                    <a:pt x="20564" y="710"/>
                  </a:cubicBezTo>
                  <a:cubicBezTo>
                    <a:pt x="20188" y="205"/>
                    <a:pt x="19735" y="0"/>
                    <a:pt x="19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34;p56">
              <a:extLst>
                <a:ext uri="{FF2B5EF4-FFF2-40B4-BE49-F238E27FC236}">
                  <a16:creationId xmlns:a16="http://schemas.microsoft.com/office/drawing/2014/main" id="{5EEC6B57-B029-0442-9BE5-16A6D0C3E598}"/>
                </a:ext>
              </a:extLst>
            </p:cNvPr>
            <p:cNvSpPr/>
            <p:nvPr/>
          </p:nvSpPr>
          <p:spPr>
            <a:xfrm>
              <a:off x="3386453" y="2132686"/>
              <a:ext cx="661900" cy="747368"/>
            </a:xfrm>
            <a:custGeom>
              <a:avLst/>
              <a:gdLst/>
              <a:ahLst/>
              <a:cxnLst/>
              <a:rect l="l" t="t" r="r" b="b"/>
              <a:pathLst>
                <a:path w="21824" h="24642" extrusionOk="0">
                  <a:moveTo>
                    <a:pt x="6306" y="1"/>
                  </a:moveTo>
                  <a:cubicBezTo>
                    <a:pt x="3972" y="1"/>
                    <a:pt x="190" y="1013"/>
                    <a:pt x="0" y="2598"/>
                  </a:cubicBezTo>
                  <a:lnTo>
                    <a:pt x="3286" y="4186"/>
                  </a:lnTo>
                  <a:lnTo>
                    <a:pt x="1287" y="20067"/>
                  </a:lnTo>
                  <a:cubicBezTo>
                    <a:pt x="1096" y="21436"/>
                    <a:pt x="1862" y="22750"/>
                    <a:pt x="3149" y="23271"/>
                  </a:cubicBezTo>
                  <a:cubicBezTo>
                    <a:pt x="4774" y="23937"/>
                    <a:pt x="7323" y="24641"/>
                    <a:pt x="10826" y="24641"/>
                  </a:cubicBezTo>
                  <a:cubicBezTo>
                    <a:pt x="13228" y="24641"/>
                    <a:pt x="16078" y="24310"/>
                    <a:pt x="19386" y="23408"/>
                  </a:cubicBezTo>
                  <a:cubicBezTo>
                    <a:pt x="20865" y="22997"/>
                    <a:pt x="21823" y="21546"/>
                    <a:pt x="21604" y="20012"/>
                  </a:cubicBezTo>
                  <a:lnTo>
                    <a:pt x="19167" y="2899"/>
                  </a:lnTo>
                  <a:cubicBezTo>
                    <a:pt x="18958" y="1364"/>
                    <a:pt x="17623" y="303"/>
                    <a:pt x="16136" y="303"/>
                  </a:cubicBezTo>
                  <a:cubicBezTo>
                    <a:pt x="15871" y="303"/>
                    <a:pt x="15602" y="337"/>
                    <a:pt x="15334" y="407"/>
                  </a:cubicBezTo>
                  <a:cubicBezTo>
                    <a:pt x="14576" y="602"/>
                    <a:pt x="13683" y="706"/>
                    <a:pt x="12630" y="706"/>
                  </a:cubicBezTo>
                  <a:cubicBezTo>
                    <a:pt x="11174" y="706"/>
                    <a:pt x="9413" y="508"/>
                    <a:pt x="7284" y="79"/>
                  </a:cubicBezTo>
                  <a:cubicBezTo>
                    <a:pt x="7007" y="26"/>
                    <a:pt x="6675" y="1"/>
                    <a:pt x="6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35;p56">
              <a:extLst>
                <a:ext uri="{FF2B5EF4-FFF2-40B4-BE49-F238E27FC236}">
                  <a16:creationId xmlns:a16="http://schemas.microsoft.com/office/drawing/2014/main" id="{C83D2B72-8B5E-A343-AA27-BE13A4D8FB1B}"/>
                </a:ext>
              </a:extLst>
            </p:cNvPr>
            <p:cNvSpPr/>
            <p:nvPr/>
          </p:nvSpPr>
          <p:spPr>
            <a:xfrm>
              <a:off x="3438772" y="2801919"/>
              <a:ext cx="37396" cy="38245"/>
            </a:xfrm>
            <a:custGeom>
              <a:avLst/>
              <a:gdLst/>
              <a:ahLst/>
              <a:cxnLst/>
              <a:rect l="l" t="t" r="r" b="b"/>
              <a:pathLst>
                <a:path w="1233" h="1261" extrusionOk="0">
                  <a:moveTo>
                    <a:pt x="0" y="1"/>
                  </a:moveTo>
                  <a:cubicBezTo>
                    <a:pt x="247" y="521"/>
                    <a:pt x="685" y="932"/>
                    <a:pt x="1205" y="1260"/>
                  </a:cubicBezTo>
                  <a:lnTo>
                    <a:pt x="1233" y="1123"/>
                  </a:lnTo>
                  <a:cubicBezTo>
                    <a:pt x="712" y="877"/>
                    <a:pt x="274" y="494"/>
                    <a:pt x="0" y="1"/>
                  </a:cubicBezTo>
                  <a:close/>
                </a:path>
              </a:pathLst>
            </a:custGeom>
            <a:solidFill>
              <a:srgbClr val="C5D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36;p56">
              <a:extLst>
                <a:ext uri="{FF2B5EF4-FFF2-40B4-BE49-F238E27FC236}">
                  <a16:creationId xmlns:a16="http://schemas.microsoft.com/office/drawing/2014/main" id="{5AD1F776-3BAC-E447-A057-7753B63EE8DD}"/>
                </a:ext>
              </a:extLst>
            </p:cNvPr>
            <p:cNvSpPr/>
            <p:nvPr/>
          </p:nvSpPr>
          <p:spPr>
            <a:xfrm>
              <a:off x="3530125" y="2855088"/>
              <a:ext cx="95536" cy="19956"/>
            </a:xfrm>
            <a:custGeom>
              <a:avLst/>
              <a:gdLst/>
              <a:ahLst/>
              <a:cxnLst/>
              <a:rect l="l" t="t" r="r" b="b"/>
              <a:pathLst>
                <a:path w="3150" h="658" extrusionOk="0">
                  <a:moveTo>
                    <a:pt x="0" y="0"/>
                  </a:moveTo>
                  <a:lnTo>
                    <a:pt x="0" y="247"/>
                  </a:lnTo>
                  <a:cubicBezTo>
                    <a:pt x="1588" y="657"/>
                    <a:pt x="3149" y="657"/>
                    <a:pt x="3149" y="657"/>
                  </a:cubicBezTo>
                  <a:cubicBezTo>
                    <a:pt x="3149" y="657"/>
                    <a:pt x="3122" y="657"/>
                    <a:pt x="3122" y="630"/>
                  </a:cubicBezTo>
                  <a:cubicBezTo>
                    <a:pt x="1917" y="493"/>
                    <a:pt x="877" y="274"/>
                    <a:pt x="0" y="0"/>
                  </a:cubicBezTo>
                  <a:close/>
                </a:path>
              </a:pathLst>
            </a:custGeom>
            <a:solidFill>
              <a:srgbClr val="F1BC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37;p56">
              <a:extLst>
                <a:ext uri="{FF2B5EF4-FFF2-40B4-BE49-F238E27FC236}">
                  <a16:creationId xmlns:a16="http://schemas.microsoft.com/office/drawing/2014/main" id="{32AE5D5D-32B2-3840-9802-98AB534B4636}"/>
                </a:ext>
              </a:extLst>
            </p:cNvPr>
            <p:cNvSpPr/>
            <p:nvPr/>
          </p:nvSpPr>
          <p:spPr>
            <a:xfrm>
              <a:off x="3475319" y="2835980"/>
              <a:ext cx="54835" cy="26599"/>
            </a:xfrm>
            <a:custGeom>
              <a:avLst/>
              <a:gdLst/>
              <a:ahLst/>
              <a:cxnLst/>
              <a:rect l="l" t="t" r="r" b="b"/>
              <a:pathLst>
                <a:path w="1808" h="877" extrusionOk="0">
                  <a:moveTo>
                    <a:pt x="28" y="0"/>
                  </a:moveTo>
                  <a:lnTo>
                    <a:pt x="0" y="137"/>
                  </a:lnTo>
                  <a:cubicBezTo>
                    <a:pt x="548" y="466"/>
                    <a:pt x="1178" y="712"/>
                    <a:pt x="1807" y="877"/>
                  </a:cubicBezTo>
                  <a:lnTo>
                    <a:pt x="1807" y="630"/>
                  </a:lnTo>
                  <a:cubicBezTo>
                    <a:pt x="1205" y="466"/>
                    <a:pt x="685" y="274"/>
                    <a:pt x="219" y="83"/>
                  </a:cubicBezTo>
                  <a:cubicBezTo>
                    <a:pt x="164" y="55"/>
                    <a:pt x="82" y="28"/>
                    <a:pt x="28" y="0"/>
                  </a:cubicBezTo>
                  <a:close/>
                </a:path>
              </a:pathLst>
            </a:custGeom>
            <a:solidFill>
              <a:srgbClr val="F1A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38;p56">
              <a:extLst>
                <a:ext uri="{FF2B5EF4-FFF2-40B4-BE49-F238E27FC236}">
                  <a16:creationId xmlns:a16="http://schemas.microsoft.com/office/drawing/2014/main" id="{F4367FF6-CB68-F241-8BB2-DDF7DDF27DE9}"/>
                </a:ext>
              </a:extLst>
            </p:cNvPr>
            <p:cNvSpPr/>
            <p:nvPr/>
          </p:nvSpPr>
          <p:spPr>
            <a:xfrm>
              <a:off x="3430461" y="2422399"/>
              <a:ext cx="34909" cy="379537"/>
            </a:xfrm>
            <a:custGeom>
              <a:avLst/>
              <a:gdLst/>
              <a:ahLst/>
              <a:cxnLst/>
              <a:rect l="l" t="t" r="r" b="b"/>
              <a:pathLst>
                <a:path w="1151" h="12514" extrusionOk="0">
                  <a:moveTo>
                    <a:pt x="1151" y="1"/>
                  </a:moveTo>
                  <a:lnTo>
                    <a:pt x="932" y="274"/>
                  </a:lnTo>
                  <a:cubicBezTo>
                    <a:pt x="932" y="274"/>
                    <a:pt x="959" y="1479"/>
                    <a:pt x="274" y="7092"/>
                  </a:cubicBezTo>
                  <a:lnTo>
                    <a:pt x="1151" y="1"/>
                  </a:lnTo>
                  <a:close/>
                  <a:moveTo>
                    <a:pt x="1" y="11966"/>
                  </a:moveTo>
                  <a:lnTo>
                    <a:pt x="1" y="11966"/>
                  </a:lnTo>
                  <a:cubicBezTo>
                    <a:pt x="55" y="12459"/>
                    <a:pt x="192" y="12514"/>
                    <a:pt x="247" y="12514"/>
                  </a:cubicBezTo>
                  <a:cubicBezTo>
                    <a:pt x="138" y="12322"/>
                    <a:pt x="55" y="12158"/>
                    <a:pt x="1" y="11966"/>
                  </a:cubicBezTo>
                  <a:close/>
                </a:path>
              </a:pathLst>
            </a:custGeom>
            <a:solidFill>
              <a:srgbClr val="C5D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39;p56">
              <a:extLst>
                <a:ext uri="{FF2B5EF4-FFF2-40B4-BE49-F238E27FC236}">
                  <a16:creationId xmlns:a16="http://schemas.microsoft.com/office/drawing/2014/main" id="{C482E0DE-1277-7846-8085-CFBF8258030F}"/>
                </a:ext>
              </a:extLst>
            </p:cNvPr>
            <p:cNvSpPr/>
            <p:nvPr/>
          </p:nvSpPr>
          <p:spPr>
            <a:xfrm>
              <a:off x="3427155" y="2331864"/>
              <a:ext cx="197654" cy="542343"/>
            </a:xfrm>
            <a:custGeom>
              <a:avLst/>
              <a:gdLst/>
              <a:ahLst/>
              <a:cxnLst/>
              <a:rect l="l" t="t" r="r" b="b"/>
              <a:pathLst>
                <a:path w="6517" h="17882" extrusionOk="0">
                  <a:moveTo>
                    <a:pt x="3642" y="1"/>
                  </a:moveTo>
                  <a:lnTo>
                    <a:pt x="1260" y="2986"/>
                  </a:lnTo>
                  <a:lnTo>
                    <a:pt x="383" y="10077"/>
                  </a:lnTo>
                  <a:cubicBezTo>
                    <a:pt x="356" y="10077"/>
                    <a:pt x="356" y="10105"/>
                    <a:pt x="356" y="10132"/>
                  </a:cubicBezTo>
                  <a:cubicBezTo>
                    <a:pt x="0" y="12980"/>
                    <a:pt x="0" y="14321"/>
                    <a:pt x="110" y="14951"/>
                  </a:cubicBezTo>
                  <a:cubicBezTo>
                    <a:pt x="164" y="15143"/>
                    <a:pt x="247" y="15307"/>
                    <a:pt x="356" y="15499"/>
                  </a:cubicBezTo>
                  <a:lnTo>
                    <a:pt x="383" y="15499"/>
                  </a:lnTo>
                  <a:cubicBezTo>
                    <a:pt x="657" y="15992"/>
                    <a:pt x="1095" y="16375"/>
                    <a:pt x="1616" y="16621"/>
                  </a:cubicBezTo>
                  <a:cubicBezTo>
                    <a:pt x="1670" y="16649"/>
                    <a:pt x="1752" y="16676"/>
                    <a:pt x="1807" y="16704"/>
                  </a:cubicBezTo>
                  <a:cubicBezTo>
                    <a:pt x="2273" y="16895"/>
                    <a:pt x="2793" y="17087"/>
                    <a:pt x="3395" y="17251"/>
                  </a:cubicBezTo>
                  <a:cubicBezTo>
                    <a:pt x="4272" y="17525"/>
                    <a:pt x="5312" y="17744"/>
                    <a:pt x="6517" y="17881"/>
                  </a:cubicBezTo>
                  <a:cubicBezTo>
                    <a:pt x="1041" y="11008"/>
                    <a:pt x="3642" y="2"/>
                    <a:pt x="3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40;p56">
              <a:extLst>
                <a:ext uri="{FF2B5EF4-FFF2-40B4-BE49-F238E27FC236}">
                  <a16:creationId xmlns:a16="http://schemas.microsoft.com/office/drawing/2014/main" id="{57577D7E-639A-3A41-B23E-C6643ACEA872}"/>
                </a:ext>
              </a:extLst>
            </p:cNvPr>
            <p:cNvSpPr/>
            <p:nvPr/>
          </p:nvSpPr>
          <p:spPr>
            <a:xfrm>
              <a:off x="4077396" y="2107634"/>
              <a:ext cx="59839" cy="78946"/>
            </a:xfrm>
            <a:custGeom>
              <a:avLst/>
              <a:gdLst/>
              <a:ahLst/>
              <a:cxnLst/>
              <a:rect l="l" t="t" r="r" b="b"/>
              <a:pathLst>
                <a:path w="1973" h="2603" extrusionOk="0">
                  <a:moveTo>
                    <a:pt x="1972" y="1"/>
                  </a:moveTo>
                  <a:lnTo>
                    <a:pt x="1972" y="1"/>
                  </a:lnTo>
                  <a:cubicBezTo>
                    <a:pt x="1671" y="795"/>
                    <a:pt x="904" y="1726"/>
                    <a:pt x="1" y="2602"/>
                  </a:cubicBezTo>
                  <a:cubicBezTo>
                    <a:pt x="986" y="1671"/>
                    <a:pt x="1835" y="686"/>
                    <a:pt x="1972" y="1"/>
                  </a:cubicBezTo>
                  <a:close/>
                </a:path>
              </a:pathLst>
            </a:custGeom>
            <a:solidFill>
              <a:srgbClr val="C5D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41;p56">
              <a:extLst>
                <a:ext uri="{FF2B5EF4-FFF2-40B4-BE49-F238E27FC236}">
                  <a16:creationId xmlns:a16="http://schemas.microsoft.com/office/drawing/2014/main" id="{04BB76BD-B71D-EC42-9C1A-9BAD2E8A723A}"/>
                </a:ext>
              </a:extLst>
            </p:cNvPr>
            <p:cNvSpPr/>
            <p:nvPr/>
          </p:nvSpPr>
          <p:spPr>
            <a:xfrm>
              <a:off x="3927081" y="2037875"/>
              <a:ext cx="210150" cy="234231"/>
            </a:xfrm>
            <a:custGeom>
              <a:avLst/>
              <a:gdLst/>
              <a:ahLst/>
              <a:cxnLst/>
              <a:rect l="l" t="t" r="r" b="b"/>
              <a:pathLst>
                <a:path w="6929" h="7723" extrusionOk="0">
                  <a:moveTo>
                    <a:pt x="5094" y="1"/>
                  </a:moveTo>
                  <a:cubicBezTo>
                    <a:pt x="5094" y="1"/>
                    <a:pt x="3533" y="1945"/>
                    <a:pt x="2903" y="2383"/>
                  </a:cubicBezTo>
                  <a:cubicBezTo>
                    <a:pt x="1151" y="3588"/>
                    <a:pt x="1" y="3862"/>
                    <a:pt x="1" y="3862"/>
                  </a:cubicBezTo>
                  <a:lnTo>
                    <a:pt x="28" y="3944"/>
                  </a:lnTo>
                  <a:cubicBezTo>
                    <a:pt x="713" y="4409"/>
                    <a:pt x="1233" y="5121"/>
                    <a:pt x="1342" y="6025"/>
                  </a:cubicBezTo>
                  <a:lnTo>
                    <a:pt x="1561" y="7531"/>
                  </a:lnTo>
                  <a:lnTo>
                    <a:pt x="1644" y="7723"/>
                  </a:lnTo>
                  <a:cubicBezTo>
                    <a:pt x="1644" y="7723"/>
                    <a:pt x="3451" y="6353"/>
                    <a:pt x="4957" y="4902"/>
                  </a:cubicBezTo>
                  <a:cubicBezTo>
                    <a:pt x="5860" y="4026"/>
                    <a:pt x="6627" y="3095"/>
                    <a:pt x="6928" y="2301"/>
                  </a:cubicBezTo>
                  <a:lnTo>
                    <a:pt x="50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42;p56">
              <a:extLst>
                <a:ext uri="{FF2B5EF4-FFF2-40B4-BE49-F238E27FC236}">
                  <a16:creationId xmlns:a16="http://schemas.microsoft.com/office/drawing/2014/main" id="{70CD81CB-0BB0-3543-8415-5F575E4154BB}"/>
                </a:ext>
              </a:extLst>
            </p:cNvPr>
            <p:cNvSpPr/>
            <p:nvPr/>
          </p:nvSpPr>
          <p:spPr>
            <a:xfrm>
              <a:off x="3006936" y="2176513"/>
              <a:ext cx="596268" cy="962370"/>
            </a:xfrm>
            <a:custGeom>
              <a:avLst/>
              <a:gdLst/>
              <a:ahLst/>
              <a:cxnLst/>
              <a:rect l="l" t="t" r="r" b="b"/>
              <a:pathLst>
                <a:path w="19660" h="31731" extrusionOk="0">
                  <a:moveTo>
                    <a:pt x="15089" y="1"/>
                  </a:moveTo>
                  <a:cubicBezTo>
                    <a:pt x="13932" y="1"/>
                    <a:pt x="12335" y="630"/>
                    <a:pt x="10679" y="3234"/>
                  </a:cubicBezTo>
                  <a:cubicBezTo>
                    <a:pt x="7749" y="7861"/>
                    <a:pt x="5914" y="12708"/>
                    <a:pt x="4847" y="18047"/>
                  </a:cubicBezTo>
                  <a:cubicBezTo>
                    <a:pt x="4436" y="19991"/>
                    <a:pt x="3888" y="21908"/>
                    <a:pt x="3395" y="23824"/>
                  </a:cubicBezTo>
                  <a:cubicBezTo>
                    <a:pt x="3204" y="24619"/>
                    <a:pt x="3094" y="25714"/>
                    <a:pt x="2601" y="26398"/>
                  </a:cubicBezTo>
                  <a:cubicBezTo>
                    <a:pt x="2136" y="27028"/>
                    <a:pt x="0" y="28288"/>
                    <a:pt x="1260" y="29903"/>
                  </a:cubicBezTo>
                  <a:cubicBezTo>
                    <a:pt x="2094" y="30973"/>
                    <a:pt x="3709" y="31731"/>
                    <a:pt x="4863" y="31731"/>
                  </a:cubicBezTo>
                  <a:cubicBezTo>
                    <a:pt x="5452" y="31731"/>
                    <a:pt x="5921" y="31534"/>
                    <a:pt x="6106" y="31081"/>
                  </a:cubicBezTo>
                  <a:cubicBezTo>
                    <a:pt x="6626" y="29739"/>
                    <a:pt x="6380" y="28014"/>
                    <a:pt x="6462" y="26782"/>
                  </a:cubicBezTo>
                  <a:cubicBezTo>
                    <a:pt x="6544" y="25522"/>
                    <a:pt x="9748" y="19389"/>
                    <a:pt x="10241" y="18677"/>
                  </a:cubicBezTo>
                  <a:cubicBezTo>
                    <a:pt x="12075" y="15856"/>
                    <a:pt x="15854" y="9449"/>
                    <a:pt x="16812" y="6848"/>
                  </a:cubicBezTo>
                  <a:cubicBezTo>
                    <a:pt x="17798" y="4247"/>
                    <a:pt x="19660" y="1618"/>
                    <a:pt x="16867" y="550"/>
                  </a:cubicBezTo>
                  <a:cubicBezTo>
                    <a:pt x="16867" y="550"/>
                    <a:pt x="16170" y="1"/>
                    <a:pt x="15089"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43;p56">
              <a:extLst>
                <a:ext uri="{FF2B5EF4-FFF2-40B4-BE49-F238E27FC236}">
                  <a16:creationId xmlns:a16="http://schemas.microsoft.com/office/drawing/2014/main" id="{160F4955-1D2D-EB49-AB91-A26839012834}"/>
                </a:ext>
              </a:extLst>
            </p:cNvPr>
            <p:cNvSpPr/>
            <p:nvPr/>
          </p:nvSpPr>
          <p:spPr>
            <a:xfrm>
              <a:off x="3168048" y="2176331"/>
              <a:ext cx="435161" cy="961096"/>
            </a:xfrm>
            <a:custGeom>
              <a:avLst/>
              <a:gdLst/>
              <a:ahLst/>
              <a:cxnLst/>
              <a:rect l="l" t="t" r="r" b="b"/>
              <a:pathLst>
                <a:path w="14348" h="31689" extrusionOk="0">
                  <a:moveTo>
                    <a:pt x="9759" y="1"/>
                  </a:moveTo>
                  <a:cubicBezTo>
                    <a:pt x="9356" y="1"/>
                    <a:pt x="8900" y="76"/>
                    <a:pt x="8406" y="282"/>
                  </a:cubicBezTo>
                  <a:cubicBezTo>
                    <a:pt x="9830" y="1432"/>
                    <a:pt x="8625" y="3815"/>
                    <a:pt x="8050" y="6087"/>
                  </a:cubicBezTo>
                  <a:cubicBezTo>
                    <a:pt x="7393" y="8771"/>
                    <a:pt x="4381" y="15589"/>
                    <a:pt x="2875" y="18601"/>
                  </a:cubicBezTo>
                  <a:cubicBezTo>
                    <a:pt x="2492" y="19367"/>
                    <a:pt x="0" y="25802"/>
                    <a:pt x="55" y="27061"/>
                  </a:cubicBezTo>
                  <a:cubicBezTo>
                    <a:pt x="110" y="28321"/>
                    <a:pt x="575" y="29991"/>
                    <a:pt x="192" y="31388"/>
                  </a:cubicBezTo>
                  <a:cubicBezTo>
                    <a:pt x="164" y="31497"/>
                    <a:pt x="110" y="31579"/>
                    <a:pt x="27" y="31689"/>
                  </a:cubicBezTo>
                  <a:cubicBezTo>
                    <a:pt x="383" y="31579"/>
                    <a:pt x="657" y="31415"/>
                    <a:pt x="794" y="31087"/>
                  </a:cubicBezTo>
                  <a:cubicBezTo>
                    <a:pt x="1314" y="29745"/>
                    <a:pt x="1068" y="28020"/>
                    <a:pt x="1150" y="26788"/>
                  </a:cubicBezTo>
                  <a:cubicBezTo>
                    <a:pt x="1232" y="25528"/>
                    <a:pt x="4436" y="19395"/>
                    <a:pt x="4929" y="18683"/>
                  </a:cubicBezTo>
                  <a:cubicBezTo>
                    <a:pt x="6763" y="15862"/>
                    <a:pt x="10542" y="9455"/>
                    <a:pt x="11500" y="6854"/>
                  </a:cubicBezTo>
                  <a:cubicBezTo>
                    <a:pt x="12486" y="4253"/>
                    <a:pt x="14348" y="1624"/>
                    <a:pt x="11555" y="556"/>
                  </a:cubicBezTo>
                  <a:cubicBezTo>
                    <a:pt x="11555" y="556"/>
                    <a:pt x="10853" y="1"/>
                    <a:pt x="975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44;p56">
              <a:extLst>
                <a:ext uri="{FF2B5EF4-FFF2-40B4-BE49-F238E27FC236}">
                  <a16:creationId xmlns:a16="http://schemas.microsoft.com/office/drawing/2014/main" id="{D1274000-53D9-CB49-ACE7-5F19F4A874A5}"/>
                </a:ext>
              </a:extLst>
            </p:cNvPr>
            <p:cNvSpPr/>
            <p:nvPr/>
          </p:nvSpPr>
          <p:spPr>
            <a:xfrm>
              <a:off x="3289276" y="2152098"/>
              <a:ext cx="295678" cy="303533"/>
            </a:xfrm>
            <a:custGeom>
              <a:avLst/>
              <a:gdLst/>
              <a:ahLst/>
              <a:cxnLst/>
              <a:rect l="l" t="t" r="r" b="b"/>
              <a:pathLst>
                <a:path w="9749" h="10008" extrusionOk="0">
                  <a:moveTo>
                    <a:pt x="6289" y="1"/>
                  </a:moveTo>
                  <a:cubicBezTo>
                    <a:pt x="3760" y="1"/>
                    <a:pt x="1150" y="3323"/>
                    <a:pt x="1" y="5572"/>
                  </a:cubicBezTo>
                  <a:cubicBezTo>
                    <a:pt x="1" y="5572"/>
                    <a:pt x="6079" y="7379"/>
                    <a:pt x="7120" y="10008"/>
                  </a:cubicBezTo>
                  <a:cubicBezTo>
                    <a:pt x="7120" y="10008"/>
                    <a:pt x="9283" y="5709"/>
                    <a:pt x="9283" y="4121"/>
                  </a:cubicBezTo>
                  <a:cubicBezTo>
                    <a:pt x="9256" y="2533"/>
                    <a:pt x="9749" y="808"/>
                    <a:pt x="7010" y="96"/>
                  </a:cubicBezTo>
                  <a:cubicBezTo>
                    <a:pt x="6772" y="31"/>
                    <a:pt x="6531" y="1"/>
                    <a:pt x="6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45;p56">
              <a:extLst>
                <a:ext uri="{FF2B5EF4-FFF2-40B4-BE49-F238E27FC236}">
                  <a16:creationId xmlns:a16="http://schemas.microsoft.com/office/drawing/2014/main" id="{48682679-0F64-4E40-9220-344C4B5D0A4E}"/>
                </a:ext>
              </a:extLst>
            </p:cNvPr>
            <p:cNvSpPr/>
            <p:nvPr/>
          </p:nvSpPr>
          <p:spPr>
            <a:xfrm>
              <a:off x="3777616" y="3098426"/>
              <a:ext cx="54835" cy="353788"/>
            </a:xfrm>
            <a:custGeom>
              <a:avLst/>
              <a:gdLst/>
              <a:ahLst/>
              <a:cxnLst/>
              <a:rect l="l" t="t" r="r" b="b"/>
              <a:pathLst>
                <a:path w="1808" h="11665" extrusionOk="0">
                  <a:moveTo>
                    <a:pt x="575" y="11665"/>
                  </a:moveTo>
                  <a:lnTo>
                    <a:pt x="0" y="0"/>
                  </a:lnTo>
                  <a:lnTo>
                    <a:pt x="0" y="0"/>
                  </a:lnTo>
                  <a:lnTo>
                    <a:pt x="575" y="11665"/>
                  </a:lnTo>
                  <a:lnTo>
                    <a:pt x="1807" y="11610"/>
                  </a:lnTo>
                  <a:lnTo>
                    <a:pt x="1807" y="11610"/>
                  </a:lnTo>
                  <a:lnTo>
                    <a:pt x="575" y="11665"/>
                  </a:lnTo>
                  <a:close/>
                </a:path>
              </a:pathLst>
            </a:custGeom>
            <a:solidFill>
              <a:srgbClr val="C4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46;p56">
              <a:extLst>
                <a:ext uri="{FF2B5EF4-FFF2-40B4-BE49-F238E27FC236}">
                  <a16:creationId xmlns:a16="http://schemas.microsoft.com/office/drawing/2014/main" id="{6CEE1618-58E2-5343-9D11-10C0CB7C6B4C}"/>
                </a:ext>
              </a:extLst>
            </p:cNvPr>
            <p:cNvSpPr/>
            <p:nvPr/>
          </p:nvSpPr>
          <p:spPr>
            <a:xfrm>
              <a:off x="3832422" y="3448859"/>
              <a:ext cx="17470" cy="1698"/>
            </a:xfrm>
            <a:custGeom>
              <a:avLst/>
              <a:gdLst/>
              <a:ahLst/>
              <a:cxnLst/>
              <a:rect l="l" t="t" r="r" b="b"/>
              <a:pathLst>
                <a:path w="576" h="56" extrusionOk="0">
                  <a:moveTo>
                    <a:pt x="0" y="56"/>
                  </a:moveTo>
                  <a:lnTo>
                    <a:pt x="0" y="56"/>
                  </a:lnTo>
                  <a:lnTo>
                    <a:pt x="575" y="1"/>
                  </a:lnTo>
                  <a:lnTo>
                    <a:pt x="575" y="1"/>
                  </a:lnTo>
                  <a:lnTo>
                    <a:pt x="0" y="56"/>
                  </a:lnTo>
                  <a:close/>
                </a:path>
              </a:pathLst>
            </a:custGeom>
            <a:solidFill>
              <a:srgbClr val="F47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47;p56">
              <a:extLst>
                <a:ext uri="{FF2B5EF4-FFF2-40B4-BE49-F238E27FC236}">
                  <a16:creationId xmlns:a16="http://schemas.microsoft.com/office/drawing/2014/main" id="{F5A1C1C7-70B4-E245-B61E-B4632E27AB54}"/>
                </a:ext>
              </a:extLst>
            </p:cNvPr>
            <p:cNvSpPr/>
            <p:nvPr/>
          </p:nvSpPr>
          <p:spPr>
            <a:xfrm>
              <a:off x="3795056" y="3448041"/>
              <a:ext cx="34909" cy="4185"/>
            </a:xfrm>
            <a:custGeom>
              <a:avLst/>
              <a:gdLst/>
              <a:ahLst/>
              <a:cxnLst/>
              <a:rect l="l" t="t" r="r" b="b"/>
              <a:pathLst>
                <a:path w="1151" h="138" extrusionOk="0">
                  <a:moveTo>
                    <a:pt x="0" y="1"/>
                  </a:moveTo>
                  <a:lnTo>
                    <a:pt x="0" y="138"/>
                  </a:lnTo>
                  <a:lnTo>
                    <a:pt x="1150" y="83"/>
                  </a:lnTo>
                  <a:lnTo>
                    <a:pt x="0" y="1"/>
                  </a:lnTo>
                  <a:close/>
                </a:path>
              </a:pathLst>
            </a:custGeom>
            <a:solidFill>
              <a:srgbClr val="F9A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48;p56">
              <a:extLst>
                <a:ext uri="{FF2B5EF4-FFF2-40B4-BE49-F238E27FC236}">
                  <a16:creationId xmlns:a16="http://schemas.microsoft.com/office/drawing/2014/main" id="{0938B02B-D611-7D44-9EE7-A3A6E8CC3002}"/>
                </a:ext>
              </a:extLst>
            </p:cNvPr>
            <p:cNvSpPr/>
            <p:nvPr/>
          </p:nvSpPr>
          <p:spPr>
            <a:xfrm>
              <a:off x="3452056" y="3815125"/>
              <a:ext cx="215124" cy="216428"/>
            </a:xfrm>
            <a:custGeom>
              <a:avLst/>
              <a:gdLst/>
              <a:ahLst/>
              <a:cxnLst/>
              <a:rect l="l" t="t" r="r" b="b"/>
              <a:pathLst>
                <a:path w="7093" h="7136" extrusionOk="0">
                  <a:moveTo>
                    <a:pt x="2876" y="0"/>
                  </a:moveTo>
                  <a:cubicBezTo>
                    <a:pt x="2876" y="0"/>
                    <a:pt x="3314" y="986"/>
                    <a:pt x="2027" y="2766"/>
                  </a:cubicBezTo>
                  <a:cubicBezTo>
                    <a:pt x="2027" y="2766"/>
                    <a:pt x="220" y="4929"/>
                    <a:pt x="110" y="6024"/>
                  </a:cubicBezTo>
                  <a:cubicBezTo>
                    <a:pt x="1" y="6877"/>
                    <a:pt x="1743" y="7136"/>
                    <a:pt x="2755" y="7136"/>
                  </a:cubicBezTo>
                  <a:cubicBezTo>
                    <a:pt x="3011" y="7136"/>
                    <a:pt x="3220" y="7120"/>
                    <a:pt x="3341" y="7092"/>
                  </a:cubicBezTo>
                  <a:cubicBezTo>
                    <a:pt x="3943" y="6982"/>
                    <a:pt x="6134" y="6544"/>
                    <a:pt x="6599" y="4956"/>
                  </a:cubicBezTo>
                  <a:cubicBezTo>
                    <a:pt x="7092" y="3368"/>
                    <a:pt x="6955" y="0"/>
                    <a:pt x="6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49;p56">
              <a:extLst>
                <a:ext uri="{FF2B5EF4-FFF2-40B4-BE49-F238E27FC236}">
                  <a16:creationId xmlns:a16="http://schemas.microsoft.com/office/drawing/2014/main" id="{D1C75CDA-3049-0E44-B192-86037FC285A0}"/>
                </a:ext>
              </a:extLst>
            </p:cNvPr>
            <p:cNvSpPr/>
            <p:nvPr/>
          </p:nvSpPr>
          <p:spPr>
            <a:xfrm>
              <a:off x="3898025" y="3898988"/>
              <a:ext cx="109639" cy="118799"/>
            </a:xfrm>
            <a:custGeom>
              <a:avLst/>
              <a:gdLst/>
              <a:ahLst/>
              <a:cxnLst/>
              <a:rect l="l" t="t" r="r" b="b"/>
              <a:pathLst>
                <a:path w="3615" h="3917" extrusionOk="0">
                  <a:moveTo>
                    <a:pt x="3615" y="3916"/>
                  </a:moveTo>
                  <a:lnTo>
                    <a:pt x="3615" y="3916"/>
                  </a:lnTo>
                  <a:lnTo>
                    <a:pt x="3615" y="3916"/>
                  </a:lnTo>
                  <a:close/>
                  <a:moveTo>
                    <a:pt x="3615" y="3916"/>
                  </a:moveTo>
                  <a:lnTo>
                    <a:pt x="3615" y="3916"/>
                  </a:lnTo>
                  <a:lnTo>
                    <a:pt x="3615" y="3916"/>
                  </a:lnTo>
                  <a:close/>
                  <a:moveTo>
                    <a:pt x="3615" y="3916"/>
                  </a:moveTo>
                  <a:cubicBezTo>
                    <a:pt x="3615" y="3889"/>
                    <a:pt x="3615" y="3889"/>
                    <a:pt x="3615" y="3889"/>
                  </a:cubicBezTo>
                  <a:cubicBezTo>
                    <a:pt x="3615" y="3889"/>
                    <a:pt x="3615" y="3889"/>
                    <a:pt x="3615" y="3916"/>
                  </a:cubicBezTo>
                  <a:close/>
                  <a:moveTo>
                    <a:pt x="3615" y="3889"/>
                  </a:moveTo>
                  <a:cubicBezTo>
                    <a:pt x="3615" y="3889"/>
                    <a:pt x="3615" y="3889"/>
                    <a:pt x="3615" y="3889"/>
                  </a:cubicBezTo>
                  <a:cubicBezTo>
                    <a:pt x="2985" y="3807"/>
                    <a:pt x="822" y="3478"/>
                    <a:pt x="247" y="1917"/>
                  </a:cubicBezTo>
                  <a:cubicBezTo>
                    <a:pt x="82" y="1397"/>
                    <a:pt x="0" y="713"/>
                    <a:pt x="0" y="1"/>
                  </a:cubicBezTo>
                  <a:cubicBezTo>
                    <a:pt x="0" y="713"/>
                    <a:pt x="82" y="1397"/>
                    <a:pt x="247" y="1917"/>
                  </a:cubicBezTo>
                  <a:cubicBezTo>
                    <a:pt x="822" y="3478"/>
                    <a:pt x="2985" y="3807"/>
                    <a:pt x="3615" y="3889"/>
                  </a:cubicBezTo>
                  <a:cubicBezTo>
                    <a:pt x="3615" y="3889"/>
                    <a:pt x="3615" y="3889"/>
                    <a:pt x="3615" y="3889"/>
                  </a:cubicBezTo>
                  <a:close/>
                </a:path>
              </a:pathLst>
            </a:custGeom>
            <a:solidFill>
              <a:srgbClr val="5E6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450;p56">
              <a:extLst>
                <a:ext uri="{FF2B5EF4-FFF2-40B4-BE49-F238E27FC236}">
                  <a16:creationId xmlns:a16="http://schemas.microsoft.com/office/drawing/2014/main" id="{7FE65C5E-1CD0-0E40-9DD5-A95ABE9FAFAE}"/>
                </a:ext>
              </a:extLst>
            </p:cNvPr>
            <p:cNvSpPr/>
            <p:nvPr/>
          </p:nvSpPr>
          <p:spPr>
            <a:xfrm flipH="1">
              <a:off x="3679042" y="1786281"/>
              <a:ext cx="68155" cy="33413"/>
            </a:xfrm>
            <a:custGeom>
              <a:avLst/>
              <a:gdLst/>
              <a:ahLst/>
              <a:cxnLst/>
              <a:rect l="l" t="t" r="r" b="b"/>
              <a:pathLst>
                <a:path w="2307" h="1131" extrusionOk="0">
                  <a:moveTo>
                    <a:pt x="1121" y="0"/>
                  </a:moveTo>
                  <a:cubicBezTo>
                    <a:pt x="843" y="0"/>
                    <a:pt x="589" y="167"/>
                    <a:pt x="402" y="378"/>
                  </a:cubicBezTo>
                  <a:cubicBezTo>
                    <a:pt x="301" y="479"/>
                    <a:pt x="251" y="604"/>
                    <a:pt x="176" y="704"/>
                  </a:cubicBezTo>
                  <a:cubicBezTo>
                    <a:pt x="101" y="830"/>
                    <a:pt x="51" y="980"/>
                    <a:pt x="1" y="1105"/>
                  </a:cubicBezTo>
                  <a:cubicBezTo>
                    <a:pt x="176" y="880"/>
                    <a:pt x="326" y="629"/>
                    <a:pt x="502" y="479"/>
                  </a:cubicBezTo>
                  <a:cubicBezTo>
                    <a:pt x="685" y="295"/>
                    <a:pt x="890" y="175"/>
                    <a:pt x="1115" y="175"/>
                  </a:cubicBezTo>
                  <a:cubicBezTo>
                    <a:pt x="1136" y="175"/>
                    <a:pt x="1157" y="176"/>
                    <a:pt x="1179" y="178"/>
                  </a:cubicBezTo>
                  <a:cubicBezTo>
                    <a:pt x="1429" y="178"/>
                    <a:pt x="1655" y="303"/>
                    <a:pt x="1855" y="479"/>
                  </a:cubicBezTo>
                  <a:cubicBezTo>
                    <a:pt x="2056" y="654"/>
                    <a:pt x="2231" y="880"/>
                    <a:pt x="2281" y="1130"/>
                  </a:cubicBezTo>
                  <a:cubicBezTo>
                    <a:pt x="2306" y="855"/>
                    <a:pt x="2131" y="579"/>
                    <a:pt x="1956" y="378"/>
                  </a:cubicBezTo>
                  <a:cubicBezTo>
                    <a:pt x="1755" y="178"/>
                    <a:pt x="1479" y="2"/>
                    <a:pt x="1179" y="2"/>
                  </a:cubicBezTo>
                  <a:cubicBezTo>
                    <a:pt x="1159" y="1"/>
                    <a:pt x="1140"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451;p56">
              <a:extLst>
                <a:ext uri="{FF2B5EF4-FFF2-40B4-BE49-F238E27FC236}">
                  <a16:creationId xmlns:a16="http://schemas.microsoft.com/office/drawing/2014/main" id="{DD040DD6-8B4B-9747-B464-9772A383662C}"/>
                </a:ext>
              </a:extLst>
            </p:cNvPr>
            <p:cNvSpPr/>
            <p:nvPr/>
          </p:nvSpPr>
          <p:spPr>
            <a:xfrm flipH="1">
              <a:off x="3890065" y="1769235"/>
              <a:ext cx="68155" cy="34151"/>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452;p56">
              <a:extLst>
                <a:ext uri="{FF2B5EF4-FFF2-40B4-BE49-F238E27FC236}">
                  <a16:creationId xmlns:a16="http://schemas.microsoft.com/office/drawing/2014/main" id="{ECBA89D5-9C15-BE42-8979-168E8159C276}"/>
                </a:ext>
              </a:extLst>
            </p:cNvPr>
            <p:cNvSpPr/>
            <p:nvPr/>
          </p:nvSpPr>
          <p:spPr>
            <a:xfrm flipH="1">
              <a:off x="3768476" y="1922230"/>
              <a:ext cx="108155" cy="24461"/>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453;p56">
              <a:extLst>
                <a:ext uri="{FF2B5EF4-FFF2-40B4-BE49-F238E27FC236}">
                  <a16:creationId xmlns:a16="http://schemas.microsoft.com/office/drawing/2014/main" id="{C4986272-EA83-7843-A188-2F0FDD056A6A}"/>
                </a:ext>
              </a:extLst>
            </p:cNvPr>
            <p:cNvSpPr/>
            <p:nvPr/>
          </p:nvSpPr>
          <p:spPr>
            <a:xfrm flipH="1">
              <a:off x="3806260" y="1956293"/>
              <a:ext cx="44432" cy="18553"/>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454;p56">
              <a:extLst>
                <a:ext uri="{FF2B5EF4-FFF2-40B4-BE49-F238E27FC236}">
                  <a16:creationId xmlns:a16="http://schemas.microsoft.com/office/drawing/2014/main" id="{821C8552-4A82-4B49-96B1-3686001907ED}"/>
                </a:ext>
              </a:extLst>
            </p:cNvPr>
            <p:cNvSpPr/>
            <p:nvPr/>
          </p:nvSpPr>
          <p:spPr>
            <a:xfrm>
              <a:off x="3809620" y="1856033"/>
              <a:ext cx="58524" cy="17873"/>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455;p56">
              <a:extLst>
                <a:ext uri="{FF2B5EF4-FFF2-40B4-BE49-F238E27FC236}">
                  <a16:creationId xmlns:a16="http://schemas.microsoft.com/office/drawing/2014/main" id="{8509236C-80D5-FC4B-BBFA-8BCDE40A8CD4}"/>
                </a:ext>
              </a:extLst>
            </p:cNvPr>
            <p:cNvSpPr/>
            <p:nvPr/>
          </p:nvSpPr>
          <p:spPr>
            <a:xfrm flipH="1">
              <a:off x="3639809" y="1742174"/>
              <a:ext cx="73324" cy="40503"/>
            </a:xfrm>
            <a:custGeom>
              <a:avLst/>
              <a:gdLst/>
              <a:ahLst/>
              <a:cxnLst/>
              <a:rect l="l" t="t" r="r" b="b"/>
              <a:pathLst>
                <a:path w="2482" h="1371" extrusionOk="0">
                  <a:moveTo>
                    <a:pt x="433" y="0"/>
                  </a:moveTo>
                  <a:cubicBezTo>
                    <a:pt x="282" y="0"/>
                    <a:pt x="133" y="12"/>
                    <a:pt x="1" y="42"/>
                  </a:cubicBezTo>
                  <a:lnTo>
                    <a:pt x="1" y="67"/>
                  </a:lnTo>
                  <a:cubicBezTo>
                    <a:pt x="477" y="67"/>
                    <a:pt x="953" y="192"/>
                    <a:pt x="1379" y="418"/>
                  </a:cubicBezTo>
                  <a:cubicBezTo>
                    <a:pt x="1605" y="518"/>
                    <a:pt x="1805" y="668"/>
                    <a:pt x="1981" y="819"/>
                  </a:cubicBezTo>
                  <a:cubicBezTo>
                    <a:pt x="2181" y="969"/>
                    <a:pt x="2331" y="1170"/>
                    <a:pt x="2482" y="1370"/>
                  </a:cubicBezTo>
                  <a:lnTo>
                    <a:pt x="2482" y="1345"/>
                  </a:lnTo>
                  <a:cubicBezTo>
                    <a:pt x="2457" y="1245"/>
                    <a:pt x="2382" y="1120"/>
                    <a:pt x="2331" y="1019"/>
                  </a:cubicBezTo>
                  <a:cubicBezTo>
                    <a:pt x="2256" y="919"/>
                    <a:pt x="2181" y="819"/>
                    <a:pt x="2081" y="719"/>
                  </a:cubicBezTo>
                  <a:cubicBezTo>
                    <a:pt x="1905" y="518"/>
                    <a:pt x="1705" y="393"/>
                    <a:pt x="1479" y="242"/>
                  </a:cubicBezTo>
                  <a:cubicBezTo>
                    <a:pt x="1254" y="142"/>
                    <a:pt x="1003" y="42"/>
                    <a:pt x="752" y="17"/>
                  </a:cubicBezTo>
                  <a:cubicBezTo>
                    <a:pt x="649" y="6"/>
                    <a:pt x="541"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456;p56">
              <a:extLst>
                <a:ext uri="{FF2B5EF4-FFF2-40B4-BE49-F238E27FC236}">
                  <a16:creationId xmlns:a16="http://schemas.microsoft.com/office/drawing/2014/main" id="{8BBBE54C-F97C-B843-9915-8CCBF7A4C6B9}"/>
                </a:ext>
              </a:extLst>
            </p:cNvPr>
            <p:cNvSpPr/>
            <p:nvPr/>
          </p:nvSpPr>
          <p:spPr>
            <a:xfrm flipH="1">
              <a:off x="3904127" y="1731096"/>
              <a:ext cx="77047" cy="32319"/>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canoes&#10;&#10;Description automatically generated with low confidence">
            <a:extLst>
              <a:ext uri="{FF2B5EF4-FFF2-40B4-BE49-F238E27FC236}">
                <a16:creationId xmlns:a16="http://schemas.microsoft.com/office/drawing/2014/main" id="{4C14A15B-D8E1-4047-9997-B292E0345692}"/>
              </a:ext>
            </a:extLst>
          </p:cNvPr>
          <p:cNvPicPr>
            <a:picLocks noChangeAspect="1"/>
          </p:cNvPicPr>
          <p:nvPr/>
        </p:nvPicPr>
        <p:blipFill>
          <a:blip r:embed="rId2"/>
          <a:stretch>
            <a:fillRect/>
          </a:stretch>
        </p:blipFill>
        <p:spPr>
          <a:xfrm>
            <a:off x="599024" y="214980"/>
            <a:ext cx="3810000" cy="2540000"/>
          </a:xfrm>
          <a:prstGeom prst="rect">
            <a:avLst/>
          </a:prstGeom>
        </p:spPr>
      </p:pic>
      <p:sp>
        <p:nvSpPr>
          <p:cNvPr id="6" name="Title 1">
            <a:extLst>
              <a:ext uri="{FF2B5EF4-FFF2-40B4-BE49-F238E27FC236}">
                <a16:creationId xmlns:a16="http://schemas.microsoft.com/office/drawing/2014/main" id="{8F552ADA-3ED3-8448-B6F0-300E3566E2B3}"/>
              </a:ext>
            </a:extLst>
          </p:cNvPr>
          <p:cNvSpPr>
            <a:spLocks noGrp="1"/>
          </p:cNvSpPr>
          <p:nvPr>
            <p:ph type="title"/>
          </p:nvPr>
        </p:nvSpPr>
        <p:spPr>
          <a:xfrm>
            <a:off x="1005352" y="2885462"/>
            <a:ext cx="2997344" cy="1964400"/>
          </a:xfrm>
        </p:spPr>
        <p:txBody>
          <a:bodyPr/>
          <a:lstStyle/>
          <a:p>
            <a:pPr algn="just"/>
            <a:r>
              <a:rPr lang="x-none" sz="3200">
                <a:latin typeface="Calibri" panose="020F0502020204030204" pitchFamily="34" charset="0"/>
                <a:cs typeface="Calibri" panose="020F0502020204030204" pitchFamily="34" charset="0"/>
              </a:rPr>
              <a:t>Trước tình hình đó thì Nhà nước và Nhân dân ta đã làm gì?</a:t>
            </a:r>
          </a:p>
        </p:txBody>
      </p:sp>
      <p:pic>
        <p:nvPicPr>
          <p:cNvPr id="8" name="Picture 7" descr="A person carrying a baby&#10;&#10;Description automatically generated with medium confidence">
            <a:extLst>
              <a:ext uri="{FF2B5EF4-FFF2-40B4-BE49-F238E27FC236}">
                <a16:creationId xmlns:a16="http://schemas.microsoft.com/office/drawing/2014/main" id="{7B1340B0-6243-C84A-ADBF-690B81BCE587}"/>
              </a:ext>
            </a:extLst>
          </p:cNvPr>
          <p:cNvPicPr>
            <a:picLocks noChangeAspect="1"/>
          </p:cNvPicPr>
          <p:nvPr/>
        </p:nvPicPr>
        <p:blipFill rotWithShape="1">
          <a:blip r:embed="rId3"/>
          <a:srcRect t="7277" r="689"/>
          <a:stretch/>
        </p:blipFill>
        <p:spPr>
          <a:xfrm>
            <a:off x="4734977" y="216807"/>
            <a:ext cx="3787040" cy="4773386"/>
          </a:xfrm>
          <a:prstGeom prst="rect">
            <a:avLst/>
          </a:prstGeom>
        </p:spPr>
      </p:pic>
    </p:spTree>
    <p:extLst>
      <p:ext uri="{BB962C8B-B14F-4D97-AF65-F5344CB8AC3E}">
        <p14:creationId xmlns:p14="http://schemas.microsoft.com/office/powerpoint/2010/main" val="116211840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sp>
        <p:nvSpPr>
          <p:cNvPr id="2396" name="Google Shape;2396;p38"/>
          <p:cNvSpPr/>
          <p:nvPr/>
        </p:nvSpPr>
        <p:spPr>
          <a:xfrm>
            <a:off x="4701982" y="1716989"/>
            <a:ext cx="958788" cy="777705"/>
          </a:xfrm>
          <a:custGeom>
            <a:avLst/>
            <a:gdLst/>
            <a:ahLst/>
            <a:cxnLst/>
            <a:rect l="l" t="t" r="r" b="b"/>
            <a:pathLst>
              <a:path w="12072" h="9792" extrusionOk="0">
                <a:moveTo>
                  <a:pt x="5700" y="0"/>
                </a:moveTo>
                <a:cubicBezTo>
                  <a:pt x="5260" y="0"/>
                  <a:pt x="4816" y="53"/>
                  <a:pt x="4385" y="147"/>
                </a:cubicBezTo>
                <a:cubicBezTo>
                  <a:pt x="3885" y="261"/>
                  <a:pt x="3385" y="443"/>
                  <a:pt x="2953" y="671"/>
                </a:cubicBezTo>
                <a:cubicBezTo>
                  <a:pt x="1656" y="1330"/>
                  <a:pt x="428" y="2922"/>
                  <a:pt x="269" y="4400"/>
                </a:cubicBezTo>
                <a:cubicBezTo>
                  <a:pt x="1" y="6864"/>
                  <a:pt x="1916" y="9791"/>
                  <a:pt x="4560" y="9791"/>
                </a:cubicBezTo>
                <a:cubicBezTo>
                  <a:pt x="4600" y="9791"/>
                  <a:pt x="4640" y="9791"/>
                  <a:pt x="4681" y="9789"/>
                </a:cubicBezTo>
                <a:cubicBezTo>
                  <a:pt x="7660" y="9698"/>
                  <a:pt x="12071" y="6583"/>
                  <a:pt x="10366" y="3308"/>
                </a:cubicBezTo>
                <a:cubicBezTo>
                  <a:pt x="9775" y="2149"/>
                  <a:pt x="8910" y="1057"/>
                  <a:pt x="7751" y="466"/>
                </a:cubicBezTo>
                <a:cubicBezTo>
                  <a:pt x="7129" y="141"/>
                  <a:pt x="6420" y="0"/>
                  <a:pt x="5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8"/>
          <p:cNvSpPr/>
          <p:nvPr/>
        </p:nvSpPr>
        <p:spPr>
          <a:xfrm>
            <a:off x="1093775" y="1705248"/>
            <a:ext cx="958783" cy="797865"/>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8"/>
          <p:cNvSpPr/>
          <p:nvPr/>
        </p:nvSpPr>
        <p:spPr>
          <a:xfrm>
            <a:off x="4651860" y="3127525"/>
            <a:ext cx="958783" cy="797865"/>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1143497" y="3123114"/>
            <a:ext cx="958788" cy="777705"/>
          </a:xfrm>
          <a:custGeom>
            <a:avLst/>
            <a:gdLst/>
            <a:ahLst/>
            <a:cxnLst/>
            <a:rect l="l" t="t" r="r" b="b"/>
            <a:pathLst>
              <a:path w="12072" h="9792" extrusionOk="0">
                <a:moveTo>
                  <a:pt x="5700" y="0"/>
                </a:moveTo>
                <a:cubicBezTo>
                  <a:pt x="5260" y="0"/>
                  <a:pt x="4816" y="53"/>
                  <a:pt x="4385" y="147"/>
                </a:cubicBezTo>
                <a:cubicBezTo>
                  <a:pt x="3885" y="261"/>
                  <a:pt x="3385" y="443"/>
                  <a:pt x="2953" y="671"/>
                </a:cubicBezTo>
                <a:cubicBezTo>
                  <a:pt x="1656" y="1330"/>
                  <a:pt x="428" y="2922"/>
                  <a:pt x="269" y="4400"/>
                </a:cubicBezTo>
                <a:cubicBezTo>
                  <a:pt x="1" y="6864"/>
                  <a:pt x="1916" y="9791"/>
                  <a:pt x="4560" y="9791"/>
                </a:cubicBezTo>
                <a:cubicBezTo>
                  <a:pt x="4600" y="9791"/>
                  <a:pt x="4640" y="9791"/>
                  <a:pt x="4681" y="9789"/>
                </a:cubicBezTo>
                <a:cubicBezTo>
                  <a:pt x="7660" y="9698"/>
                  <a:pt x="12071" y="6583"/>
                  <a:pt x="10366" y="3308"/>
                </a:cubicBezTo>
                <a:cubicBezTo>
                  <a:pt x="9775" y="2149"/>
                  <a:pt x="8910" y="1057"/>
                  <a:pt x="7751" y="466"/>
                </a:cubicBezTo>
                <a:cubicBezTo>
                  <a:pt x="7129" y="141"/>
                  <a:pt x="6420" y="0"/>
                  <a:pt x="5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panose="020F0502020204030204" pitchFamily="34" charset="0"/>
                <a:cs typeface="Calibri" panose="020F0502020204030204" pitchFamily="34" charset="0"/>
              </a:rPr>
              <a:t>NỘI DUNG CHỦ ĐỀ</a:t>
            </a:r>
            <a:endParaRPr b="1">
              <a:latin typeface="Calibri" panose="020F0502020204030204" pitchFamily="34" charset="0"/>
              <a:cs typeface="Calibri" panose="020F0502020204030204" pitchFamily="34" charset="0"/>
            </a:endParaRPr>
          </a:p>
        </p:txBody>
      </p:sp>
      <p:sp>
        <p:nvSpPr>
          <p:cNvPr id="2401" name="Google Shape;2401;p38"/>
          <p:cNvSpPr txBox="1">
            <a:spLocks noGrp="1"/>
          </p:cNvSpPr>
          <p:nvPr>
            <p:ph type="title" idx="2"/>
          </p:nvPr>
        </p:nvSpPr>
        <p:spPr>
          <a:xfrm>
            <a:off x="2056701" y="1694123"/>
            <a:ext cx="246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Calibri" panose="020F0502020204030204" pitchFamily="34" charset="0"/>
                <a:cs typeface="Calibri" panose="020F0502020204030204" pitchFamily="34" charset="0"/>
              </a:rPr>
              <a:t>KHỞI ĐỘNG</a:t>
            </a:r>
            <a:endParaRPr b="1">
              <a:latin typeface="Calibri" panose="020F0502020204030204" pitchFamily="34" charset="0"/>
              <a:cs typeface="Calibri" panose="020F0502020204030204" pitchFamily="34" charset="0"/>
            </a:endParaRPr>
          </a:p>
        </p:txBody>
      </p:sp>
      <p:sp>
        <p:nvSpPr>
          <p:cNvPr id="2402" name="Google Shape;2402;p38"/>
          <p:cNvSpPr txBox="1">
            <a:spLocks noGrp="1"/>
          </p:cNvSpPr>
          <p:nvPr>
            <p:ph type="subTitle" idx="1"/>
          </p:nvPr>
        </p:nvSpPr>
        <p:spPr>
          <a:xfrm>
            <a:off x="2056688" y="2140777"/>
            <a:ext cx="23055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TÌM HIỂU CHỦ ĐỀ </a:t>
            </a:r>
          </a:p>
          <a:p>
            <a:pPr marL="0" lvl="0" indent="0" algn="l" rtl="0">
              <a:spcBef>
                <a:spcPts val="0"/>
              </a:spcBef>
              <a:spcAft>
                <a:spcPts val="0"/>
              </a:spcAft>
              <a:buNone/>
            </a:pPr>
            <a:r>
              <a:rPr lang="en"/>
              <a:t>BÀI HỌC</a:t>
            </a:r>
            <a:endParaRPr/>
          </a:p>
        </p:txBody>
      </p:sp>
      <p:sp>
        <p:nvSpPr>
          <p:cNvPr id="2403" name="Google Shape;2403;p38"/>
          <p:cNvSpPr txBox="1">
            <a:spLocks noGrp="1"/>
          </p:cNvSpPr>
          <p:nvPr>
            <p:ph type="title" idx="3"/>
          </p:nvPr>
        </p:nvSpPr>
        <p:spPr>
          <a:xfrm>
            <a:off x="5635100" y="1694123"/>
            <a:ext cx="246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Calibri" panose="020F0502020204030204" pitchFamily="34" charset="0"/>
                <a:cs typeface="Calibri" panose="020F0502020204030204" pitchFamily="34" charset="0"/>
              </a:rPr>
              <a:t>KHÁM PHÁ</a:t>
            </a:r>
            <a:endParaRPr b="1">
              <a:latin typeface="Calibri" panose="020F0502020204030204" pitchFamily="34" charset="0"/>
              <a:cs typeface="Calibri" panose="020F0502020204030204" pitchFamily="34" charset="0"/>
            </a:endParaRPr>
          </a:p>
        </p:txBody>
      </p:sp>
      <p:sp>
        <p:nvSpPr>
          <p:cNvPr id="2404" name="Google Shape;2404;p38"/>
          <p:cNvSpPr txBox="1">
            <a:spLocks noGrp="1"/>
          </p:cNvSpPr>
          <p:nvPr>
            <p:ph type="subTitle" idx="4"/>
          </p:nvPr>
        </p:nvSpPr>
        <p:spPr>
          <a:xfrm>
            <a:off x="5635107" y="2140777"/>
            <a:ext cx="23055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NỘI DUNG BÀI HỌC CẦN GHI NHỚ</a:t>
            </a:r>
            <a:endParaRPr/>
          </a:p>
        </p:txBody>
      </p:sp>
      <p:sp>
        <p:nvSpPr>
          <p:cNvPr id="2405" name="Google Shape;2405;p38"/>
          <p:cNvSpPr txBox="1">
            <a:spLocks noGrp="1"/>
          </p:cNvSpPr>
          <p:nvPr>
            <p:ph type="title" idx="5"/>
          </p:nvPr>
        </p:nvSpPr>
        <p:spPr>
          <a:xfrm>
            <a:off x="2056701" y="3127523"/>
            <a:ext cx="246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Calibri" panose="020F0502020204030204" pitchFamily="34" charset="0"/>
                <a:cs typeface="Calibri" panose="020F0502020204030204" pitchFamily="34" charset="0"/>
              </a:rPr>
              <a:t>LUYỆN TẬP</a:t>
            </a:r>
            <a:endParaRPr b="1">
              <a:latin typeface="Calibri" panose="020F0502020204030204" pitchFamily="34" charset="0"/>
              <a:cs typeface="Calibri" panose="020F0502020204030204" pitchFamily="34" charset="0"/>
            </a:endParaRPr>
          </a:p>
        </p:txBody>
      </p:sp>
      <p:sp>
        <p:nvSpPr>
          <p:cNvPr id="2406" name="Google Shape;2406;p38"/>
          <p:cNvSpPr txBox="1">
            <a:spLocks noGrp="1"/>
          </p:cNvSpPr>
          <p:nvPr>
            <p:ph type="subTitle" idx="6"/>
          </p:nvPr>
        </p:nvSpPr>
        <p:spPr>
          <a:xfrm>
            <a:off x="2056688" y="3574177"/>
            <a:ext cx="23055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THỰC HÀNH BÀI TẬP GVBM GIAO TẠI LỚP</a:t>
            </a:r>
            <a:endParaRPr/>
          </a:p>
        </p:txBody>
      </p:sp>
      <p:sp>
        <p:nvSpPr>
          <p:cNvPr id="2407" name="Google Shape;2407;p38"/>
          <p:cNvSpPr txBox="1">
            <a:spLocks noGrp="1"/>
          </p:cNvSpPr>
          <p:nvPr>
            <p:ph type="title" idx="7"/>
          </p:nvPr>
        </p:nvSpPr>
        <p:spPr>
          <a:xfrm>
            <a:off x="5635100" y="3127523"/>
            <a:ext cx="2460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Calibri" panose="020F0502020204030204" pitchFamily="34" charset="0"/>
                <a:cs typeface="Calibri" panose="020F0502020204030204" pitchFamily="34" charset="0"/>
              </a:rPr>
              <a:t>VẬN DỤNG</a:t>
            </a:r>
            <a:endParaRPr b="1">
              <a:latin typeface="Calibri" panose="020F0502020204030204" pitchFamily="34" charset="0"/>
              <a:cs typeface="Calibri" panose="020F0502020204030204" pitchFamily="34" charset="0"/>
            </a:endParaRPr>
          </a:p>
        </p:txBody>
      </p:sp>
      <p:sp>
        <p:nvSpPr>
          <p:cNvPr id="2408" name="Google Shape;2408;p38"/>
          <p:cNvSpPr txBox="1">
            <a:spLocks noGrp="1"/>
          </p:cNvSpPr>
          <p:nvPr>
            <p:ph type="subTitle" idx="8"/>
          </p:nvPr>
        </p:nvSpPr>
        <p:spPr>
          <a:xfrm>
            <a:off x="5635107" y="3574177"/>
            <a:ext cx="23055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THỰC HIỆN NHIỆM VỤ GVBM GIAO VỀ NHÀ</a:t>
            </a:r>
            <a:endParaRPr/>
          </a:p>
        </p:txBody>
      </p:sp>
      <p:sp>
        <p:nvSpPr>
          <p:cNvPr id="2409" name="Google Shape;2409;p38"/>
          <p:cNvSpPr txBox="1">
            <a:spLocks noGrp="1"/>
          </p:cNvSpPr>
          <p:nvPr>
            <p:ph type="title" idx="9"/>
          </p:nvPr>
        </p:nvSpPr>
        <p:spPr>
          <a:xfrm>
            <a:off x="1048900" y="1694123"/>
            <a:ext cx="1007700"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410" name="Google Shape;2410;p38"/>
          <p:cNvSpPr txBox="1">
            <a:spLocks noGrp="1"/>
          </p:cNvSpPr>
          <p:nvPr>
            <p:ph type="title" idx="13"/>
          </p:nvPr>
        </p:nvSpPr>
        <p:spPr>
          <a:xfrm>
            <a:off x="1048900" y="3127523"/>
            <a:ext cx="1007700"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411" name="Google Shape;2411;p38"/>
          <p:cNvSpPr txBox="1">
            <a:spLocks noGrp="1"/>
          </p:cNvSpPr>
          <p:nvPr>
            <p:ph type="title" idx="14"/>
          </p:nvPr>
        </p:nvSpPr>
        <p:spPr>
          <a:xfrm>
            <a:off x="4627400" y="1694123"/>
            <a:ext cx="1007700"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412" name="Google Shape;2412;p38"/>
          <p:cNvSpPr txBox="1">
            <a:spLocks noGrp="1"/>
          </p:cNvSpPr>
          <p:nvPr>
            <p:ph type="title" idx="15"/>
          </p:nvPr>
        </p:nvSpPr>
        <p:spPr>
          <a:xfrm>
            <a:off x="4627400" y="3133788"/>
            <a:ext cx="1007700"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473"/>
        <p:cNvGrpSpPr/>
        <p:nvPr/>
      </p:nvGrpSpPr>
      <p:grpSpPr>
        <a:xfrm>
          <a:off x="0" y="0"/>
          <a:ext cx="0" cy="0"/>
          <a:chOff x="0" y="0"/>
          <a:chExt cx="0" cy="0"/>
        </a:xfrm>
      </p:grpSpPr>
      <p:sp>
        <p:nvSpPr>
          <p:cNvPr id="2474" name="Google Shape;2474;p40"/>
          <p:cNvSpPr txBox="1">
            <a:spLocks noGrp="1"/>
          </p:cNvSpPr>
          <p:nvPr>
            <p:ph type="title"/>
          </p:nvPr>
        </p:nvSpPr>
        <p:spPr>
          <a:xfrm>
            <a:off x="1089963" y="1026729"/>
            <a:ext cx="436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KHÁM PHÁ</a:t>
            </a:r>
            <a:endParaRPr sz="4800"/>
          </a:p>
        </p:txBody>
      </p:sp>
      <p:sp>
        <p:nvSpPr>
          <p:cNvPr id="2475" name="Google Shape;2475;p40"/>
          <p:cNvSpPr txBox="1">
            <a:spLocks noGrp="1"/>
          </p:cNvSpPr>
          <p:nvPr>
            <p:ph type="subTitle" idx="1"/>
          </p:nvPr>
        </p:nvSpPr>
        <p:spPr>
          <a:xfrm>
            <a:off x="2545856" y="3821804"/>
            <a:ext cx="4360200" cy="10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Tìm hiểu thế nào là yêu thương con người? </a:t>
            </a:r>
          </a:p>
          <a:p>
            <a:pPr marL="0" lvl="0" indent="0" algn="ctr" rtl="0">
              <a:spcBef>
                <a:spcPts val="0"/>
              </a:spcBef>
              <a:spcAft>
                <a:spcPts val="0"/>
              </a:spcAft>
              <a:buNone/>
            </a:pPr>
            <a:r>
              <a:rPr lang="en"/>
              <a:t>Biểu hiện và giá trị của tình yêu thương con người.</a:t>
            </a:r>
            <a:endParaRPr/>
          </a:p>
        </p:txBody>
      </p:sp>
      <p:cxnSp>
        <p:nvCxnSpPr>
          <p:cNvPr id="4" name="Google Shape;3545;p59">
            <a:extLst>
              <a:ext uri="{FF2B5EF4-FFF2-40B4-BE49-F238E27FC236}">
                <a16:creationId xmlns:a16="http://schemas.microsoft.com/office/drawing/2014/main" id="{EECDD93E-3447-E540-9946-8F9090EE65A1}"/>
              </a:ext>
            </a:extLst>
          </p:cNvPr>
          <p:cNvCxnSpPr/>
          <p:nvPr/>
        </p:nvCxnSpPr>
        <p:spPr>
          <a:xfrm>
            <a:off x="2116028" y="3821810"/>
            <a:ext cx="5815800" cy="0"/>
          </a:xfrm>
          <a:prstGeom prst="straightConnector1">
            <a:avLst/>
          </a:prstGeom>
          <a:noFill/>
          <a:ln w="19050" cap="flat" cmpd="sng">
            <a:solidFill>
              <a:srgbClr val="FFC600"/>
            </a:solidFill>
            <a:prstDash val="solid"/>
            <a:round/>
            <a:headEnd type="none" w="med" len="med"/>
            <a:tailEnd type="none" w="med" len="med"/>
          </a:ln>
        </p:spPr>
      </p:cxnSp>
      <p:sp>
        <p:nvSpPr>
          <p:cNvPr id="5" name="Google Shape;3546;p59">
            <a:extLst>
              <a:ext uri="{FF2B5EF4-FFF2-40B4-BE49-F238E27FC236}">
                <a16:creationId xmlns:a16="http://schemas.microsoft.com/office/drawing/2014/main" id="{BC696F2D-26C9-0A47-BF0B-3D7459EF044D}"/>
              </a:ext>
            </a:extLst>
          </p:cNvPr>
          <p:cNvSpPr/>
          <p:nvPr/>
        </p:nvSpPr>
        <p:spPr>
          <a:xfrm>
            <a:off x="1829128" y="3700882"/>
            <a:ext cx="290581" cy="241845"/>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547;p59">
            <a:extLst>
              <a:ext uri="{FF2B5EF4-FFF2-40B4-BE49-F238E27FC236}">
                <a16:creationId xmlns:a16="http://schemas.microsoft.com/office/drawing/2014/main" id="{0D87A659-2036-6742-94A7-90E25C51CE3A}"/>
              </a:ext>
            </a:extLst>
          </p:cNvPr>
          <p:cNvSpPr/>
          <p:nvPr/>
        </p:nvSpPr>
        <p:spPr>
          <a:xfrm>
            <a:off x="3802340" y="3700882"/>
            <a:ext cx="290581" cy="241845"/>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48;p59">
            <a:extLst>
              <a:ext uri="{FF2B5EF4-FFF2-40B4-BE49-F238E27FC236}">
                <a16:creationId xmlns:a16="http://schemas.microsoft.com/office/drawing/2014/main" id="{87F1006E-B042-DA44-A118-D35BCBC1AC47}"/>
              </a:ext>
            </a:extLst>
          </p:cNvPr>
          <p:cNvSpPr/>
          <p:nvPr/>
        </p:nvSpPr>
        <p:spPr>
          <a:xfrm>
            <a:off x="5774628" y="3700882"/>
            <a:ext cx="290581" cy="241845"/>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49;p59">
            <a:extLst>
              <a:ext uri="{FF2B5EF4-FFF2-40B4-BE49-F238E27FC236}">
                <a16:creationId xmlns:a16="http://schemas.microsoft.com/office/drawing/2014/main" id="{12875291-749F-DD41-9AAB-4763AA7AA5E6}"/>
              </a:ext>
            </a:extLst>
          </p:cNvPr>
          <p:cNvSpPr/>
          <p:nvPr/>
        </p:nvSpPr>
        <p:spPr>
          <a:xfrm>
            <a:off x="7746903" y="3700882"/>
            <a:ext cx="290581" cy="241845"/>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562;p59">
            <a:extLst>
              <a:ext uri="{FF2B5EF4-FFF2-40B4-BE49-F238E27FC236}">
                <a16:creationId xmlns:a16="http://schemas.microsoft.com/office/drawing/2014/main" id="{8FBBD93C-9DBC-1042-BEF1-2AF60047CC20}"/>
              </a:ext>
            </a:extLst>
          </p:cNvPr>
          <p:cNvGrpSpPr/>
          <p:nvPr/>
        </p:nvGrpSpPr>
        <p:grpSpPr>
          <a:xfrm>
            <a:off x="3598290" y="2032229"/>
            <a:ext cx="764314" cy="1571044"/>
            <a:chOff x="3358791" y="1395371"/>
            <a:chExt cx="521965" cy="1072898"/>
          </a:xfrm>
        </p:grpSpPr>
        <p:sp>
          <p:nvSpPr>
            <p:cNvPr id="10" name="Google Shape;3563;p59">
              <a:extLst>
                <a:ext uri="{FF2B5EF4-FFF2-40B4-BE49-F238E27FC236}">
                  <a16:creationId xmlns:a16="http://schemas.microsoft.com/office/drawing/2014/main" id="{211C2B99-525F-B54A-BD7B-85CFC7A63530}"/>
                </a:ext>
              </a:extLst>
            </p:cNvPr>
            <p:cNvSpPr/>
            <p:nvPr/>
          </p:nvSpPr>
          <p:spPr>
            <a:xfrm>
              <a:off x="3598229" y="1648332"/>
              <a:ext cx="55630" cy="84874"/>
            </a:xfrm>
            <a:custGeom>
              <a:avLst/>
              <a:gdLst/>
              <a:ahLst/>
              <a:cxnLst/>
              <a:rect l="l" t="t" r="r" b="b"/>
              <a:pathLst>
                <a:path w="4224" h="4589" extrusionOk="0">
                  <a:moveTo>
                    <a:pt x="1165" y="1"/>
                  </a:moveTo>
                  <a:cubicBezTo>
                    <a:pt x="1142" y="138"/>
                    <a:pt x="1096" y="275"/>
                    <a:pt x="1028" y="434"/>
                  </a:cubicBezTo>
                  <a:cubicBezTo>
                    <a:pt x="1028" y="480"/>
                    <a:pt x="1005" y="503"/>
                    <a:pt x="1005" y="549"/>
                  </a:cubicBezTo>
                  <a:cubicBezTo>
                    <a:pt x="800" y="1096"/>
                    <a:pt x="549" y="1462"/>
                    <a:pt x="229" y="1599"/>
                  </a:cubicBezTo>
                  <a:cubicBezTo>
                    <a:pt x="183" y="1667"/>
                    <a:pt x="138" y="1735"/>
                    <a:pt x="92" y="1781"/>
                  </a:cubicBezTo>
                  <a:cubicBezTo>
                    <a:pt x="92" y="1781"/>
                    <a:pt x="92" y="1804"/>
                    <a:pt x="92" y="1804"/>
                  </a:cubicBezTo>
                  <a:lnTo>
                    <a:pt x="115" y="1804"/>
                  </a:lnTo>
                  <a:cubicBezTo>
                    <a:pt x="115" y="1804"/>
                    <a:pt x="1" y="4566"/>
                    <a:pt x="3539" y="4566"/>
                  </a:cubicBezTo>
                  <a:lnTo>
                    <a:pt x="3767" y="4566"/>
                  </a:lnTo>
                  <a:cubicBezTo>
                    <a:pt x="3767" y="4566"/>
                    <a:pt x="3790" y="4566"/>
                    <a:pt x="3835" y="4589"/>
                  </a:cubicBezTo>
                  <a:cubicBezTo>
                    <a:pt x="3904" y="4086"/>
                    <a:pt x="4041" y="3447"/>
                    <a:pt x="4223" y="2763"/>
                  </a:cubicBezTo>
                  <a:cubicBezTo>
                    <a:pt x="3036" y="2443"/>
                    <a:pt x="1850" y="1256"/>
                    <a:pt x="1165" y="1"/>
                  </a:cubicBezTo>
                  <a:close/>
                </a:path>
              </a:pathLst>
            </a:custGeom>
            <a:solidFill>
              <a:srgbClr val="F685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64;p59">
              <a:extLst>
                <a:ext uri="{FF2B5EF4-FFF2-40B4-BE49-F238E27FC236}">
                  <a16:creationId xmlns:a16="http://schemas.microsoft.com/office/drawing/2014/main" id="{F930CC61-95F2-D945-AE89-0B4765787973}"/>
                </a:ext>
              </a:extLst>
            </p:cNvPr>
            <p:cNvSpPr/>
            <p:nvPr/>
          </p:nvSpPr>
          <p:spPr>
            <a:xfrm>
              <a:off x="3705980" y="1492531"/>
              <a:ext cx="68655" cy="86643"/>
            </a:xfrm>
            <a:custGeom>
              <a:avLst/>
              <a:gdLst/>
              <a:ahLst/>
              <a:cxnLst/>
              <a:rect l="l" t="t" r="r" b="b"/>
              <a:pathLst>
                <a:path w="3067" h="3871" extrusionOk="0">
                  <a:moveTo>
                    <a:pt x="1074" y="0"/>
                  </a:moveTo>
                  <a:cubicBezTo>
                    <a:pt x="415" y="0"/>
                    <a:pt x="0" y="640"/>
                    <a:pt x="0" y="640"/>
                  </a:cubicBezTo>
                  <a:cubicBezTo>
                    <a:pt x="0" y="640"/>
                    <a:pt x="1872" y="1256"/>
                    <a:pt x="1872" y="3242"/>
                  </a:cubicBezTo>
                  <a:cubicBezTo>
                    <a:pt x="1867" y="3689"/>
                    <a:pt x="1934" y="3870"/>
                    <a:pt x="2031" y="3870"/>
                  </a:cubicBezTo>
                  <a:cubicBezTo>
                    <a:pt x="2367" y="3870"/>
                    <a:pt x="3067" y="1732"/>
                    <a:pt x="2465" y="937"/>
                  </a:cubicBezTo>
                  <a:cubicBezTo>
                    <a:pt x="1940" y="224"/>
                    <a:pt x="1464" y="0"/>
                    <a:pt x="1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65;p59">
              <a:extLst>
                <a:ext uri="{FF2B5EF4-FFF2-40B4-BE49-F238E27FC236}">
                  <a16:creationId xmlns:a16="http://schemas.microsoft.com/office/drawing/2014/main" id="{952D606F-F1B1-514F-AE87-69E22E52D89B}"/>
                </a:ext>
              </a:extLst>
            </p:cNvPr>
            <p:cNvSpPr/>
            <p:nvPr/>
          </p:nvSpPr>
          <p:spPr>
            <a:xfrm>
              <a:off x="3560361" y="2364204"/>
              <a:ext cx="97724" cy="103965"/>
            </a:xfrm>
            <a:custGeom>
              <a:avLst/>
              <a:gdLst/>
              <a:ahLst/>
              <a:cxnLst/>
              <a:rect l="l" t="t" r="r" b="b"/>
              <a:pathLst>
                <a:path w="8675" h="9229" extrusionOk="0">
                  <a:moveTo>
                    <a:pt x="2340" y="0"/>
                  </a:moveTo>
                  <a:cubicBezTo>
                    <a:pt x="2235" y="0"/>
                    <a:pt x="1507" y="1262"/>
                    <a:pt x="800" y="1820"/>
                  </a:cubicBezTo>
                  <a:cubicBezTo>
                    <a:pt x="1" y="2436"/>
                    <a:pt x="982" y="3668"/>
                    <a:pt x="1850" y="4673"/>
                  </a:cubicBezTo>
                  <a:cubicBezTo>
                    <a:pt x="2662" y="5610"/>
                    <a:pt x="6555" y="9229"/>
                    <a:pt x="7714" y="9229"/>
                  </a:cubicBezTo>
                  <a:cubicBezTo>
                    <a:pt x="7825" y="9229"/>
                    <a:pt x="7911" y="9195"/>
                    <a:pt x="7967" y="9124"/>
                  </a:cubicBezTo>
                  <a:cubicBezTo>
                    <a:pt x="8675" y="8211"/>
                    <a:pt x="7990" y="6704"/>
                    <a:pt x="6346" y="4308"/>
                  </a:cubicBezTo>
                  <a:cubicBezTo>
                    <a:pt x="5502" y="3098"/>
                    <a:pt x="5091" y="1888"/>
                    <a:pt x="5296" y="1272"/>
                  </a:cubicBezTo>
                  <a:cubicBezTo>
                    <a:pt x="5319" y="1203"/>
                    <a:pt x="5274" y="1158"/>
                    <a:pt x="5228" y="1158"/>
                  </a:cubicBezTo>
                  <a:cubicBezTo>
                    <a:pt x="5127" y="1165"/>
                    <a:pt x="5029" y="1168"/>
                    <a:pt x="4933" y="1168"/>
                  </a:cubicBezTo>
                  <a:cubicBezTo>
                    <a:pt x="3154" y="1168"/>
                    <a:pt x="2352" y="16"/>
                    <a:pt x="2352" y="16"/>
                  </a:cubicBezTo>
                  <a:cubicBezTo>
                    <a:pt x="2351" y="5"/>
                    <a:pt x="2346" y="0"/>
                    <a:pt x="23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66;p59">
              <a:extLst>
                <a:ext uri="{FF2B5EF4-FFF2-40B4-BE49-F238E27FC236}">
                  <a16:creationId xmlns:a16="http://schemas.microsoft.com/office/drawing/2014/main" id="{D94A250E-DDED-F04A-8881-B56CA6210027}"/>
                </a:ext>
              </a:extLst>
            </p:cNvPr>
            <p:cNvSpPr/>
            <p:nvPr/>
          </p:nvSpPr>
          <p:spPr>
            <a:xfrm>
              <a:off x="3569361" y="2383150"/>
              <a:ext cx="1555" cy="1555"/>
            </a:xfrm>
            <a:custGeom>
              <a:avLst/>
              <a:gdLst/>
              <a:ahLst/>
              <a:cxnLst/>
              <a:rect l="l" t="t" r="r" b="b"/>
              <a:pathLst>
                <a:path w="138" h="138" extrusionOk="0">
                  <a:moveTo>
                    <a:pt x="1" y="138"/>
                  </a:moveTo>
                  <a:cubicBezTo>
                    <a:pt x="46" y="92"/>
                    <a:pt x="92" y="69"/>
                    <a:pt x="138" y="23"/>
                  </a:cubicBezTo>
                  <a:lnTo>
                    <a:pt x="138" y="1"/>
                  </a:lnTo>
                  <a:cubicBezTo>
                    <a:pt x="138" y="1"/>
                    <a:pt x="138" y="23"/>
                    <a:pt x="138" y="23"/>
                  </a:cubicBezTo>
                  <a:cubicBezTo>
                    <a:pt x="92" y="69"/>
                    <a:pt x="46" y="92"/>
                    <a:pt x="1" y="138"/>
                  </a:cubicBezTo>
                  <a:close/>
                </a:path>
              </a:pathLst>
            </a:custGeom>
            <a:solidFill>
              <a:srgbClr val="D2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67;p59">
              <a:extLst>
                <a:ext uri="{FF2B5EF4-FFF2-40B4-BE49-F238E27FC236}">
                  <a16:creationId xmlns:a16="http://schemas.microsoft.com/office/drawing/2014/main" id="{DD7B746B-B2B3-CA4F-99BE-12192839D794}"/>
                </a:ext>
              </a:extLst>
            </p:cNvPr>
            <p:cNvSpPr/>
            <p:nvPr/>
          </p:nvSpPr>
          <p:spPr>
            <a:xfrm>
              <a:off x="3566027" y="2383409"/>
              <a:ext cx="85884" cy="84859"/>
            </a:xfrm>
            <a:custGeom>
              <a:avLst/>
              <a:gdLst/>
              <a:ahLst/>
              <a:cxnLst/>
              <a:rect l="l" t="t" r="r" b="b"/>
              <a:pathLst>
                <a:path w="7624" h="7533" extrusionOk="0">
                  <a:moveTo>
                    <a:pt x="434" y="0"/>
                  </a:moveTo>
                  <a:cubicBezTo>
                    <a:pt x="388" y="46"/>
                    <a:pt x="342" y="69"/>
                    <a:pt x="297" y="115"/>
                  </a:cubicBezTo>
                  <a:cubicBezTo>
                    <a:pt x="91" y="274"/>
                    <a:pt x="0" y="480"/>
                    <a:pt x="0" y="708"/>
                  </a:cubicBezTo>
                  <a:cubicBezTo>
                    <a:pt x="0" y="1347"/>
                    <a:pt x="708" y="2237"/>
                    <a:pt x="1347" y="2968"/>
                  </a:cubicBezTo>
                  <a:cubicBezTo>
                    <a:pt x="2168" y="3904"/>
                    <a:pt x="6049" y="7533"/>
                    <a:pt x="7213" y="7533"/>
                  </a:cubicBezTo>
                  <a:cubicBezTo>
                    <a:pt x="7327" y="7533"/>
                    <a:pt x="7395" y="7487"/>
                    <a:pt x="7464" y="7419"/>
                  </a:cubicBezTo>
                  <a:cubicBezTo>
                    <a:pt x="7532" y="7327"/>
                    <a:pt x="7578" y="7236"/>
                    <a:pt x="7624" y="7122"/>
                  </a:cubicBezTo>
                  <a:cubicBezTo>
                    <a:pt x="5866" y="6574"/>
                    <a:pt x="2579" y="2991"/>
                    <a:pt x="1826" y="2100"/>
                  </a:cubicBezTo>
                  <a:cubicBezTo>
                    <a:pt x="1027" y="1142"/>
                    <a:pt x="457" y="46"/>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68;p59">
              <a:extLst>
                <a:ext uri="{FF2B5EF4-FFF2-40B4-BE49-F238E27FC236}">
                  <a16:creationId xmlns:a16="http://schemas.microsoft.com/office/drawing/2014/main" id="{EBC0C09F-EC90-B24E-94B3-ACAC55C220D5}"/>
                </a:ext>
              </a:extLst>
            </p:cNvPr>
            <p:cNvSpPr/>
            <p:nvPr/>
          </p:nvSpPr>
          <p:spPr>
            <a:xfrm>
              <a:off x="3609472" y="2392409"/>
              <a:ext cx="12865" cy="5407"/>
            </a:xfrm>
            <a:custGeom>
              <a:avLst/>
              <a:gdLst/>
              <a:ahLst/>
              <a:cxnLst/>
              <a:rect l="l" t="t" r="r" b="b"/>
              <a:pathLst>
                <a:path w="1142" h="480" extrusionOk="0">
                  <a:moveTo>
                    <a:pt x="754" y="0"/>
                  </a:moveTo>
                  <a:cubicBezTo>
                    <a:pt x="297" y="0"/>
                    <a:pt x="23" y="388"/>
                    <a:pt x="1" y="388"/>
                  </a:cubicBezTo>
                  <a:lnTo>
                    <a:pt x="23" y="480"/>
                  </a:lnTo>
                  <a:lnTo>
                    <a:pt x="115" y="457"/>
                  </a:lnTo>
                  <a:cubicBezTo>
                    <a:pt x="183" y="388"/>
                    <a:pt x="434" y="114"/>
                    <a:pt x="754" y="114"/>
                  </a:cubicBezTo>
                  <a:cubicBezTo>
                    <a:pt x="845" y="114"/>
                    <a:pt x="959" y="137"/>
                    <a:pt x="1073" y="183"/>
                  </a:cubicBezTo>
                  <a:lnTo>
                    <a:pt x="1142" y="160"/>
                  </a:lnTo>
                  <a:lnTo>
                    <a:pt x="1119" y="92"/>
                  </a:lnTo>
                  <a:cubicBezTo>
                    <a:pt x="982" y="23"/>
                    <a:pt x="868" y="0"/>
                    <a:pt x="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569;p59">
              <a:extLst>
                <a:ext uri="{FF2B5EF4-FFF2-40B4-BE49-F238E27FC236}">
                  <a16:creationId xmlns:a16="http://schemas.microsoft.com/office/drawing/2014/main" id="{6B41B1FB-A70B-624C-A211-8C12DE071724}"/>
                </a:ext>
              </a:extLst>
            </p:cNvPr>
            <p:cNvSpPr/>
            <p:nvPr/>
          </p:nvSpPr>
          <p:spPr>
            <a:xfrm>
              <a:off x="3614867" y="2399088"/>
              <a:ext cx="10555" cy="4641"/>
            </a:xfrm>
            <a:custGeom>
              <a:avLst/>
              <a:gdLst/>
              <a:ahLst/>
              <a:cxnLst/>
              <a:rect l="l" t="t" r="r" b="b"/>
              <a:pathLst>
                <a:path w="937" h="412" extrusionOk="0">
                  <a:moveTo>
                    <a:pt x="617" y="1"/>
                  </a:moveTo>
                  <a:cubicBezTo>
                    <a:pt x="229" y="24"/>
                    <a:pt x="1" y="343"/>
                    <a:pt x="1" y="343"/>
                  </a:cubicBezTo>
                  <a:lnTo>
                    <a:pt x="1" y="412"/>
                  </a:lnTo>
                  <a:lnTo>
                    <a:pt x="69" y="389"/>
                  </a:lnTo>
                  <a:lnTo>
                    <a:pt x="115" y="366"/>
                  </a:lnTo>
                  <a:cubicBezTo>
                    <a:pt x="183" y="275"/>
                    <a:pt x="389" y="115"/>
                    <a:pt x="617" y="115"/>
                  </a:cubicBezTo>
                  <a:cubicBezTo>
                    <a:pt x="686" y="115"/>
                    <a:pt x="777" y="138"/>
                    <a:pt x="868" y="183"/>
                  </a:cubicBezTo>
                  <a:lnTo>
                    <a:pt x="937" y="138"/>
                  </a:lnTo>
                  <a:lnTo>
                    <a:pt x="914" y="69"/>
                  </a:lnTo>
                  <a:cubicBezTo>
                    <a:pt x="823" y="24"/>
                    <a:pt x="708" y="1"/>
                    <a:pt x="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570;p59">
              <a:extLst>
                <a:ext uri="{FF2B5EF4-FFF2-40B4-BE49-F238E27FC236}">
                  <a16:creationId xmlns:a16="http://schemas.microsoft.com/office/drawing/2014/main" id="{F87E8904-ABF9-0B4C-A661-9D6DB8E46734}"/>
                </a:ext>
              </a:extLst>
            </p:cNvPr>
            <p:cNvSpPr/>
            <p:nvPr/>
          </p:nvSpPr>
          <p:spPr>
            <a:xfrm>
              <a:off x="3618213" y="2405002"/>
              <a:ext cx="10555" cy="4641"/>
            </a:xfrm>
            <a:custGeom>
              <a:avLst/>
              <a:gdLst/>
              <a:ahLst/>
              <a:cxnLst/>
              <a:rect l="l" t="t" r="r" b="b"/>
              <a:pathLst>
                <a:path w="937" h="412" extrusionOk="0">
                  <a:moveTo>
                    <a:pt x="617" y="1"/>
                  </a:moveTo>
                  <a:cubicBezTo>
                    <a:pt x="229" y="24"/>
                    <a:pt x="1" y="320"/>
                    <a:pt x="1" y="343"/>
                  </a:cubicBezTo>
                  <a:lnTo>
                    <a:pt x="1" y="412"/>
                  </a:lnTo>
                  <a:lnTo>
                    <a:pt x="69" y="389"/>
                  </a:lnTo>
                  <a:lnTo>
                    <a:pt x="115" y="343"/>
                  </a:lnTo>
                  <a:cubicBezTo>
                    <a:pt x="183" y="275"/>
                    <a:pt x="389" y="115"/>
                    <a:pt x="617" y="115"/>
                  </a:cubicBezTo>
                  <a:cubicBezTo>
                    <a:pt x="708" y="115"/>
                    <a:pt x="777" y="138"/>
                    <a:pt x="868" y="161"/>
                  </a:cubicBezTo>
                  <a:lnTo>
                    <a:pt x="936" y="138"/>
                  </a:lnTo>
                  <a:lnTo>
                    <a:pt x="914" y="69"/>
                  </a:lnTo>
                  <a:cubicBezTo>
                    <a:pt x="822" y="24"/>
                    <a:pt x="708" y="1"/>
                    <a:pt x="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71;p59">
              <a:extLst>
                <a:ext uri="{FF2B5EF4-FFF2-40B4-BE49-F238E27FC236}">
                  <a16:creationId xmlns:a16="http://schemas.microsoft.com/office/drawing/2014/main" id="{E16B606A-F600-0043-820F-1ECE59FA0A52}"/>
                </a:ext>
              </a:extLst>
            </p:cNvPr>
            <p:cNvSpPr/>
            <p:nvPr/>
          </p:nvSpPr>
          <p:spPr>
            <a:xfrm>
              <a:off x="3358791" y="2326617"/>
              <a:ext cx="59153" cy="121065"/>
            </a:xfrm>
            <a:custGeom>
              <a:avLst/>
              <a:gdLst/>
              <a:ahLst/>
              <a:cxnLst/>
              <a:rect l="l" t="t" r="r" b="b"/>
              <a:pathLst>
                <a:path w="5251" h="10747" extrusionOk="0">
                  <a:moveTo>
                    <a:pt x="3230" y="1"/>
                  </a:moveTo>
                  <a:cubicBezTo>
                    <a:pt x="3082" y="1"/>
                    <a:pt x="1882" y="717"/>
                    <a:pt x="1005" y="843"/>
                  </a:cubicBezTo>
                  <a:cubicBezTo>
                    <a:pt x="1" y="1002"/>
                    <a:pt x="275" y="2555"/>
                    <a:pt x="549" y="3878"/>
                  </a:cubicBezTo>
                  <a:cubicBezTo>
                    <a:pt x="836" y="5158"/>
                    <a:pt x="2658" y="10746"/>
                    <a:pt x="3645" y="10746"/>
                  </a:cubicBezTo>
                  <a:cubicBezTo>
                    <a:pt x="3679" y="10746"/>
                    <a:pt x="3712" y="10740"/>
                    <a:pt x="3744" y="10726"/>
                  </a:cubicBezTo>
                  <a:cubicBezTo>
                    <a:pt x="4817" y="10247"/>
                    <a:pt x="4931" y="8603"/>
                    <a:pt x="4657" y="5727"/>
                  </a:cubicBezTo>
                  <a:cubicBezTo>
                    <a:pt x="4497" y="4244"/>
                    <a:pt x="4726" y="2988"/>
                    <a:pt x="5205" y="2555"/>
                  </a:cubicBezTo>
                  <a:cubicBezTo>
                    <a:pt x="5251" y="2509"/>
                    <a:pt x="5251" y="2440"/>
                    <a:pt x="5205" y="2418"/>
                  </a:cubicBezTo>
                  <a:cubicBezTo>
                    <a:pt x="3402" y="1573"/>
                    <a:pt x="3242" y="21"/>
                    <a:pt x="3242" y="21"/>
                  </a:cubicBezTo>
                  <a:cubicBezTo>
                    <a:pt x="3248" y="7"/>
                    <a:pt x="3243" y="1"/>
                    <a:pt x="3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572;p59">
              <a:extLst>
                <a:ext uri="{FF2B5EF4-FFF2-40B4-BE49-F238E27FC236}">
                  <a16:creationId xmlns:a16="http://schemas.microsoft.com/office/drawing/2014/main" id="{29277BC1-8E0C-D646-8A5B-F3703E9E6A33}"/>
                </a:ext>
              </a:extLst>
            </p:cNvPr>
            <p:cNvSpPr/>
            <p:nvPr/>
          </p:nvSpPr>
          <p:spPr>
            <a:xfrm>
              <a:off x="3362136" y="2335842"/>
              <a:ext cx="42176" cy="111861"/>
            </a:xfrm>
            <a:custGeom>
              <a:avLst/>
              <a:gdLst/>
              <a:ahLst/>
              <a:cxnLst/>
              <a:rect l="l" t="t" r="r" b="b"/>
              <a:pathLst>
                <a:path w="3744" h="9930" extrusionOk="0">
                  <a:moveTo>
                    <a:pt x="891" y="1"/>
                  </a:moveTo>
                  <a:cubicBezTo>
                    <a:pt x="845" y="1"/>
                    <a:pt x="777" y="24"/>
                    <a:pt x="731" y="24"/>
                  </a:cubicBezTo>
                  <a:lnTo>
                    <a:pt x="708" y="24"/>
                  </a:lnTo>
                  <a:cubicBezTo>
                    <a:pt x="160" y="115"/>
                    <a:pt x="1" y="594"/>
                    <a:pt x="1" y="1233"/>
                  </a:cubicBezTo>
                  <a:cubicBezTo>
                    <a:pt x="1" y="1781"/>
                    <a:pt x="115" y="2443"/>
                    <a:pt x="252" y="3059"/>
                  </a:cubicBezTo>
                  <a:cubicBezTo>
                    <a:pt x="526" y="4338"/>
                    <a:pt x="2352" y="9930"/>
                    <a:pt x="3333" y="9930"/>
                  </a:cubicBezTo>
                  <a:cubicBezTo>
                    <a:pt x="3379" y="9930"/>
                    <a:pt x="3402" y="9907"/>
                    <a:pt x="3447" y="9907"/>
                  </a:cubicBezTo>
                  <a:cubicBezTo>
                    <a:pt x="3539" y="9861"/>
                    <a:pt x="3653" y="9793"/>
                    <a:pt x="3744" y="9724"/>
                  </a:cubicBezTo>
                  <a:cubicBezTo>
                    <a:pt x="2466" y="8378"/>
                    <a:pt x="1302" y="3653"/>
                    <a:pt x="1096" y="2512"/>
                  </a:cubicBezTo>
                  <a:cubicBezTo>
                    <a:pt x="845" y="1302"/>
                    <a:pt x="891" y="46"/>
                    <a:pt x="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573;p59">
              <a:extLst>
                <a:ext uri="{FF2B5EF4-FFF2-40B4-BE49-F238E27FC236}">
                  <a16:creationId xmlns:a16="http://schemas.microsoft.com/office/drawing/2014/main" id="{53014C3F-8BCE-7C47-9B4E-CDC4BFB7EDAD}"/>
                </a:ext>
              </a:extLst>
            </p:cNvPr>
            <p:cNvSpPr/>
            <p:nvPr/>
          </p:nvSpPr>
          <p:spPr>
            <a:xfrm>
              <a:off x="3399161" y="2365410"/>
              <a:ext cx="12865" cy="4900"/>
            </a:xfrm>
            <a:custGeom>
              <a:avLst/>
              <a:gdLst/>
              <a:ahLst/>
              <a:cxnLst/>
              <a:rect l="l" t="t" r="r" b="b"/>
              <a:pathLst>
                <a:path w="1142" h="435" extrusionOk="0">
                  <a:moveTo>
                    <a:pt x="457" y="1"/>
                  </a:moveTo>
                  <a:cubicBezTo>
                    <a:pt x="206" y="1"/>
                    <a:pt x="23" y="69"/>
                    <a:pt x="23" y="69"/>
                  </a:cubicBezTo>
                  <a:lnTo>
                    <a:pt x="0" y="160"/>
                  </a:lnTo>
                  <a:lnTo>
                    <a:pt x="69" y="183"/>
                  </a:lnTo>
                  <a:lnTo>
                    <a:pt x="115" y="183"/>
                  </a:lnTo>
                  <a:cubicBezTo>
                    <a:pt x="160" y="160"/>
                    <a:pt x="297" y="115"/>
                    <a:pt x="457" y="115"/>
                  </a:cubicBezTo>
                  <a:cubicBezTo>
                    <a:pt x="640" y="115"/>
                    <a:pt x="868" y="183"/>
                    <a:pt x="1050" y="412"/>
                  </a:cubicBezTo>
                  <a:lnTo>
                    <a:pt x="1142" y="434"/>
                  </a:lnTo>
                  <a:lnTo>
                    <a:pt x="1142" y="343"/>
                  </a:lnTo>
                  <a:cubicBezTo>
                    <a:pt x="936" y="69"/>
                    <a:pt x="662"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74;p59">
              <a:extLst>
                <a:ext uri="{FF2B5EF4-FFF2-40B4-BE49-F238E27FC236}">
                  <a16:creationId xmlns:a16="http://schemas.microsoft.com/office/drawing/2014/main" id="{65FF53AC-6885-8F4F-82CC-22479A7CFFBE}"/>
                </a:ext>
              </a:extLst>
            </p:cNvPr>
            <p:cNvSpPr/>
            <p:nvPr/>
          </p:nvSpPr>
          <p:spPr>
            <a:xfrm>
              <a:off x="3400704" y="2373384"/>
              <a:ext cx="10814" cy="4123"/>
            </a:xfrm>
            <a:custGeom>
              <a:avLst/>
              <a:gdLst/>
              <a:ahLst/>
              <a:cxnLst/>
              <a:rect l="l" t="t" r="r" b="b"/>
              <a:pathLst>
                <a:path w="960" h="366" extrusionOk="0">
                  <a:moveTo>
                    <a:pt x="388" y="0"/>
                  </a:moveTo>
                  <a:cubicBezTo>
                    <a:pt x="183" y="0"/>
                    <a:pt x="46" y="69"/>
                    <a:pt x="23" y="69"/>
                  </a:cubicBezTo>
                  <a:lnTo>
                    <a:pt x="0" y="137"/>
                  </a:lnTo>
                  <a:lnTo>
                    <a:pt x="69" y="160"/>
                  </a:lnTo>
                  <a:lnTo>
                    <a:pt x="92" y="160"/>
                  </a:lnTo>
                  <a:cubicBezTo>
                    <a:pt x="137" y="137"/>
                    <a:pt x="251" y="92"/>
                    <a:pt x="388" y="92"/>
                  </a:cubicBezTo>
                  <a:cubicBezTo>
                    <a:pt x="548" y="92"/>
                    <a:pt x="731" y="160"/>
                    <a:pt x="891" y="343"/>
                  </a:cubicBezTo>
                  <a:lnTo>
                    <a:pt x="959" y="365"/>
                  </a:lnTo>
                  <a:lnTo>
                    <a:pt x="959" y="297"/>
                  </a:lnTo>
                  <a:cubicBezTo>
                    <a:pt x="799" y="69"/>
                    <a:pt x="571" y="0"/>
                    <a:pt x="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575;p59">
              <a:extLst>
                <a:ext uri="{FF2B5EF4-FFF2-40B4-BE49-F238E27FC236}">
                  <a16:creationId xmlns:a16="http://schemas.microsoft.com/office/drawing/2014/main" id="{B02556C8-1633-9E4D-985C-7719B0971396}"/>
                </a:ext>
              </a:extLst>
            </p:cNvPr>
            <p:cNvSpPr/>
            <p:nvPr/>
          </p:nvSpPr>
          <p:spPr>
            <a:xfrm>
              <a:off x="3400964" y="2380064"/>
              <a:ext cx="10803" cy="4123"/>
            </a:xfrm>
            <a:custGeom>
              <a:avLst/>
              <a:gdLst/>
              <a:ahLst/>
              <a:cxnLst/>
              <a:rect l="l" t="t" r="r" b="b"/>
              <a:pathLst>
                <a:path w="959" h="366" extrusionOk="0">
                  <a:moveTo>
                    <a:pt x="365" y="1"/>
                  </a:moveTo>
                  <a:cubicBezTo>
                    <a:pt x="183" y="1"/>
                    <a:pt x="23" y="69"/>
                    <a:pt x="23" y="69"/>
                  </a:cubicBezTo>
                  <a:lnTo>
                    <a:pt x="0" y="138"/>
                  </a:lnTo>
                  <a:lnTo>
                    <a:pt x="69" y="161"/>
                  </a:lnTo>
                  <a:lnTo>
                    <a:pt x="92" y="161"/>
                  </a:lnTo>
                  <a:cubicBezTo>
                    <a:pt x="137" y="138"/>
                    <a:pt x="251" y="115"/>
                    <a:pt x="365" y="115"/>
                  </a:cubicBezTo>
                  <a:cubicBezTo>
                    <a:pt x="525" y="115"/>
                    <a:pt x="731" y="161"/>
                    <a:pt x="868" y="366"/>
                  </a:cubicBezTo>
                  <a:lnTo>
                    <a:pt x="936" y="366"/>
                  </a:lnTo>
                  <a:lnTo>
                    <a:pt x="959" y="297"/>
                  </a:lnTo>
                  <a:cubicBezTo>
                    <a:pt x="776" y="69"/>
                    <a:pt x="548"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76;p59">
              <a:extLst>
                <a:ext uri="{FF2B5EF4-FFF2-40B4-BE49-F238E27FC236}">
                  <a16:creationId xmlns:a16="http://schemas.microsoft.com/office/drawing/2014/main" id="{B6653A5D-51F9-4440-863E-402E61C7E7E0}"/>
                </a:ext>
              </a:extLst>
            </p:cNvPr>
            <p:cNvSpPr/>
            <p:nvPr/>
          </p:nvSpPr>
          <p:spPr>
            <a:xfrm>
              <a:off x="3572706" y="1929883"/>
              <a:ext cx="149915" cy="460018"/>
            </a:xfrm>
            <a:custGeom>
              <a:avLst/>
              <a:gdLst/>
              <a:ahLst/>
              <a:cxnLst/>
              <a:rect l="l" t="t" r="r" b="b"/>
              <a:pathLst>
                <a:path w="13308" h="40836" extrusionOk="0">
                  <a:moveTo>
                    <a:pt x="2740" y="1"/>
                  </a:moveTo>
                  <a:cubicBezTo>
                    <a:pt x="2740" y="1"/>
                    <a:pt x="1119" y="3835"/>
                    <a:pt x="1119" y="5205"/>
                  </a:cubicBezTo>
                  <a:cubicBezTo>
                    <a:pt x="1165" y="9154"/>
                    <a:pt x="6141" y="20178"/>
                    <a:pt x="6141" y="20178"/>
                  </a:cubicBezTo>
                  <a:cubicBezTo>
                    <a:pt x="6141" y="20178"/>
                    <a:pt x="4086" y="21822"/>
                    <a:pt x="2740" y="24994"/>
                  </a:cubicBezTo>
                  <a:cubicBezTo>
                    <a:pt x="1370" y="28167"/>
                    <a:pt x="1" y="39237"/>
                    <a:pt x="1" y="39237"/>
                  </a:cubicBezTo>
                  <a:lnTo>
                    <a:pt x="4817" y="40835"/>
                  </a:lnTo>
                  <a:cubicBezTo>
                    <a:pt x="4817" y="40835"/>
                    <a:pt x="13308" y="23168"/>
                    <a:pt x="13285" y="20977"/>
                  </a:cubicBezTo>
                  <a:cubicBezTo>
                    <a:pt x="13239" y="16823"/>
                    <a:pt x="8971" y="1096"/>
                    <a:pt x="8971" y="1096"/>
                  </a:cubicBezTo>
                  <a:lnTo>
                    <a:pt x="2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577;p59">
              <a:extLst>
                <a:ext uri="{FF2B5EF4-FFF2-40B4-BE49-F238E27FC236}">
                  <a16:creationId xmlns:a16="http://schemas.microsoft.com/office/drawing/2014/main" id="{2177C1A6-32AE-7645-93BB-D93A44803A1A}"/>
                </a:ext>
              </a:extLst>
            </p:cNvPr>
            <p:cNvSpPr/>
            <p:nvPr/>
          </p:nvSpPr>
          <p:spPr>
            <a:xfrm>
              <a:off x="3597151" y="1665686"/>
              <a:ext cx="15" cy="344"/>
            </a:xfrm>
            <a:custGeom>
              <a:avLst/>
              <a:gdLst/>
              <a:ahLst/>
              <a:cxnLst/>
              <a:rect l="l" t="t" r="r" b="b"/>
              <a:pathLst>
                <a:path w="1" h="23" extrusionOk="0">
                  <a:moveTo>
                    <a:pt x="0" y="23"/>
                  </a:moveTo>
                  <a:cubicBezTo>
                    <a:pt x="0" y="23"/>
                    <a:pt x="0" y="23"/>
                    <a:pt x="0" y="23"/>
                  </a:cubicBezTo>
                  <a:cubicBezTo>
                    <a:pt x="0" y="23"/>
                    <a:pt x="0" y="0"/>
                    <a:pt x="0" y="0"/>
                  </a:cubicBezTo>
                  <a:cubicBezTo>
                    <a:pt x="0" y="0"/>
                    <a:pt x="0" y="23"/>
                    <a:pt x="0" y="23"/>
                  </a:cubicBezTo>
                </a:path>
              </a:pathLst>
            </a:custGeom>
            <a:solidFill>
              <a:srgbClr val="FCD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78;p59">
              <a:extLst>
                <a:ext uri="{FF2B5EF4-FFF2-40B4-BE49-F238E27FC236}">
                  <a16:creationId xmlns:a16="http://schemas.microsoft.com/office/drawing/2014/main" id="{5BD993A8-7CFB-294D-BB2D-5A75CB5DF3EF}"/>
                </a:ext>
              </a:extLst>
            </p:cNvPr>
            <p:cNvSpPr/>
            <p:nvPr/>
          </p:nvSpPr>
          <p:spPr>
            <a:xfrm>
              <a:off x="3444668" y="1447669"/>
              <a:ext cx="144260" cy="328521"/>
            </a:xfrm>
            <a:custGeom>
              <a:avLst/>
              <a:gdLst/>
              <a:ahLst/>
              <a:cxnLst/>
              <a:rect l="l" t="t" r="r" b="b"/>
              <a:pathLst>
                <a:path w="12806" h="29163" extrusionOk="0">
                  <a:moveTo>
                    <a:pt x="810" y="0"/>
                  </a:moveTo>
                  <a:cubicBezTo>
                    <a:pt x="537" y="0"/>
                    <a:pt x="385" y="44"/>
                    <a:pt x="434" y="151"/>
                  </a:cubicBezTo>
                  <a:cubicBezTo>
                    <a:pt x="1073" y="1589"/>
                    <a:pt x="480" y="5858"/>
                    <a:pt x="480" y="5858"/>
                  </a:cubicBezTo>
                  <a:cubicBezTo>
                    <a:pt x="480" y="5858"/>
                    <a:pt x="1" y="13481"/>
                    <a:pt x="662" y="15832"/>
                  </a:cubicBezTo>
                  <a:cubicBezTo>
                    <a:pt x="1324" y="18183"/>
                    <a:pt x="9838" y="29162"/>
                    <a:pt x="9838" y="29162"/>
                  </a:cubicBezTo>
                  <a:lnTo>
                    <a:pt x="12806" y="22748"/>
                  </a:lnTo>
                  <a:lnTo>
                    <a:pt x="11915" y="21196"/>
                  </a:lnTo>
                  <a:lnTo>
                    <a:pt x="5319" y="14417"/>
                  </a:lnTo>
                  <a:cubicBezTo>
                    <a:pt x="5319" y="14417"/>
                    <a:pt x="3607" y="5880"/>
                    <a:pt x="3790" y="3689"/>
                  </a:cubicBezTo>
                  <a:cubicBezTo>
                    <a:pt x="3949" y="1521"/>
                    <a:pt x="4223" y="1247"/>
                    <a:pt x="4703" y="973"/>
                  </a:cubicBezTo>
                  <a:cubicBezTo>
                    <a:pt x="5107" y="753"/>
                    <a:pt x="1934" y="0"/>
                    <a:pt x="810"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579;p59">
              <a:extLst>
                <a:ext uri="{FF2B5EF4-FFF2-40B4-BE49-F238E27FC236}">
                  <a16:creationId xmlns:a16="http://schemas.microsoft.com/office/drawing/2014/main" id="{DF4E4D16-1D39-7E46-8032-80143D32B89B}"/>
                </a:ext>
              </a:extLst>
            </p:cNvPr>
            <p:cNvSpPr/>
            <p:nvPr/>
          </p:nvSpPr>
          <p:spPr>
            <a:xfrm>
              <a:off x="3601756" y="1683623"/>
              <a:ext cx="279000" cy="184938"/>
            </a:xfrm>
            <a:custGeom>
              <a:avLst/>
              <a:gdLst/>
              <a:ahLst/>
              <a:cxnLst/>
              <a:rect l="l" t="t" r="r" b="b"/>
              <a:pathLst>
                <a:path w="24767" h="16417" extrusionOk="0">
                  <a:moveTo>
                    <a:pt x="21949" y="0"/>
                  </a:moveTo>
                  <a:cubicBezTo>
                    <a:pt x="21704" y="0"/>
                    <a:pt x="21458" y="117"/>
                    <a:pt x="21274" y="317"/>
                  </a:cubicBezTo>
                  <a:lnTo>
                    <a:pt x="20932" y="728"/>
                  </a:lnTo>
                  <a:lnTo>
                    <a:pt x="20133" y="248"/>
                  </a:lnTo>
                  <a:cubicBezTo>
                    <a:pt x="20029" y="190"/>
                    <a:pt x="19918" y="163"/>
                    <a:pt x="19809" y="163"/>
                  </a:cubicBezTo>
                  <a:cubicBezTo>
                    <a:pt x="19534" y="163"/>
                    <a:pt x="19272" y="335"/>
                    <a:pt x="19174" y="613"/>
                  </a:cubicBezTo>
                  <a:lnTo>
                    <a:pt x="18786" y="1777"/>
                  </a:lnTo>
                  <a:cubicBezTo>
                    <a:pt x="18718" y="1983"/>
                    <a:pt x="18718" y="2211"/>
                    <a:pt x="18786" y="2417"/>
                  </a:cubicBezTo>
                  <a:lnTo>
                    <a:pt x="19014" y="3193"/>
                  </a:lnTo>
                  <a:cubicBezTo>
                    <a:pt x="19151" y="3604"/>
                    <a:pt x="19037" y="4014"/>
                    <a:pt x="18740" y="4311"/>
                  </a:cubicBezTo>
                  <a:cubicBezTo>
                    <a:pt x="18033" y="5019"/>
                    <a:pt x="16709" y="6343"/>
                    <a:pt x="15682" y="7141"/>
                  </a:cubicBezTo>
                  <a:cubicBezTo>
                    <a:pt x="14244" y="8283"/>
                    <a:pt x="11573" y="10497"/>
                    <a:pt x="11573" y="10497"/>
                  </a:cubicBezTo>
                  <a:cubicBezTo>
                    <a:pt x="11573" y="10497"/>
                    <a:pt x="6826" y="4220"/>
                    <a:pt x="4931" y="3033"/>
                  </a:cubicBezTo>
                  <a:cubicBezTo>
                    <a:pt x="4736" y="2913"/>
                    <a:pt x="4431" y="2865"/>
                    <a:pt x="4065" y="2865"/>
                  </a:cubicBezTo>
                  <a:cubicBezTo>
                    <a:pt x="2550" y="2865"/>
                    <a:pt x="1" y="3695"/>
                    <a:pt x="1" y="3695"/>
                  </a:cubicBezTo>
                  <a:lnTo>
                    <a:pt x="526" y="7141"/>
                  </a:lnTo>
                  <a:cubicBezTo>
                    <a:pt x="526" y="7141"/>
                    <a:pt x="6864" y="16416"/>
                    <a:pt x="12111" y="16416"/>
                  </a:cubicBezTo>
                  <a:cubicBezTo>
                    <a:pt x="12198" y="16416"/>
                    <a:pt x="12285" y="16414"/>
                    <a:pt x="12372" y="16408"/>
                  </a:cubicBezTo>
                  <a:cubicBezTo>
                    <a:pt x="15248" y="16249"/>
                    <a:pt x="20041" y="7301"/>
                    <a:pt x="20041" y="7301"/>
                  </a:cubicBezTo>
                  <a:lnTo>
                    <a:pt x="22141" y="4562"/>
                  </a:lnTo>
                  <a:cubicBezTo>
                    <a:pt x="22141" y="4562"/>
                    <a:pt x="24766" y="3238"/>
                    <a:pt x="24127" y="1777"/>
                  </a:cubicBezTo>
                  <a:cubicBezTo>
                    <a:pt x="23739" y="864"/>
                    <a:pt x="22895" y="339"/>
                    <a:pt x="22301" y="88"/>
                  </a:cubicBezTo>
                  <a:cubicBezTo>
                    <a:pt x="22189" y="28"/>
                    <a:pt x="22069" y="0"/>
                    <a:pt x="21949"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580;p59">
              <a:extLst>
                <a:ext uri="{FF2B5EF4-FFF2-40B4-BE49-F238E27FC236}">
                  <a16:creationId xmlns:a16="http://schemas.microsoft.com/office/drawing/2014/main" id="{466EFA6C-2DBF-774B-A58A-D0BE92D858F9}"/>
                </a:ext>
              </a:extLst>
            </p:cNvPr>
            <p:cNvSpPr/>
            <p:nvPr/>
          </p:nvSpPr>
          <p:spPr>
            <a:xfrm>
              <a:off x="3434643" y="1401701"/>
              <a:ext cx="77661" cy="75859"/>
            </a:xfrm>
            <a:custGeom>
              <a:avLst/>
              <a:gdLst/>
              <a:ahLst/>
              <a:cxnLst/>
              <a:rect l="l" t="t" r="r" b="b"/>
              <a:pathLst>
                <a:path w="6894" h="6734" extrusionOk="0">
                  <a:moveTo>
                    <a:pt x="2782" y="0"/>
                  </a:moveTo>
                  <a:cubicBezTo>
                    <a:pt x="2394" y="0"/>
                    <a:pt x="1996" y="69"/>
                    <a:pt x="1621" y="261"/>
                  </a:cubicBezTo>
                  <a:cubicBezTo>
                    <a:pt x="0" y="1037"/>
                    <a:pt x="1324" y="4232"/>
                    <a:pt x="1324" y="4232"/>
                  </a:cubicBezTo>
                  <a:cubicBezTo>
                    <a:pt x="1324" y="4232"/>
                    <a:pt x="3656" y="6733"/>
                    <a:pt x="4249" y="6733"/>
                  </a:cubicBezTo>
                  <a:cubicBezTo>
                    <a:pt x="4345" y="6733"/>
                    <a:pt x="4396" y="6668"/>
                    <a:pt x="4383" y="6515"/>
                  </a:cubicBezTo>
                  <a:cubicBezTo>
                    <a:pt x="4360" y="6035"/>
                    <a:pt x="4565" y="5602"/>
                    <a:pt x="4953" y="5351"/>
                  </a:cubicBezTo>
                  <a:lnTo>
                    <a:pt x="5752" y="4849"/>
                  </a:lnTo>
                  <a:cubicBezTo>
                    <a:pt x="5958" y="4734"/>
                    <a:pt x="6095" y="4529"/>
                    <a:pt x="6186" y="4324"/>
                  </a:cubicBezTo>
                  <a:lnTo>
                    <a:pt x="6711" y="3045"/>
                  </a:lnTo>
                  <a:cubicBezTo>
                    <a:pt x="6894" y="2612"/>
                    <a:pt x="6620" y="2110"/>
                    <a:pt x="6140" y="2041"/>
                  </a:cubicBezTo>
                  <a:lnTo>
                    <a:pt x="5136" y="1858"/>
                  </a:lnTo>
                  <a:lnTo>
                    <a:pt x="5136" y="1242"/>
                  </a:lnTo>
                  <a:cubicBezTo>
                    <a:pt x="5136" y="809"/>
                    <a:pt x="4839" y="420"/>
                    <a:pt x="4428" y="306"/>
                  </a:cubicBezTo>
                  <a:cubicBezTo>
                    <a:pt x="4005" y="179"/>
                    <a:pt x="3408" y="0"/>
                    <a:pt x="2782"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581;p59">
              <a:extLst>
                <a:ext uri="{FF2B5EF4-FFF2-40B4-BE49-F238E27FC236}">
                  <a16:creationId xmlns:a16="http://schemas.microsoft.com/office/drawing/2014/main" id="{9EFA41B6-9F5D-5547-8589-4DD06081B255}"/>
                </a:ext>
              </a:extLst>
            </p:cNvPr>
            <p:cNvSpPr/>
            <p:nvPr/>
          </p:nvSpPr>
          <p:spPr>
            <a:xfrm>
              <a:off x="3444668" y="1402050"/>
              <a:ext cx="16976" cy="32173"/>
            </a:xfrm>
            <a:custGeom>
              <a:avLst/>
              <a:gdLst/>
              <a:ahLst/>
              <a:cxnLst/>
              <a:rect l="l" t="t" r="r" b="b"/>
              <a:pathLst>
                <a:path w="1507" h="2856" extrusionOk="0">
                  <a:moveTo>
                    <a:pt x="825" y="1"/>
                  </a:moveTo>
                  <a:cubicBezTo>
                    <a:pt x="466" y="1"/>
                    <a:pt x="91" y="608"/>
                    <a:pt x="46" y="1348"/>
                  </a:cubicBezTo>
                  <a:cubicBezTo>
                    <a:pt x="1" y="2079"/>
                    <a:pt x="366" y="2832"/>
                    <a:pt x="731" y="2855"/>
                  </a:cubicBezTo>
                  <a:cubicBezTo>
                    <a:pt x="737" y="2855"/>
                    <a:pt x="742" y="2855"/>
                    <a:pt x="748" y="2855"/>
                  </a:cubicBezTo>
                  <a:cubicBezTo>
                    <a:pt x="1128" y="2855"/>
                    <a:pt x="1416" y="2113"/>
                    <a:pt x="1461" y="1371"/>
                  </a:cubicBezTo>
                  <a:cubicBezTo>
                    <a:pt x="1507" y="641"/>
                    <a:pt x="1233" y="24"/>
                    <a:pt x="845" y="1"/>
                  </a:cubicBezTo>
                  <a:cubicBezTo>
                    <a:pt x="838" y="1"/>
                    <a:pt x="832" y="1"/>
                    <a:pt x="825"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82;p59">
              <a:extLst>
                <a:ext uri="{FF2B5EF4-FFF2-40B4-BE49-F238E27FC236}">
                  <a16:creationId xmlns:a16="http://schemas.microsoft.com/office/drawing/2014/main" id="{80D19322-6E1C-3844-8517-60B091619700}"/>
                </a:ext>
              </a:extLst>
            </p:cNvPr>
            <p:cNvSpPr/>
            <p:nvPr/>
          </p:nvSpPr>
          <p:spPr>
            <a:xfrm>
              <a:off x="3454952" y="1397939"/>
              <a:ext cx="16210" cy="34989"/>
            </a:xfrm>
            <a:custGeom>
              <a:avLst/>
              <a:gdLst/>
              <a:ahLst/>
              <a:cxnLst/>
              <a:rect l="l" t="t" r="r" b="b"/>
              <a:pathLst>
                <a:path w="1439" h="3106" extrusionOk="0">
                  <a:moveTo>
                    <a:pt x="777" y="1"/>
                  </a:moveTo>
                  <a:cubicBezTo>
                    <a:pt x="399" y="1"/>
                    <a:pt x="91" y="564"/>
                    <a:pt x="46" y="1302"/>
                  </a:cubicBezTo>
                  <a:cubicBezTo>
                    <a:pt x="1" y="2033"/>
                    <a:pt x="274" y="3083"/>
                    <a:pt x="640" y="3105"/>
                  </a:cubicBezTo>
                  <a:cubicBezTo>
                    <a:pt x="644" y="3106"/>
                    <a:pt x="648" y="3106"/>
                    <a:pt x="652" y="3106"/>
                  </a:cubicBezTo>
                  <a:cubicBezTo>
                    <a:pt x="1012" y="3106"/>
                    <a:pt x="1348" y="2116"/>
                    <a:pt x="1393" y="1371"/>
                  </a:cubicBezTo>
                  <a:cubicBezTo>
                    <a:pt x="1439" y="640"/>
                    <a:pt x="1165" y="24"/>
                    <a:pt x="799" y="1"/>
                  </a:cubicBezTo>
                  <a:cubicBezTo>
                    <a:pt x="792" y="1"/>
                    <a:pt x="784" y="1"/>
                    <a:pt x="777"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83;p59">
              <a:extLst>
                <a:ext uri="{FF2B5EF4-FFF2-40B4-BE49-F238E27FC236}">
                  <a16:creationId xmlns:a16="http://schemas.microsoft.com/office/drawing/2014/main" id="{9A643F76-784A-7941-ABC5-35ADCC867499}"/>
                </a:ext>
              </a:extLst>
            </p:cNvPr>
            <p:cNvSpPr/>
            <p:nvPr/>
          </p:nvSpPr>
          <p:spPr>
            <a:xfrm>
              <a:off x="3466013" y="1395371"/>
              <a:ext cx="16458" cy="39878"/>
            </a:xfrm>
            <a:custGeom>
              <a:avLst/>
              <a:gdLst/>
              <a:ahLst/>
              <a:cxnLst/>
              <a:rect l="l" t="t" r="r" b="b"/>
              <a:pathLst>
                <a:path w="1461" h="3540" extrusionOk="0">
                  <a:moveTo>
                    <a:pt x="800" y="0"/>
                  </a:moveTo>
                  <a:cubicBezTo>
                    <a:pt x="421" y="0"/>
                    <a:pt x="90" y="585"/>
                    <a:pt x="46" y="1302"/>
                  </a:cubicBezTo>
                  <a:cubicBezTo>
                    <a:pt x="0" y="2055"/>
                    <a:pt x="274" y="3516"/>
                    <a:pt x="662" y="3539"/>
                  </a:cubicBezTo>
                  <a:cubicBezTo>
                    <a:pt x="665" y="3539"/>
                    <a:pt x="668" y="3539"/>
                    <a:pt x="671" y="3539"/>
                  </a:cubicBezTo>
                  <a:cubicBezTo>
                    <a:pt x="1033" y="3539"/>
                    <a:pt x="1370" y="2118"/>
                    <a:pt x="1415" y="1393"/>
                  </a:cubicBezTo>
                  <a:cubicBezTo>
                    <a:pt x="1461" y="640"/>
                    <a:pt x="1187" y="24"/>
                    <a:pt x="822" y="1"/>
                  </a:cubicBezTo>
                  <a:cubicBezTo>
                    <a:pt x="814" y="1"/>
                    <a:pt x="807" y="0"/>
                    <a:pt x="800"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84;p59">
              <a:extLst>
                <a:ext uri="{FF2B5EF4-FFF2-40B4-BE49-F238E27FC236}">
                  <a16:creationId xmlns:a16="http://schemas.microsoft.com/office/drawing/2014/main" id="{A9037987-AF79-3540-95D1-F4E9CA48666B}"/>
                </a:ext>
              </a:extLst>
            </p:cNvPr>
            <p:cNvSpPr/>
            <p:nvPr/>
          </p:nvSpPr>
          <p:spPr>
            <a:xfrm>
              <a:off x="3475779" y="1395889"/>
              <a:ext cx="16469" cy="35496"/>
            </a:xfrm>
            <a:custGeom>
              <a:avLst/>
              <a:gdLst/>
              <a:ahLst/>
              <a:cxnLst/>
              <a:rect l="l" t="t" r="r" b="b"/>
              <a:pathLst>
                <a:path w="1462" h="3151" extrusionOk="0">
                  <a:moveTo>
                    <a:pt x="779" y="0"/>
                  </a:moveTo>
                  <a:cubicBezTo>
                    <a:pt x="421" y="0"/>
                    <a:pt x="91" y="585"/>
                    <a:pt x="46" y="1302"/>
                  </a:cubicBezTo>
                  <a:cubicBezTo>
                    <a:pt x="0" y="2055"/>
                    <a:pt x="274" y="3128"/>
                    <a:pt x="662" y="3151"/>
                  </a:cubicBezTo>
                  <a:cubicBezTo>
                    <a:pt x="666" y="3151"/>
                    <a:pt x="670" y="3151"/>
                    <a:pt x="674" y="3151"/>
                  </a:cubicBezTo>
                  <a:cubicBezTo>
                    <a:pt x="1035" y="3151"/>
                    <a:pt x="1370" y="2116"/>
                    <a:pt x="1416" y="1393"/>
                  </a:cubicBezTo>
                  <a:cubicBezTo>
                    <a:pt x="1461" y="640"/>
                    <a:pt x="1187" y="23"/>
                    <a:pt x="799" y="1"/>
                  </a:cubicBezTo>
                  <a:cubicBezTo>
                    <a:pt x="792" y="0"/>
                    <a:pt x="786" y="0"/>
                    <a:pt x="779"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85;p59">
              <a:extLst>
                <a:ext uri="{FF2B5EF4-FFF2-40B4-BE49-F238E27FC236}">
                  <a16:creationId xmlns:a16="http://schemas.microsoft.com/office/drawing/2014/main" id="{9DFA0087-DBE2-6043-A27D-0371D1D7EA84}"/>
                </a:ext>
              </a:extLst>
            </p:cNvPr>
            <p:cNvSpPr/>
            <p:nvPr/>
          </p:nvSpPr>
          <p:spPr>
            <a:xfrm>
              <a:off x="3469607" y="1420827"/>
              <a:ext cx="7987" cy="13642"/>
            </a:xfrm>
            <a:custGeom>
              <a:avLst/>
              <a:gdLst/>
              <a:ahLst/>
              <a:cxnLst/>
              <a:rect l="l" t="t" r="r" b="b"/>
              <a:pathLst>
                <a:path w="709" h="1211" extrusionOk="0">
                  <a:moveTo>
                    <a:pt x="343" y="1"/>
                  </a:moveTo>
                  <a:cubicBezTo>
                    <a:pt x="46" y="1"/>
                    <a:pt x="1" y="526"/>
                    <a:pt x="183" y="868"/>
                  </a:cubicBezTo>
                  <a:cubicBezTo>
                    <a:pt x="252" y="982"/>
                    <a:pt x="343" y="1096"/>
                    <a:pt x="480" y="1210"/>
                  </a:cubicBezTo>
                  <a:cubicBezTo>
                    <a:pt x="526" y="1188"/>
                    <a:pt x="571" y="1119"/>
                    <a:pt x="617" y="1028"/>
                  </a:cubicBezTo>
                  <a:cubicBezTo>
                    <a:pt x="411" y="777"/>
                    <a:pt x="274" y="480"/>
                    <a:pt x="389" y="320"/>
                  </a:cubicBezTo>
                  <a:cubicBezTo>
                    <a:pt x="434" y="252"/>
                    <a:pt x="548" y="206"/>
                    <a:pt x="708" y="183"/>
                  </a:cubicBezTo>
                  <a:cubicBezTo>
                    <a:pt x="708" y="138"/>
                    <a:pt x="685" y="92"/>
                    <a:pt x="685" y="24"/>
                  </a:cubicBezTo>
                  <a:cubicBezTo>
                    <a:pt x="548" y="24"/>
                    <a:pt x="434" y="1"/>
                    <a:pt x="366" y="1"/>
                  </a:cubicBezTo>
                  <a:close/>
                </a:path>
              </a:pathLst>
            </a:custGeom>
            <a:solidFill>
              <a:srgbClr val="F36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86;p59">
              <a:extLst>
                <a:ext uri="{FF2B5EF4-FFF2-40B4-BE49-F238E27FC236}">
                  <a16:creationId xmlns:a16="http://schemas.microsoft.com/office/drawing/2014/main" id="{B3A0568D-7E94-E147-9048-2BD3963E7B5B}"/>
                </a:ext>
              </a:extLst>
            </p:cNvPr>
            <p:cNvSpPr/>
            <p:nvPr/>
          </p:nvSpPr>
          <p:spPr>
            <a:xfrm>
              <a:off x="3589303" y="1487607"/>
              <a:ext cx="168290" cy="221094"/>
            </a:xfrm>
            <a:custGeom>
              <a:avLst/>
              <a:gdLst/>
              <a:ahLst/>
              <a:cxnLst/>
              <a:rect l="l" t="t" r="r" b="b"/>
              <a:pathLst>
                <a:path w="7518" h="9878" extrusionOk="0">
                  <a:moveTo>
                    <a:pt x="4304" y="1"/>
                  </a:moveTo>
                  <a:cubicBezTo>
                    <a:pt x="4173" y="1"/>
                    <a:pt x="4042" y="6"/>
                    <a:pt x="3911" y="15"/>
                  </a:cubicBezTo>
                  <a:cubicBezTo>
                    <a:pt x="1629" y="198"/>
                    <a:pt x="122" y="2252"/>
                    <a:pt x="54" y="5037"/>
                  </a:cubicBezTo>
                  <a:cubicBezTo>
                    <a:pt x="0" y="6978"/>
                    <a:pt x="2322" y="9877"/>
                    <a:pt x="4311" y="9877"/>
                  </a:cubicBezTo>
                  <a:cubicBezTo>
                    <a:pt x="4871" y="9877"/>
                    <a:pt x="5405" y="9647"/>
                    <a:pt x="5851" y="9100"/>
                  </a:cubicBezTo>
                  <a:cubicBezTo>
                    <a:pt x="6559" y="8233"/>
                    <a:pt x="7381" y="7319"/>
                    <a:pt x="7449" y="6155"/>
                  </a:cubicBezTo>
                  <a:cubicBezTo>
                    <a:pt x="7449" y="5950"/>
                    <a:pt x="7449" y="5745"/>
                    <a:pt x="7426" y="5539"/>
                  </a:cubicBezTo>
                  <a:cubicBezTo>
                    <a:pt x="7404" y="5083"/>
                    <a:pt x="7312" y="4626"/>
                    <a:pt x="7312" y="4170"/>
                  </a:cubicBezTo>
                  <a:cubicBezTo>
                    <a:pt x="7312" y="3508"/>
                    <a:pt x="7518" y="2869"/>
                    <a:pt x="7358" y="2207"/>
                  </a:cubicBezTo>
                  <a:cubicBezTo>
                    <a:pt x="7221" y="1659"/>
                    <a:pt x="6970" y="1134"/>
                    <a:pt x="6536" y="746"/>
                  </a:cubicBezTo>
                  <a:cubicBezTo>
                    <a:pt x="5927" y="196"/>
                    <a:pt x="5115" y="1"/>
                    <a:pt x="4304"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87;p59">
              <a:extLst>
                <a:ext uri="{FF2B5EF4-FFF2-40B4-BE49-F238E27FC236}">
                  <a16:creationId xmlns:a16="http://schemas.microsoft.com/office/drawing/2014/main" id="{47A35DCF-914A-C542-97A0-6B993EBBA1C7}"/>
                </a:ext>
              </a:extLst>
            </p:cNvPr>
            <p:cNvSpPr/>
            <p:nvPr/>
          </p:nvSpPr>
          <p:spPr>
            <a:xfrm>
              <a:off x="3673243" y="1693997"/>
              <a:ext cx="4611" cy="1052"/>
            </a:xfrm>
            <a:custGeom>
              <a:avLst/>
              <a:gdLst/>
              <a:ahLst/>
              <a:cxnLst/>
              <a:rect l="l" t="t" r="r" b="b"/>
              <a:pathLst>
                <a:path w="206" h="47" extrusionOk="0">
                  <a:moveTo>
                    <a:pt x="206" y="46"/>
                  </a:moveTo>
                  <a:cubicBezTo>
                    <a:pt x="137" y="46"/>
                    <a:pt x="69" y="23"/>
                    <a:pt x="0" y="1"/>
                  </a:cubicBezTo>
                  <a:cubicBezTo>
                    <a:pt x="0" y="1"/>
                    <a:pt x="0" y="1"/>
                    <a:pt x="0" y="1"/>
                  </a:cubicBezTo>
                  <a:cubicBezTo>
                    <a:pt x="69" y="23"/>
                    <a:pt x="137" y="46"/>
                    <a:pt x="206" y="46"/>
                  </a:cubicBezTo>
                  <a:close/>
                </a:path>
              </a:pathLst>
            </a:custGeom>
            <a:solidFill>
              <a:srgbClr val="FC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88;p59">
              <a:extLst>
                <a:ext uri="{FF2B5EF4-FFF2-40B4-BE49-F238E27FC236}">
                  <a16:creationId xmlns:a16="http://schemas.microsoft.com/office/drawing/2014/main" id="{45A7683C-45D4-4649-AE82-00AB0EBC596A}"/>
                </a:ext>
              </a:extLst>
            </p:cNvPr>
            <p:cNvSpPr/>
            <p:nvPr/>
          </p:nvSpPr>
          <p:spPr>
            <a:xfrm>
              <a:off x="3604764" y="1631167"/>
              <a:ext cx="537" cy="515"/>
            </a:xfrm>
            <a:custGeom>
              <a:avLst/>
              <a:gdLst/>
              <a:ahLst/>
              <a:cxnLst/>
              <a:rect l="l" t="t" r="r" b="b"/>
              <a:pathLst>
                <a:path w="24" h="23" extrusionOk="0">
                  <a:moveTo>
                    <a:pt x="24" y="0"/>
                  </a:moveTo>
                  <a:cubicBezTo>
                    <a:pt x="24" y="23"/>
                    <a:pt x="1" y="23"/>
                    <a:pt x="1" y="23"/>
                  </a:cubicBezTo>
                  <a:cubicBezTo>
                    <a:pt x="24" y="23"/>
                    <a:pt x="24" y="23"/>
                    <a:pt x="24" y="0"/>
                  </a:cubicBezTo>
                  <a:close/>
                </a:path>
              </a:pathLst>
            </a:custGeom>
            <a:solidFill>
              <a:srgbClr val="F68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89;p59">
              <a:extLst>
                <a:ext uri="{FF2B5EF4-FFF2-40B4-BE49-F238E27FC236}">
                  <a16:creationId xmlns:a16="http://schemas.microsoft.com/office/drawing/2014/main" id="{A2EF67C7-F647-E54C-8AA9-8C0D77633D39}"/>
                </a:ext>
              </a:extLst>
            </p:cNvPr>
            <p:cNvSpPr/>
            <p:nvPr/>
          </p:nvSpPr>
          <p:spPr>
            <a:xfrm>
              <a:off x="3604764" y="1631167"/>
              <a:ext cx="68498" cy="62850"/>
            </a:xfrm>
            <a:custGeom>
              <a:avLst/>
              <a:gdLst/>
              <a:ahLst/>
              <a:cxnLst/>
              <a:rect l="l" t="t" r="r" b="b"/>
              <a:pathLst>
                <a:path w="3060" h="2808" extrusionOk="0">
                  <a:moveTo>
                    <a:pt x="24" y="0"/>
                  </a:moveTo>
                  <a:cubicBezTo>
                    <a:pt x="24" y="23"/>
                    <a:pt x="24" y="23"/>
                    <a:pt x="1" y="23"/>
                  </a:cubicBezTo>
                  <a:cubicBezTo>
                    <a:pt x="1" y="46"/>
                    <a:pt x="1" y="46"/>
                    <a:pt x="1" y="46"/>
                  </a:cubicBezTo>
                  <a:cubicBezTo>
                    <a:pt x="686" y="1301"/>
                    <a:pt x="1872" y="2488"/>
                    <a:pt x="3059" y="2808"/>
                  </a:cubicBezTo>
                  <a:cubicBezTo>
                    <a:pt x="1872" y="2465"/>
                    <a:pt x="686" y="1278"/>
                    <a:pt x="24" y="0"/>
                  </a:cubicBezTo>
                  <a:close/>
                </a:path>
              </a:pathLst>
            </a:custGeom>
            <a:solidFill>
              <a:srgbClr val="F46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90;p59">
              <a:extLst>
                <a:ext uri="{FF2B5EF4-FFF2-40B4-BE49-F238E27FC236}">
                  <a16:creationId xmlns:a16="http://schemas.microsoft.com/office/drawing/2014/main" id="{CD8C6805-C02B-6A43-8F9F-24CA310A6BCB}"/>
                </a:ext>
              </a:extLst>
            </p:cNvPr>
            <p:cNvSpPr/>
            <p:nvPr/>
          </p:nvSpPr>
          <p:spPr>
            <a:xfrm>
              <a:off x="3602757" y="1526263"/>
              <a:ext cx="92517" cy="182395"/>
            </a:xfrm>
            <a:custGeom>
              <a:avLst/>
              <a:gdLst/>
              <a:ahLst/>
              <a:cxnLst/>
              <a:rect l="l" t="t" r="r" b="b"/>
              <a:pathLst>
                <a:path w="4133" h="8149" extrusionOk="0">
                  <a:moveTo>
                    <a:pt x="2192" y="0"/>
                  </a:moveTo>
                  <a:cubicBezTo>
                    <a:pt x="1667" y="92"/>
                    <a:pt x="1188" y="366"/>
                    <a:pt x="822" y="982"/>
                  </a:cubicBezTo>
                  <a:cubicBezTo>
                    <a:pt x="891" y="1073"/>
                    <a:pt x="936" y="1142"/>
                    <a:pt x="936" y="1142"/>
                  </a:cubicBezTo>
                  <a:lnTo>
                    <a:pt x="412" y="3470"/>
                  </a:lnTo>
                  <a:lnTo>
                    <a:pt x="366" y="3470"/>
                  </a:lnTo>
                  <a:cubicBezTo>
                    <a:pt x="297" y="3470"/>
                    <a:pt x="229" y="3470"/>
                    <a:pt x="160" y="3447"/>
                  </a:cubicBezTo>
                  <a:lnTo>
                    <a:pt x="160" y="3447"/>
                  </a:lnTo>
                  <a:cubicBezTo>
                    <a:pt x="138" y="4063"/>
                    <a:pt x="229" y="4406"/>
                    <a:pt x="1" y="5250"/>
                  </a:cubicBezTo>
                  <a:cubicBezTo>
                    <a:pt x="663" y="6528"/>
                    <a:pt x="1849" y="7715"/>
                    <a:pt x="3036" y="8058"/>
                  </a:cubicBezTo>
                  <a:cubicBezTo>
                    <a:pt x="3105" y="8080"/>
                    <a:pt x="3173" y="8103"/>
                    <a:pt x="3242" y="8103"/>
                  </a:cubicBezTo>
                  <a:cubicBezTo>
                    <a:pt x="3379" y="8126"/>
                    <a:pt x="3516" y="8149"/>
                    <a:pt x="3653" y="8149"/>
                  </a:cubicBezTo>
                  <a:cubicBezTo>
                    <a:pt x="3812" y="8149"/>
                    <a:pt x="3972" y="8126"/>
                    <a:pt x="4132" y="8080"/>
                  </a:cubicBezTo>
                  <a:cubicBezTo>
                    <a:pt x="2397" y="7921"/>
                    <a:pt x="1461" y="4565"/>
                    <a:pt x="1507" y="2968"/>
                  </a:cubicBezTo>
                  <a:cubicBezTo>
                    <a:pt x="1530" y="1712"/>
                    <a:pt x="1758" y="731"/>
                    <a:pt x="2192" y="0"/>
                  </a:cubicBezTo>
                  <a:close/>
                </a:path>
              </a:pathLst>
            </a:custGeom>
            <a:solidFill>
              <a:srgbClr val="F68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91;p59">
              <a:extLst>
                <a:ext uri="{FF2B5EF4-FFF2-40B4-BE49-F238E27FC236}">
                  <a16:creationId xmlns:a16="http://schemas.microsoft.com/office/drawing/2014/main" id="{9548CBED-AB3D-774D-913A-413A32983CB9}"/>
                </a:ext>
              </a:extLst>
            </p:cNvPr>
            <p:cNvSpPr/>
            <p:nvPr/>
          </p:nvSpPr>
          <p:spPr>
            <a:xfrm>
              <a:off x="3504661" y="1437827"/>
              <a:ext cx="288475" cy="244081"/>
            </a:xfrm>
            <a:custGeom>
              <a:avLst/>
              <a:gdLst/>
              <a:ahLst/>
              <a:cxnLst/>
              <a:rect l="l" t="t" r="r" b="b"/>
              <a:pathLst>
                <a:path w="12887" h="10905" extrusionOk="0">
                  <a:moveTo>
                    <a:pt x="7509" y="0"/>
                  </a:moveTo>
                  <a:cubicBezTo>
                    <a:pt x="7081" y="0"/>
                    <a:pt x="6568" y="154"/>
                    <a:pt x="5912" y="573"/>
                  </a:cubicBezTo>
                  <a:cubicBezTo>
                    <a:pt x="5338" y="926"/>
                    <a:pt x="4973" y="1023"/>
                    <a:pt x="4682" y="1023"/>
                  </a:cubicBezTo>
                  <a:cubicBezTo>
                    <a:pt x="4522" y="1023"/>
                    <a:pt x="4384" y="994"/>
                    <a:pt x="4246" y="961"/>
                  </a:cubicBezTo>
                  <a:cubicBezTo>
                    <a:pt x="4111" y="942"/>
                    <a:pt x="3984" y="919"/>
                    <a:pt x="3844" y="919"/>
                  </a:cubicBezTo>
                  <a:cubicBezTo>
                    <a:pt x="3651" y="919"/>
                    <a:pt x="3431" y="963"/>
                    <a:pt x="3127" y="1121"/>
                  </a:cubicBezTo>
                  <a:cubicBezTo>
                    <a:pt x="1621" y="1874"/>
                    <a:pt x="2328" y="3175"/>
                    <a:pt x="1484" y="3700"/>
                  </a:cubicBezTo>
                  <a:cubicBezTo>
                    <a:pt x="0" y="4636"/>
                    <a:pt x="480" y="6394"/>
                    <a:pt x="1073" y="7101"/>
                  </a:cubicBezTo>
                  <a:cubicBezTo>
                    <a:pt x="1986" y="8151"/>
                    <a:pt x="913" y="8882"/>
                    <a:pt x="2032" y="10183"/>
                  </a:cubicBezTo>
                  <a:cubicBezTo>
                    <a:pt x="2455" y="10675"/>
                    <a:pt x="2837" y="10904"/>
                    <a:pt x="3168" y="10904"/>
                  </a:cubicBezTo>
                  <a:cubicBezTo>
                    <a:pt x="3604" y="10904"/>
                    <a:pt x="3954" y="10508"/>
                    <a:pt x="4200" y="9795"/>
                  </a:cubicBezTo>
                  <a:cubicBezTo>
                    <a:pt x="4862" y="7832"/>
                    <a:pt x="4246" y="7969"/>
                    <a:pt x="4816" y="5891"/>
                  </a:cubicBezTo>
                  <a:cubicBezTo>
                    <a:pt x="5248" y="4306"/>
                    <a:pt x="6120" y="3899"/>
                    <a:pt x="7070" y="3899"/>
                  </a:cubicBezTo>
                  <a:cubicBezTo>
                    <a:pt x="7981" y="3899"/>
                    <a:pt x="8964" y="4272"/>
                    <a:pt x="9701" y="4339"/>
                  </a:cubicBezTo>
                  <a:cubicBezTo>
                    <a:pt x="9826" y="4350"/>
                    <a:pt x="9946" y="4355"/>
                    <a:pt x="10061" y="4355"/>
                  </a:cubicBezTo>
                  <a:cubicBezTo>
                    <a:pt x="12886" y="4355"/>
                    <a:pt x="12443" y="1233"/>
                    <a:pt x="10272" y="1189"/>
                  </a:cubicBezTo>
                  <a:cubicBezTo>
                    <a:pt x="9216" y="1173"/>
                    <a:pt x="8689" y="0"/>
                    <a:pt x="7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92;p59">
              <a:extLst>
                <a:ext uri="{FF2B5EF4-FFF2-40B4-BE49-F238E27FC236}">
                  <a16:creationId xmlns:a16="http://schemas.microsoft.com/office/drawing/2014/main" id="{B9B20BE0-E870-5E4B-9A05-335F4AC225BA}"/>
                </a:ext>
              </a:extLst>
            </p:cNvPr>
            <p:cNvSpPr/>
            <p:nvPr/>
          </p:nvSpPr>
          <p:spPr>
            <a:xfrm>
              <a:off x="3583810" y="1641889"/>
              <a:ext cx="17908" cy="26076"/>
            </a:xfrm>
            <a:custGeom>
              <a:avLst/>
              <a:gdLst/>
              <a:ahLst/>
              <a:cxnLst/>
              <a:rect l="l" t="t" r="r" b="b"/>
              <a:pathLst>
                <a:path w="800" h="1165" extrusionOk="0">
                  <a:moveTo>
                    <a:pt x="1" y="1165"/>
                  </a:moveTo>
                  <a:lnTo>
                    <a:pt x="1" y="1165"/>
                  </a:lnTo>
                  <a:cubicBezTo>
                    <a:pt x="321" y="1028"/>
                    <a:pt x="572" y="662"/>
                    <a:pt x="777" y="115"/>
                  </a:cubicBezTo>
                  <a:cubicBezTo>
                    <a:pt x="777" y="69"/>
                    <a:pt x="800" y="46"/>
                    <a:pt x="800" y="0"/>
                  </a:cubicBezTo>
                  <a:cubicBezTo>
                    <a:pt x="800" y="46"/>
                    <a:pt x="777" y="69"/>
                    <a:pt x="777" y="115"/>
                  </a:cubicBezTo>
                  <a:cubicBezTo>
                    <a:pt x="572" y="662"/>
                    <a:pt x="321" y="1028"/>
                    <a:pt x="1" y="1165"/>
                  </a:cubicBezTo>
                  <a:close/>
                </a:path>
              </a:pathLst>
            </a:custGeom>
            <a:solidFill>
              <a:srgbClr val="9A4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93;p59">
              <a:extLst>
                <a:ext uri="{FF2B5EF4-FFF2-40B4-BE49-F238E27FC236}">
                  <a16:creationId xmlns:a16="http://schemas.microsoft.com/office/drawing/2014/main" id="{E9BC0A28-C4AF-494C-85BD-285CFE74E8C5}"/>
                </a:ext>
              </a:extLst>
            </p:cNvPr>
            <p:cNvSpPr/>
            <p:nvPr/>
          </p:nvSpPr>
          <p:spPr>
            <a:xfrm>
              <a:off x="3636986" y="1441453"/>
              <a:ext cx="17393" cy="9222"/>
            </a:xfrm>
            <a:custGeom>
              <a:avLst/>
              <a:gdLst/>
              <a:ahLst/>
              <a:cxnLst/>
              <a:rect l="l" t="t" r="r" b="b"/>
              <a:pathLst>
                <a:path w="777" h="412" extrusionOk="0">
                  <a:moveTo>
                    <a:pt x="1" y="411"/>
                  </a:moveTo>
                  <a:cubicBezTo>
                    <a:pt x="275" y="229"/>
                    <a:pt x="549" y="92"/>
                    <a:pt x="777" y="0"/>
                  </a:cubicBezTo>
                  <a:cubicBezTo>
                    <a:pt x="549" y="92"/>
                    <a:pt x="275" y="229"/>
                    <a:pt x="1" y="411"/>
                  </a:cubicBezTo>
                  <a:close/>
                </a:path>
              </a:pathLst>
            </a:custGeom>
            <a:solidFill>
              <a:srgbClr val="9B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94;p59">
              <a:extLst>
                <a:ext uri="{FF2B5EF4-FFF2-40B4-BE49-F238E27FC236}">
                  <a16:creationId xmlns:a16="http://schemas.microsoft.com/office/drawing/2014/main" id="{2F734AFC-4657-6C43-8638-E96FD07EC66B}"/>
                </a:ext>
              </a:extLst>
            </p:cNvPr>
            <p:cNvSpPr/>
            <p:nvPr/>
          </p:nvSpPr>
          <p:spPr>
            <a:xfrm>
              <a:off x="3525125" y="1447675"/>
              <a:ext cx="181542" cy="240615"/>
            </a:xfrm>
            <a:custGeom>
              <a:avLst/>
              <a:gdLst/>
              <a:ahLst/>
              <a:cxnLst/>
              <a:rect l="l" t="t" r="r" b="b"/>
              <a:pathLst>
                <a:path w="7853" h="10911" extrusionOk="0">
                  <a:moveTo>
                    <a:pt x="7008" y="1"/>
                  </a:moveTo>
                  <a:cubicBezTo>
                    <a:pt x="6757" y="1"/>
                    <a:pt x="6506" y="46"/>
                    <a:pt x="6186" y="160"/>
                  </a:cubicBezTo>
                  <a:cubicBezTo>
                    <a:pt x="5958" y="252"/>
                    <a:pt x="5684" y="389"/>
                    <a:pt x="5410" y="571"/>
                  </a:cubicBezTo>
                  <a:cubicBezTo>
                    <a:pt x="4839" y="936"/>
                    <a:pt x="4451" y="1028"/>
                    <a:pt x="4177" y="1028"/>
                  </a:cubicBezTo>
                  <a:cubicBezTo>
                    <a:pt x="4018" y="1028"/>
                    <a:pt x="3881" y="1005"/>
                    <a:pt x="3744" y="959"/>
                  </a:cubicBezTo>
                  <a:cubicBezTo>
                    <a:pt x="3607" y="936"/>
                    <a:pt x="3470" y="914"/>
                    <a:pt x="3333" y="914"/>
                  </a:cubicBezTo>
                  <a:cubicBezTo>
                    <a:pt x="3127" y="914"/>
                    <a:pt x="2922" y="959"/>
                    <a:pt x="2625" y="1119"/>
                  </a:cubicBezTo>
                  <a:cubicBezTo>
                    <a:pt x="1119" y="1872"/>
                    <a:pt x="1826" y="3173"/>
                    <a:pt x="982" y="3698"/>
                  </a:cubicBezTo>
                  <a:cubicBezTo>
                    <a:pt x="251" y="4155"/>
                    <a:pt x="0" y="4817"/>
                    <a:pt x="0" y="5456"/>
                  </a:cubicBezTo>
                  <a:cubicBezTo>
                    <a:pt x="0" y="6095"/>
                    <a:pt x="274" y="6734"/>
                    <a:pt x="571" y="7099"/>
                  </a:cubicBezTo>
                  <a:cubicBezTo>
                    <a:pt x="936" y="7510"/>
                    <a:pt x="982" y="7875"/>
                    <a:pt x="982" y="8240"/>
                  </a:cubicBezTo>
                  <a:cubicBezTo>
                    <a:pt x="982" y="8377"/>
                    <a:pt x="982" y="8537"/>
                    <a:pt x="982" y="8697"/>
                  </a:cubicBezTo>
                  <a:cubicBezTo>
                    <a:pt x="982" y="9131"/>
                    <a:pt x="1027" y="9610"/>
                    <a:pt x="1530" y="10181"/>
                  </a:cubicBezTo>
                  <a:cubicBezTo>
                    <a:pt x="1940" y="10683"/>
                    <a:pt x="2329" y="10911"/>
                    <a:pt x="2648" y="10911"/>
                  </a:cubicBezTo>
                  <a:cubicBezTo>
                    <a:pt x="2739" y="10911"/>
                    <a:pt x="2808" y="10888"/>
                    <a:pt x="2876" y="10865"/>
                  </a:cubicBezTo>
                  <a:cubicBezTo>
                    <a:pt x="2899" y="10865"/>
                    <a:pt x="2922" y="10865"/>
                    <a:pt x="2922" y="10843"/>
                  </a:cubicBezTo>
                  <a:cubicBezTo>
                    <a:pt x="3242" y="10706"/>
                    <a:pt x="3493" y="10340"/>
                    <a:pt x="3698" y="9793"/>
                  </a:cubicBezTo>
                  <a:cubicBezTo>
                    <a:pt x="3698" y="9747"/>
                    <a:pt x="3721" y="9724"/>
                    <a:pt x="3721" y="9678"/>
                  </a:cubicBezTo>
                  <a:cubicBezTo>
                    <a:pt x="3789" y="9473"/>
                    <a:pt x="3858" y="9290"/>
                    <a:pt x="3903" y="9131"/>
                  </a:cubicBezTo>
                  <a:cubicBezTo>
                    <a:pt x="3812" y="9039"/>
                    <a:pt x="3744" y="8971"/>
                    <a:pt x="3630" y="8902"/>
                  </a:cubicBezTo>
                  <a:cubicBezTo>
                    <a:pt x="2968" y="8446"/>
                    <a:pt x="2192" y="7213"/>
                    <a:pt x="2694" y="6049"/>
                  </a:cubicBezTo>
                  <a:cubicBezTo>
                    <a:pt x="2671" y="5935"/>
                    <a:pt x="2671" y="5821"/>
                    <a:pt x="2671" y="5707"/>
                  </a:cubicBezTo>
                  <a:cubicBezTo>
                    <a:pt x="2671" y="5159"/>
                    <a:pt x="2899" y="4634"/>
                    <a:pt x="3287" y="4474"/>
                  </a:cubicBezTo>
                  <a:cubicBezTo>
                    <a:pt x="3310" y="4451"/>
                    <a:pt x="3356" y="4451"/>
                    <a:pt x="3378" y="4429"/>
                  </a:cubicBezTo>
                  <a:cubicBezTo>
                    <a:pt x="3356" y="3835"/>
                    <a:pt x="3242" y="3128"/>
                    <a:pt x="4063" y="2397"/>
                  </a:cubicBezTo>
                  <a:cubicBezTo>
                    <a:pt x="5068" y="1484"/>
                    <a:pt x="5364" y="2534"/>
                    <a:pt x="6688" y="1119"/>
                  </a:cubicBezTo>
                  <a:cubicBezTo>
                    <a:pt x="7122" y="640"/>
                    <a:pt x="7510" y="366"/>
                    <a:pt x="7852" y="206"/>
                  </a:cubicBezTo>
                  <a:cubicBezTo>
                    <a:pt x="7601" y="92"/>
                    <a:pt x="7327" y="1"/>
                    <a:pt x="7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95;p59">
              <a:extLst>
                <a:ext uri="{FF2B5EF4-FFF2-40B4-BE49-F238E27FC236}">
                  <a16:creationId xmlns:a16="http://schemas.microsoft.com/office/drawing/2014/main" id="{80C8B9A5-8F4C-1F42-A0F5-5135CEF293C6}"/>
                </a:ext>
              </a:extLst>
            </p:cNvPr>
            <p:cNvSpPr/>
            <p:nvPr/>
          </p:nvSpPr>
          <p:spPr>
            <a:xfrm>
              <a:off x="3568103" y="1536022"/>
              <a:ext cx="55627" cy="67909"/>
            </a:xfrm>
            <a:custGeom>
              <a:avLst/>
              <a:gdLst/>
              <a:ahLst/>
              <a:cxnLst/>
              <a:rect l="l" t="t" r="r" b="b"/>
              <a:pathLst>
                <a:path w="2485" h="3034" extrusionOk="0">
                  <a:moveTo>
                    <a:pt x="1390" y="0"/>
                  </a:moveTo>
                  <a:cubicBezTo>
                    <a:pt x="1255" y="0"/>
                    <a:pt x="1110" y="26"/>
                    <a:pt x="955" y="89"/>
                  </a:cubicBezTo>
                  <a:cubicBezTo>
                    <a:pt x="1" y="476"/>
                    <a:pt x="42" y="3034"/>
                    <a:pt x="1934" y="3034"/>
                  </a:cubicBezTo>
                  <a:cubicBezTo>
                    <a:pt x="1943" y="3034"/>
                    <a:pt x="1951" y="3034"/>
                    <a:pt x="1960" y="3034"/>
                  </a:cubicBezTo>
                  <a:lnTo>
                    <a:pt x="2484" y="706"/>
                  </a:lnTo>
                  <a:cubicBezTo>
                    <a:pt x="2484" y="706"/>
                    <a:pt x="2084" y="0"/>
                    <a:pt x="1390"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96;p59">
              <a:extLst>
                <a:ext uri="{FF2B5EF4-FFF2-40B4-BE49-F238E27FC236}">
                  <a16:creationId xmlns:a16="http://schemas.microsoft.com/office/drawing/2014/main" id="{900C5C19-DF9A-2B44-A71A-2F9AB2B1BD41}"/>
                </a:ext>
              </a:extLst>
            </p:cNvPr>
            <p:cNvSpPr/>
            <p:nvPr/>
          </p:nvSpPr>
          <p:spPr>
            <a:xfrm>
              <a:off x="3575670" y="1535955"/>
              <a:ext cx="48061" cy="67976"/>
            </a:xfrm>
            <a:custGeom>
              <a:avLst/>
              <a:gdLst/>
              <a:ahLst/>
              <a:cxnLst/>
              <a:rect l="l" t="t" r="r" b="b"/>
              <a:pathLst>
                <a:path w="2147" h="3037" extrusionOk="0">
                  <a:moveTo>
                    <a:pt x="1051" y="1"/>
                  </a:moveTo>
                  <a:cubicBezTo>
                    <a:pt x="914" y="1"/>
                    <a:pt x="777" y="24"/>
                    <a:pt x="617" y="92"/>
                  </a:cubicBezTo>
                  <a:cubicBezTo>
                    <a:pt x="229" y="252"/>
                    <a:pt x="1" y="777"/>
                    <a:pt x="1" y="1325"/>
                  </a:cubicBezTo>
                  <a:cubicBezTo>
                    <a:pt x="1" y="1439"/>
                    <a:pt x="1" y="1553"/>
                    <a:pt x="24" y="1667"/>
                  </a:cubicBezTo>
                  <a:cubicBezTo>
                    <a:pt x="138" y="2375"/>
                    <a:pt x="617" y="3037"/>
                    <a:pt x="1576" y="3037"/>
                  </a:cubicBezTo>
                  <a:lnTo>
                    <a:pt x="1622" y="3037"/>
                  </a:lnTo>
                  <a:lnTo>
                    <a:pt x="2146" y="709"/>
                  </a:lnTo>
                  <a:cubicBezTo>
                    <a:pt x="2146" y="709"/>
                    <a:pt x="1736" y="1"/>
                    <a:pt x="1051" y="1"/>
                  </a:cubicBezTo>
                  <a:close/>
                </a:path>
              </a:pathLst>
            </a:custGeom>
            <a:solidFill>
              <a:srgbClr val="F68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97;p59">
              <a:extLst>
                <a:ext uri="{FF2B5EF4-FFF2-40B4-BE49-F238E27FC236}">
                  <a16:creationId xmlns:a16="http://schemas.microsoft.com/office/drawing/2014/main" id="{7B6E322D-67B9-4447-AFA0-D3F8E084E943}"/>
                </a:ext>
              </a:extLst>
            </p:cNvPr>
            <p:cNvSpPr/>
            <p:nvPr/>
          </p:nvSpPr>
          <p:spPr>
            <a:xfrm>
              <a:off x="3590188" y="2211422"/>
              <a:ext cx="13383" cy="50400"/>
            </a:xfrm>
            <a:custGeom>
              <a:avLst/>
              <a:gdLst/>
              <a:ahLst/>
              <a:cxnLst/>
              <a:rect l="l" t="t" r="r" b="b"/>
              <a:pathLst>
                <a:path w="1188" h="4474" extrusionOk="0">
                  <a:moveTo>
                    <a:pt x="1187" y="0"/>
                  </a:moveTo>
                  <a:cubicBezTo>
                    <a:pt x="708" y="1118"/>
                    <a:pt x="366" y="2488"/>
                    <a:pt x="1" y="4473"/>
                  </a:cubicBezTo>
                  <a:cubicBezTo>
                    <a:pt x="366" y="2602"/>
                    <a:pt x="776" y="959"/>
                    <a:pt x="1187" y="0"/>
                  </a:cubicBezTo>
                  <a:close/>
                </a:path>
              </a:pathLst>
            </a:custGeom>
            <a:solidFill>
              <a:srgbClr val="B1CD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98;p59">
              <a:extLst>
                <a:ext uri="{FF2B5EF4-FFF2-40B4-BE49-F238E27FC236}">
                  <a16:creationId xmlns:a16="http://schemas.microsoft.com/office/drawing/2014/main" id="{805579EC-F81E-7E4B-871C-C21CD67EB614}"/>
                </a:ext>
              </a:extLst>
            </p:cNvPr>
            <p:cNvSpPr/>
            <p:nvPr/>
          </p:nvSpPr>
          <p:spPr>
            <a:xfrm>
              <a:off x="3577336" y="2016784"/>
              <a:ext cx="96947" cy="320140"/>
            </a:xfrm>
            <a:custGeom>
              <a:avLst/>
              <a:gdLst/>
              <a:ahLst/>
              <a:cxnLst/>
              <a:rect l="l" t="t" r="r" b="b"/>
              <a:pathLst>
                <a:path w="8606" h="28419" extrusionOk="0">
                  <a:moveTo>
                    <a:pt x="4839" y="1"/>
                  </a:moveTo>
                  <a:cubicBezTo>
                    <a:pt x="4634" y="2443"/>
                    <a:pt x="4337" y="5433"/>
                    <a:pt x="3926" y="8195"/>
                  </a:cubicBezTo>
                  <a:cubicBezTo>
                    <a:pt x="4885" y="10592"/>
                    <a:pt x="5707" y="12395"/>
                    <a:pt x="5730" y="12463"/>
                  </a:cubicBezTo>
                  <a:cubicBezTo>
                    <a:pt x="5730" y="12463"/>
                    <a:pt x="3675" y="14107"/>
                    <a:pt x="2329" y="17279"/>
                  </a:cubicBezTo>
                  <a:cubicBezTo>
                    <a:pt x="1918" y="18238"/>
                    <a:pt x="1507" y="19881"/>
                    <a:pt x="1142" y="21753"/>
                  </a:cubicBezTo>
                  <a:cubicBezTo>
                    <a:pt x="822" y="23465"/>
                    <a:pt x="480" y="25611"/>
                    <a:pt x="0" y="28418"/>
                  </a:cubicBezTo>
                  <a:cubicBezTo>
                    <a:pt x="69" y="28258"/>
                    <a:pt x="115" y="28030"/>
                    <a:pt x="183" y="27711"/>
                  </a:cubicBezTo>
                  <a:cubicBezTo>
                    <a:pt x="2329" y="17279"/>
                    <a:pt x="8606" y="12440"/>
                    <a:pt x="8606" y="12440"/>
                  </a:cubicBezTo>
                  <a:cubicBezTo>
                    <a:pt x="6209" y="7784"/>
                    <a:pt x="5227" y="2831"/>
                    <a:pt x="4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99;p59">
              <a:extLst>
                <a:ext uri="{FF2B5EF4-FFF2-40B4-BE49-F238E27FC236}">
                  <a16:creationId xmlns:a16="http://schemas.microsoft.com/office/drawing/2014/main" id="{7FB60500-5F48-D44E-B468-3639D0F0A1B9}"/>
                </a:ext>
              </a:extLst>
            </p:cNvPr>
            <p:cNvSpPr/>
            <p:nvPr/>
          </p:nvSpPr>
          <p:spPr>
            <a:xfrm>
              <a:off x="3380902" y="1910093"/>
              <a:ext cx="255603" cy="452808"/>
            </a:xfrm>
            <a:custGeom>
              <a:avLst/>
              <a:gdLst/>
              <a:ahLst/>
              <a:cxnLst/>
              <a:rect l="l" t="t" r="r" b="b"/>
              <a:pathLst>
                <a:path w="22690" h="40196" extrusionOk="0">
                  <a:moveTo>
                    <a:pt x="17074" y="0"/>
                  </a:moveTo>
                  <a:lnTo>
                    <a:pt x="11345" y="2534"/>
                  </a:lnTo>
                  <a:cubicBezTo>
                    <a:pt x="11345" y="2534"/>
                    <a:pt x="10637" y="8400"/>
                    <a:pt x="11870" y="13490"/>
                  </a:cubicBezTo>
                  <a:cubicBezTo>
                    <a:pt x="12304" y="15270"/>
                    <a:pt x="12623" y="17096"/>
                    <a:pt x="12783" y="18466"/>
                  </a:cubicBezTo>
                  <a:cubicBezTo>
                    <a:pt x="12920" y="19584"/>
                    <a:pt x="12418" y="20680"/>
                    <a:pt x="11459" y="21296"/>
                  </a:cubicBezTo>
                  <a:cubicBezTo>
                    <a:pt x="10660" y="21775"/>
                    <a:pt x="9610" y="22506"/>
                    <a:pt x="8332" y="23556"/>
                  </a:cubicBezTo>
                  <a:cubicBezTo>
                    <a:pt x="5410" y="25930"/>
                    <a:pt x="1" y="37068"/>
                    <a:pt x="1" y="37068"/>
                  </a:cubicBezTo>
                  <a:lnTo>
                    <a:pt x="3744" y="40195"/>
                  </a:lnTo>
                  <a:cubicBezTo>
                    <a:pt x="3744" y="40195"/>
                    <a:pt x="17006" y="30221"/>
                    <a:pt x="19608" y="25291"/>
                  </a:cubicBezTo>
                  <a:cubicBezTo>
                    <a:pt x="21114" y="22415"/>
                    <a:pt x="22096" y="12189"/>
                    <a:pt x="22484" y="7144"/>
                  </a:cubicBezTo>
                  <a:cubicBezTo>
                    <a:pt x="22621" y="5410"/>
                    <a:pt x="22689" y="4291"/>
                    <a:pt x="22689" y="4291"/>
                  </a:cubicBezTo>
                  <a:lnTo>
                    <a:pt x="17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00;p59">
              <a:extLst>
                <a:ext uri="{FF2B5EF4-FFF2-40B4-BE49-F238E27FC236}">
                  <a16:creationId xmlns:a16="http://schemas.microsoft.com/office/drawing/2014/main" id="{EAD12D2F-46A0-CE40-8D69-E8986640088A}"/>
                </a:ext>
              </a:extLst>
            </p:cNvPr>
            <p:cNvSpPr/>
            <p:nvPr/>
          </p:nvSpPr>
          <p:spPr>
            <a:xfrm>
              <a:off x="3418032" y="2375770"/>
              <a:ext cx="777" cy="529"/>
            </a:xfrm>
            <a:custGeom>
              <a:avLst/>
              <a:gdLst/>
              <a:ahLst/>
              <a:cxnLst/>
              <a:rect l="l" t="t" r="r" b="b"/>
              <a:pathLst>
                <a:path w="69" h="47" extrusionOk="0">
                  <a:moveTo>
                    <a:pt x="69" y="1"/>
                  </a:moveTo>
                  <a:lnTo>
                    <a:pt x="0" y="46"/>
                  </a:lnTo>
                  <a:cubicBezTo>
                    <a:pt x="0" y="46"/>
                    <a:pt x="23" y="46"/>
                    <a:pt x="69" y="1"/>
                  </a:cubicBezTo>
                  <a:close/>
                </a:path>
              </a:pathLst>
            </a:custGeom>
            <a:solidFill>
              <a:srgbClr val="D9E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01;p59">
              <a:extLst>
                <a:ext uri="{FF2B5EF4-FFF2-40B4-BE49-F238E27FC236}">
                  <a16:creationId xmlns:a16="http://schemas.microsoft.com/office/drawing/2014/main" id="{B454B315-FA6B-B54A-B9F1-E5C52BF73DD9}"/>
                </a:ext>
              </a:extLst>
            </p:cNvPr>
            <p:cNvSpPr/>
            <p:nvPr/>
          </p:nvSpPr>
          <p:spPr>
            <a:xfrm>
              <a:off x="3380902" y="1938117"/>
              <a:ext cx="181547" cy="424781"/>
            </a:xfrm>
            <a:custGeom>
              <a:avLst/>
              <a:gdLst/>
              <a:ahLst/>
              <a:cxnLst/>
              <a:rect l="l" t="t" r="r" b="b"/>
              <a:pathLst>
                <a:path w="16116" h="37708" extrusionOk="0">
                  <a:moveTo>
                    <a:pt x="11436" y="0"/>
                  </a:moveTo>
                  <a:lnTo>
                    <a:pt x="11345" y="46"/>
                  </a:lnTo>
                  <a:cubicBezTo>
                    <a:pt x="11345" y="46"/>
                    <a:pt x="11140" y="1712"/>
                    <a:pt x="11140" y="4063"/>
                  </a:cubicBezTo>
                  <a:cubicBezTo>
                    <a:pt x="11140" y="6094"/>
                    <a:pt x="11299" y="8628"/>
                    <a:pt x="11870" y="11002"/>
                  </a:cubicBezTo>
                  <a:cubicBezTo>
                    <a:pt x="12304" y="12782"/>
                    <a:pt x="12623" y="14608"/>
                    <a:pt x="12783" y="15978"/>
                  </a:cubicBezTo>
                  <a:cubicBezTo>
                    <a:pt x="12806" y="16092"/>
                    <a:pt x="12806" y="16206"/>
                    <a:pt x="12806" y="16320"/>
                  </a:cubicBezTo>
                  <a:cubicBezTo>
                    <a:pt x="12806" y="17324"/>
                    <a:pt x="12304" y="18260"/>
                    <a:pt x="11459" y="18808"/>
                  </a:cubicBezTo>
                  <a:cubicBezTo>
                    <a:pt x="10660" y="19287"/>
                    <a:pt x="9610" y="20018"/>
                    <a:pt x="8332" y="21068"/>
                  </a:cubicBezTo>
                  <a:cubicBezTo>
                    <a:pt x="5410" y="23442"/>
                    <a:pt x="1" y="34580"/>
                    <a:pt x="1" y="34580"/>
                  </a:cubicBezTo>
                  <a:lnTo>
                    <a:pt x="366" y="34900"/>
                  </a:lnTo>
                  <a:lnTo>
                    <a:pt x="3128" y="37182"/>
                  </a:lnTo>
                  <a:lnTo>
                    <a:pt x="3744" y="37707"/>
                  </a:lnTo>
                  <a:cubicBezTo>
                    <a:pt x="3744" y="37707"/>
                    <a:pt x="3767" y="37707"/>
                    <a:pt x="3813" y="37662"/>
                  </a:cubicBezTo>
                  <a:lnTo>
                    <a:pt x="1325" y="35311"/>
                  </a:lnTo>
                  <a:cubicBezTo>
                    <a:pt x="1325" y="35311"/>
                    <a:pt x="7761" y="23898"/>
                    <a:pt x="11003" y="21570"/>
                  </a:cubicBezTo>
                  <a:cubicBezTo>
                    <a:pt x="12418" y="20566"/>
                    <a:pt x="13582" y="19858"/>
                    <a:pt x="14449" y="19402"/>
                  </a:cubicBezTo>
                  <a:cubicBezTo>
                    <a:pt x="15499" y="18831"/>
                    <a:pt x="16116" y="17690"/>
                    <a:pt x="16047" y="16503"/>
                  </a:cubicBezTo>
                  <a:cubicBezTo>
                    <a:pt x="15979" y="15065"/>
                    <a:pt x="15750" y="13102"/>
                    <a:pt x="15408" y="11185"/>
                  </a:cubicBezTo>
                  <a:cubicBezTo>
                    <a:pt x="14814" y="7784"/>
                    <a:pt x="15043" y="4109"/>
                    <a:pt x="15271" y="1826"/>
                  </a:cubicBezTo>
                  <a:cubicBezTo>
                    <a:pt x="13650" y="1164"/>
                    <a:pt x="12304" y="479"/>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02;p59">
              <a:extLst>
                <a:ext uri="{FF2B5EF4-FFF2-40B4-BE49-F238E27FC236}">
                  <a16:creationId xmlns:a16="http://schemas.microsoft.com/office/drawing/2014/main" id="{BCD6F7D6-8400-BE41-BC2D-3E1C89F26FF9}"/>
                </a:ext>
              </a:extLst>
            </p:cNvPr>
            <p:cNvSpPr/>
            <p:nvPr/>
          </p:nvSpPr>
          <p:spPr>
            <a:xfrm>
              <a:off x="3499175" y="1672787"/>
              <a:ext cx="193116" cy="304290"/>
            </a:xfrm>
            <a:custGeom>
              <a:avLst/>
              <a:gdLst/>
              <a:ahLst/>
              <a:cxnLst/>
              <a:rect l="l" t="t" r="r" b="b"/>
              <a:pathLst>
                <a:path w="17143" h="27012" extrusionOk="0">
                  <a:moveTo>
                    <a:pt x="6020" y="0"/>
                  </a:moveTo>
                  <a:cubicBezTo>
                    <a:pt x="5501" y="0"/>
                    <a:pt x="2579" y="8433"/>
                    <a:pt x="2511" y="10934"/>
                  </a:cubicBezTo>
                  <a:cubicBezTo>
                    <a:pt x="2443" y="13445"/>
                    <a:pt x="0" y="23008"/>
                    <a:pt x="0" y="23008"/>
                  </a:cubicBezTo>
                  <a:cubicBezTo>
                    <a:pt x="0" y="23008"/>
                    <a:pt x="4451" y="25816"/>
                    <a:pt x="9290" y="26706"/>
                  </a:cubicBezTo>
                  <a:cubicBezTo>
                    <a:pt x="10635" y="26952"/>
                    <a:pt x="12662" y="27011"/>
                    <a:pt x="14320" y="27011"/>
                  </a:cubicBezTo>
                  <a:cubicBezTo>
                    <a:pt x="15899" y="27011"/>
                    <a:pt x="17142" y="26957"/>
                    <a:pt x="17142" y="26957"/>
                  </a:cubicBezTo>
                  <a:cubicBezTo>
                    <a:pt x="17142" y="26957"/>
                    <a:pt x="15590" y="17165"/>
                    <a:pt x="15271" y="14883"/>
                  </a:cubicBezTo>
                  <a:cubicBezTo>
                    <a:pt x="14951" y="12623"/>
                    <a:pt x="16572" y="6072"/>
                    <a:pt x="15271" y="4908"/>
                  </a:cubicBezTo>
                  <a:cubicBezTo>
                    <a:pt x="13992" y="3744"/>
                    <a:pt x="13011" y="3219"/>
                    <a:pt x="13011" y="3219"/>
                  </a:cubicBezTo>
                  <a:cubicBezTo>
                    <a:pt x="12938" y="3221"/>
                    <a:pt x="12866" y="3222"/>
                    <a:pt x="12795" y="3222"/>
                  </a:cubicBezTo>
                  <a:cubicBezTo>
                    <a:pt x="9249" y="3222"/>
                    <a:pt x="9359" y="457"/>
                    <a:pt x="9359" y="457"/>
                  </a:cubicBezTo>
                  <a:cubicBezTo>
                    <a:pt x="9359" y="457"/>
                    <a:pt x="6529" y="69"/>
                    <a:pt x="6026" y="0"/>
                  </a:cubicBezTo>
                  <a:cubicBezTo>
                    <a:pt x="6024" y="0"/>
                    <a:pt x="6022" y="0"/>
                    <a:pt x="6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03;p59">
              <a:extLst>
                <a:ext uri="{FF2B5EF4-FFF2-40B4-BE49-F238E27FC236}">
                  <a16:creationId xmlns:a16="http://schemas.microsoft.com/office/drawing/2014/main" id="{82210D87-D1B6-4A46-AB8C-67F95906023D}"/>
                </a:ext>
              </a:extLst>
            </p:cNvPr>
            <p:cNvSpPr/>
            <p:nvPr/>
          </p:nvSpPr>
          <p:spPr>
            <a:xfrm>
              <a:off x="3438754" y="1533949"/>
              <a:ext cx="150174" cy="242231"/>
            </a:xfrm>
            <a:custGeom>
              <a:avLst/>
              <a:gdLst/>
              <a:ahLst/>
              <a:cxnLst/>
              <a:rect l="l" t="t" r="r" b="b"/>
              <a:pathLst>
                <a:path w="13331" h="21503" extrusionOk="0">
                  <a:moveTo>
                    <a:pt x="5091" y="1"/>
                  </a:moveTo>
                  <a:cubicBezTo>
                    <a:pt x="4225" y="166"/>
                    <a:pt x="3061" y="225"/>
                    <a:pt x="2038" y="225"/>
                  </a:cubicBezTo>
                  <a:cubicBezTo>
                    <a:pt x="1228" y="225"/>
                    <a:pt x="506" y="188"/>
                    <a:pt x="92" y="138"/>
                  </a:cubicBezTo>
                  <a:lnTo>
                    <a:pt x="92" y="138"/>
                  </a:lnTo>
                  <a:cubicBezTo>
                    <a:pt x="1" y="2557"/>
                    <a:pt x="343" y="6574"/>
                    <a:pt x="777" y="8172"/>
                  </a:cubicBezTo>
                  <a:cubicBezTo>
                    <a:pt x="1439" y="10523"/>
                    <a:pt x="10363" y="21502"/>
                    <a:pt x="10363" y="21502"/>
                  </a:cubicBezTo>
                  <a:lnTo>
                    <a:pt x="13331" y="15088"/>
                  </a:lnTo>
                  <a:lnTo>
                    <a:pt x="12395" y="12623"/>
                  </a:lnTo>
                  <a:lnTo>
                    <a:pt x="6277" y="6757"/>
                  </a:lnTo>
                  <a:cubicBezTo>
                    <a:pt x="6277" y="6757"/>
                    <a:pt x="5570" y="3128"/>
                    <a:pt x="5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04;p59">
              <a:extLst>
                <a:ext uri="{FF2B5EF4-FFF2-40B4-BE49-F238E27FC236}">
                  <a16:creationId xmlns:a16="http://schemas.microsoft.com/office/drawing/2014/main" id="{6E9D1329-4E08-0A4D-8BEC-4AA7639AF403}"/>
                </a:ext>
              </a:extLst>
            </p:cNvPr>
            <p:cNvSpPr/>
            <p:nvPr/>
          </p:nvSpPr>
          <p:spPr>
            <a:xfrm>
              <a:off x="3601756" y="1716265"/>
              <a:ext cx="218834" cy="152292"/>
            </a:xfrm>
            <a:custGeom>
              <a:avLst/>
              <a:gdLst/>
              <a:ahLst/>
              <a:cxnLst/>
              <a:rect l="l" t="t" r="r" b="b"/>
              <a:pathLst>
                <a:path w="19426" h="13519" extrusionOk="0">
                  <a:moveTo>
                    <a:pt x="4122" y="1"/>
                  </a:moveTo>
                  <a:cubicBezTo>
                    <a:pt x="2603" y="1"/>
                    <a:pt x="1" y="797"/>
                    <a:pt x="1" y="797"/>
                  </a:cubicBezTo>
                  <a:lnTo>
                    <a:pt x="526" y="4243"/>
                  </a:lnTo>
                  <a:cubicBezTo>
                    <a:pt x="526" y="4243"/>
                    <a:pt x="6864" y="13518"/>
                    <a:pt x="12111" y="13518"/>
                  </a:cubicBezTo>
                  <a:cubicBezTo>
                    <a:pt x="12198" y="13518"/>
                    <a:pt x="12285" y="13516"/>
                    <a:pt x="12372" y="13510"/>
                  </a:cubicBezTo>
                  <a:cubicBezTo>
                    <a:pt x="14312" y="13396"/>
                    <a:pt x="17805" y="9721"/>
                    <a:pt x="19425" y="7051"/>
                  </a:cubicBezTo>
                  <a:cubicBezTo>
                    <a:pt x="18193" y="6115"/>
                    <a:pt x="16207" y="4472"/>
                    <a:pt x="15750" y="3696"/>
                  </a:cubicBezTo>
                  <a:cubicBezTo>
                    <a:pt x="15568" y="3855"/>
                    <a:pt x="15408" y="3992"/>
                    <a:pt x="15225" y="4129"/>
                  </a:cubicBezTo>
                  <a:cubicBezTo>
                    <a:pt x="13787" y="5271"/>
                    <a:pt x="11573" y="7599"/>
                    <a:pt x="11573" y="7599"/>
                  </a:cubicBezTo>
                  <a:cubicBezTo>
                    <a:pt x="11573" y="7599"/>
                    <a:pt x="7191" y="1253"/>
                    <a:pt x="4931" y="135"/>
                  </a:cubicBezTo>
                  <a:cubicBezTo>
                    <a:pt x="4741" y="40"/>
                    <a:pt x="4458" y="1"/>
                    <a:pt x="4122" y="1"/>
                  </a:cubicBezTo>
                  <a:close/>
                </a:path>
              </a:pathLst>
            </a:custGeom>
            <a:solidFill>
              <a:srgbClr val="F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05;p59">
              <a:extLst>
                <a:ext uri="{FF2B5EF4-FFF2-40B4-BE49-F238E27FC236}">
                  <a16:creationId xmlns:a16="http://schemas.microsoft.com/office/drawing/2014/main" id="{7BFDD959-196E-694D-8345-A05C327D308F}"/>
                </a:ext>
              </a:extLst>
            </p:cNvPr>
            <p:cNvSpPr/>
            <p:nvPr/>
          </p:nvSpPr>
          <p:spPr>
            <a:xfrm>
              <a:off x="3601756" y="1716265"/>
              <a:ext cx="218834" cy="152292"/>
            </a:xfrm>
            <a:custGeom>
              <a:avLst/>
              <a:gdLst/>
              <a:ahLst/>
              <a:cxnLst/>
              <a:rect l="l" t="t" r="r" b="b"/>
              <a:pathLst>
                <a:path w="19426" h="13519" extrusionOk="0">
                  <a:moveTo>
                    <a:pt x="4122" y="1"/>
                  </a:moveTo>
                  <a:cubicBezTo>
                    <a:pt x="2603" y="1"/>
                    <a:pt x="1" y="797"/>
                    <a:pt x="1" y="797"/>
                  </a:cubicBezTo>
                  <a:lnTo>
                    <a:pt x="526" y="4243"/>
                  </a:lnTo>
                  <a:cubicBezTo>
                    <a:pt x="526" y="4243"/>
                    <a:pt x="6864" y="13518"/>
                    <a:pt x="12111" y="13518"/>
                  </a:cubicBezTo>
                  <a:cubicBezTo>
                    <a:pt x="12198" y="13518"/>
                    <a:pt x="12285" y="13516"/>
                    <a:pt x="12372" y="13510"/>
                  </a:cubicBezTo>
                  <a:cubicBezTo>
                    <a:pt x="14312" y="13396"/>
                    <a:pt x="17805" y="9721"/>
                    <a:pt x="19425" y="7051"/>
                  </a:cubicBezTo>
                  <a:cubicBezTo>
                    <a:pt x="18193" y="6115"/>
                    <a:pt x="16207" y="4472"/>
                    <a:pt x="15750" y="3696"/>
                  </a:cubicBezTo>
                  <a:cubicBezTo>
                    <a:pt x="15568" y="3855"/>
                    <a:pt x="15408" y="3992"/>
                    <a:pt x="15225" y="4129"/>
                  </a:cubicBezTo>
                  <a:cubicBezTo>
                    <a:pt x="13787" y="5271"/>
                    <a:pt x="11573" y="7599"/>
                    <a:pt x="11573" y="7599"/>
                  </a:cubicBezTo>
                  <a:cubicBezTo>
                    <a:pt x="11573" y="7599"/>
                    <a:pt x="7191" y="1253"/>
                    <a:pt x="4931" y="135"/>
                  </a:cubicBezTo>
                  <a:cubicBezTo>
                    <a:pt x="4741" y="40"/>
                    <a:pt x="4458" y="1"/>
                    <a:pt x="4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06;p59">
              <a:extLst>
                <a:ext uri="{FF2B5EF4-FFF2-40B4-BE49-F238E27FC236}">
                  <a16:creationId xmlns:a16="http://schemas.microsoft.com/office/drawing/2014/main" id="{71C55300-C372-674C-B21D-ECEE5F8F501B}"/>
                </a:ext>
              </a:extLst>
            </p:cNvPr>
            <p:cNvSpPr/>
            <p:nvPr/>
          </p:nvSpPr>
          <p:spPr>
            <a:xfrm>
              <a:off x="3736744" y="1868439"/>
              <a:ext cx="1555" cy="270"/>
            </a:xfrm>
            <a:custGeom>
              <a:avLst/>
              <a:gdLst/>
              <a:ahLst/>
              <a:cxnLst/>
              <a:rect l="l" t="t" r="r" b="b"/>
              <a:pathLst>
                <a:path w="138" h="24" extrusionOk="0">
                  <a:moveTo>
                    <a:pt x="0" y="0"/>
                  </a:moveTo>
                  <a:lnTo>
                    <a:pt x="0" y="0"/>
                  </a:lnTo>
                  <a:cubicBezTo>
                    <a:pt x="46" y="1"/>
                    <a:pt x="69" y="23"/>
                    <a:pt x="114" y="23"/>
                  </a:cubicBezTo>
                  <a:lnTo>
                    <a:pt x="137" y="23"/>
                  </a:lnTo>
                  <a:cubicBezTo>
                    <a:pt x="91" y="23"/>
                    <a:pt x="46" y="1"/>
                    <a:pt x="0" y="0"/>
                  </a:cubicBezTo>
                  <a:close/>
                </a:path>
              </a:pathLst>
            </a:custGeom>
            <a:solidFill>
              <a:srgbClr val="FBD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07;p59">
              <a:extLst>
                <a:ext uri="{FF2B5EF4-FFF2-40B4-BE49-F238E27FC236}">
                  <a16:creationId xmlns:a16="http://schemas.microsoft.com/office/drawing/2014/main" id="{47DDA777-8B08-2743-AACB-165861B7DFE7}"/>
                </a:ext>
              </a:extLst>
            </p:cNvPr>
            <p:cNvSpPr/>
            <p:nvPr/>
          </p:nvSpPr>
          <p:spPr>
            <a:xfrm>
              <a:off x="3736744" y="1868439"/>
              <a:ext cx="1555" cy="270"/>
            </a:xfrm>
            <a:custGeom>
              <a:avLst/>
              <a:gdLst/>
              <a:ahLst/>
              <a:cxnLst/>
              <a:rect l="l" t="t" r="r" b="b"/>
              <a:pathLst>
                <a:path w="138" h="24" extrusionOk="0">
                  <a:moveTo>
                    <a:pt x="137" y="23"/>
                  </a:moveTo>
                  <a:lnTo>
                    <a:pt x="137" y="23"/>
                  </a:lnTo>
                  <a:lnTo>
                    <a:pt x="137" y="23"/>
                  </a:lnTo>
                  <a:lnTo>
                    <a:pt x="137" y="23"/>
                  </a:lnTo>
                  <a:close/>
                  <a:moveTo>
                    <a:pt x="114" y="23"/>
                  </a:moveTo>
                  <a:cubicBezTo>
                    <a:pt x="69" y="23"/>
                    <a:pt x="46" y="0"/>
                    <a:pt x="0" y="0"/>
                  </a:cubicBezTo>
                  <a:lnTo>
                    <a:pt x="0" y="0"/>
                  </a:lnTo>
                  <a:cubicBezTo>
                    <a:pt x="46" y="0"/>
                    <a:pt x="69" y="23"/>
                    <a:pt x="114" y="23"/>
                  </a:cubicBezTo>
                  <a:close/>
                </a:path>
              </a:pathLst>
            </a:custGeom>
            <a:solidFill>
              <a:srgbClr val="F68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08;p59">
              <a:extLst>
                <a:ext uri="{FF2B5EF4-FFF2-40B4-BE49-F238E27FC236}">
                  <a16:creationId xmlns:a16="http://schemas.microsoft.com/office/drawing/2014/main" id="{B37DF417-AB53-A24A-96D3-56FD2EF40B9E}"/>
                </a:ext>
              </a:extLst>
            </p:cNvPr>
            <p:cNvSpPr/>
            <p:nvPr/>
          </p:nvSpPr>
          <p:spPr>
            <a:xfrm>
              <a:off x="3736485" y="1868439"/>
              <a:ext cx="270" cy="11"/>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FBD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09;p59">
              <a:extLst>
                <a:ext uri="{FF2B5EF4-FFF2-40B4-BE49-F238E27FC236}">
                  <a16:creationId xmlns:a16="http://schemas.microsoft.com/office/drawing/2014/main" id="{3F763E9B-6676-2142-9C49-362CD142FBDF}"/>
                </a:ext>
              </a:extLst>
            </p:cNvPr>
            <p:cNvSpPr/>
            <p:nvPr/>
          </p:nvSpPr>
          <p:spPr>
            <a:xfrm>
              <a:off x="3736485" y="1868439"/>
              <a:ext cx="270" cy="11"/>
            </a:xfrm>
            <a:custGeom>
              <a:avLst/>
              <a:gdLst/>
              <a:ahLst/>
              <a:cxnLst/>
              <a:rect l="l" t="t" r="r" b="b"/>
              <a:pathLst>
                <a:path w="24" h="1" extrusionOk="0">
                  <a:moveTo>
                    <a:pt x="23" y="0"/>
                  </a:moveTo>
                  <a:lnTo>
                    <a:pt x="23" y="0"/>
                  </a:lnTo>
                  <a:cubicBezTo>
                    <a:pt x="23" y="0"/>
                    <a:pt x="0" y="0"/>
                    <a:pt x="0" y="0"/>
                  </a:cubicBezTo>
                  <a:cubicBezTo>
                    <a:pt x="0" y="0"/>
                    <a:pt x="0" y="0"/>
                    <a:pt x="0" y="0"/>
                  </a:cubicBezTo>
                  <a:cubicBezTo>
                    <a:pt x="0" y="0"/>
                    <a:pt x="23" y="0"/>
                    <a:pt x="23" y="0"/>
                  </a:cubicBezTo>
                  <a:close/>
                </a:path>
              </a:pathLst>
            </a:custGeom>
            <a:solidFill>
              <a:srgbClr val="F68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10;p59">
              <a:extLst>
                <a:ext uri="{FF2B5EF4-FFF2-40B4-BE49-F238E27FC236}">
                  <a16:creationId xmlns:a16="http://schemas.microsoft.com/office/drawing/2014/main" id="{C512EB31-22D4-2B43-8B43-8BB25B3426BA}"/>
                </a:ext>
              </a:extLst>
            </p:cNvPr>
            <p:cNvSpPr/>
            <p:nvPr/>
          </p:nvSpPr>
          <p:spPr>
            <a:xfrm>
              <a:off x="3736226" y="1868439"/>
              <a:ext cx="270" cy="11"/>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FBD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11;p59">
              <a:extLst>
                <a:ext uri="{FF2B5EF4-FFF2-40B4-BE49-F238E27FC236}">
                  <a16:creationId xmlns:a16="http://schemas.microsoft.com/office/drawing/2014/main" id="{9278DC84-A156-1C47-9981-36023C007E05}"/>
                </a:ext>
              </a:extLst>
            </p:cNvPr>
            <p:cNvSpPr/>
            <p:nvPr/>
          </p:nvSpPr>
          <p:spPr>
            <a:xfrm>
              <a:off x="3736226" y="1868439"/>
              <a:ext cx="270" cy="11"/>
            </a:xfrm>
            <a:custGeom>
              <a:avLst/>
              <a:gdLst/>
              <a:ahLst/>
              <a:cxnLst/>
              <a:rect l="l" t="t" r="r" b="b"/>
              <a:pathLst>
                <a:path w="24" h="1" extrusionOk="0">
                  <a:moveTo>
                    <a:pt x="23" y="0"/>
                  </a:moveTo>
                  <a:lnTo>
                    <a:pt x="23" y="0"/>
                  </a:lnTo>
                  <a:cubicBezTo>
                    <a:pt x="23" y="0"/>
                    <a:pt x="0" y="0"/>
                    <a:pt x="0" y="0"/>
                  </a:cubicBezTo>
                  <a:lnTo>
                    <a:pt x="0" y="0"/>
                  </a:lnTo>
                  <a:cubicBezTo>
                    <a:pt x="0" y="0"/>
                    <a:pt x="23" y="0"/>
                    <a:pt x="23" y="0"/>
                  </a:cubicBezTo>
                  <a:close/>
                </a:path>
              </a:pathLst>
            </a:custGeom>
            <a:solidFill>
              <a:srgbClr val="F68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12;p59">
              <a:extLst>
                <a:ext uri="{FF2B5EF4-FFF2-40B4-BE49-F238E27FC236}">
                  <a16:creationId xmlns:a16="http://schemas.microsoft.com/office/drawing/2014/main" id="{E6DB8494-DDF7-D14B-BD11-2B0F4E09C705}"/>
                </a:ext>
              </a:extLst>
            </p:cNvPr>
            <p:cNvSpPr/>
            <p:nvPr/>
          </p:nvSpPr>
          <p:spPr>
            <a:xfrm>
              <a:off x="3736226" y="1868439"/>
              <a:ext cx="11"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D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13;p59">
              <a:extLst>
                <a:ext uri="{FF2B5EF4-FFF2-40B4-BE49-F238E27FC236}">
                  <a16:creationId xmlns:a16="http://schemas.microsoft.com/office/drawing/2014/main" id="{E2BA3DB2-3AF2-5B42-A834-16CD0BDB1F28}"/>
                </a:ext>
              </a:extLst>
            </p:cNvPr>
            <p:cNvSpPr/>
            <p:nvPr/>
          </p:nvSpPr>
          <p:spPr>
            <a:xfrm>
              <a:off x="3735967" y="1868439"/>
              <a:ext cx="270" cy="11"/>
            </a:xfrm>
            <a:custGeom>
              <a:avLst/>
              <a:gdLst/>
              <a:ahLst/>
              <a:cxnLst/>
              <a:rect l="l" t="t" r="r" b="b"/>
              <a:pathLst>
                <a:path w="24" h="1" extrusionOk="0">
                  <a:moveTo>
                    <a:pt x="23" y="0"/>
                  </a:moveTo>
                  <a:lnTo>
                    <a:pt x="23" y="0"/>
                  </a:lnTo>
                  <a:cubicBezTo>
                    <a:pt x="23" y="0"/>
                    <a:pt x="23" y="0"/>
                    <a:pt x="23" y="0"/>
                  </a:cubicBezTo>
                  <a:lnTo>
                    <a:pt x="1" y="0"/>
                  </a:lnTo>
                  <a:cubicBezTo>
                    <a:pt x="23" y="0"/>
                    <a:pt x="23" y="0"/>
                    <a:pt x="23" y="0"/>
                  </a:cubicBezTo>
                  <a:close/>
                </a:path>
              </a:pathLst>
            </a:custGeom>
            <a:solidFill>
              <a:srgbClr val="F68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14;p59">
              <a:extLst>
                <a:ext uri="{FF2B5EF4-FFF2-40B4-BE49-F238E27FC236}">
                  <a16:creationId xmlns:a16="http://schemas.microsoft.com/office/drawing/2014/main" id="{A160B5CB-6D2A-7949-A798-EE022694D62F}"/>
                </a:ext>
              </a:extLst>
            </p:cNvPr>
            <p:cNvSpPr/>
            <p:nvPr/>
          </p:nvSpPr>
          <p:spPr>
            <a:xfrm>
              <a:off x="3735967" y="1868439"/>
              <a:ext cx="11"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BD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15;p59">
              <a:extLst>
                <a:ext uri="{FF2B5EF4-FFF2-40B4-BE49-F238E27FC236}">
                  <a16:creationId xmlns:a16="http://schemas.microsoft.com/office/drawing/2014/main" id="{B2CCFC7C-AC1F-2C4A-AFD7-C153591FD0AB}"/>
                </a:ext>
              </a:extLst>
            </p:cNvPr>
            <p:cNvSpPr/>
            <p:nvPr/>
          </p:nvSpPr>
          <p:spPr>
            <a:xfrm>
              <a:off x="3735967" y="1868439"/>
              <a:ext cx="11" cy="11"/>
            </a:xfrm>
            <a:custGeom>
              <a:avLst/>
              <a:gdLst/>
              <a:ahLst/>
              <a:cxnLst/>
              <a:rect l="l" t="t" r="r" b="b"/>
              <a:pathLst>
                <a:path w="1" h="1" extrusionOk="0">
                  <a:moveTo>
                    <a:pt x="1" y="0"/>
                  </a:moveTo>
                  <a:lnTo>
                    <a:pt x="1" y="0"/>
                  </a:lnTo>
                  <a:cubicBezTo>
                    <a:pt x="1" y="0"/>
                    <a:pt x="1" y="0"/>
                    <a:pt x="1" y="0"/>
                  </a:cubicBezTo>
                  <a:lnTo>
                    <a:pt x="1" y="0"/>
                  </a:lnTo>
                  <a:cubicBezTo>
                    <a:pt x="1" y="0"/>
                    <a:pt x="1" y="0"/>
                    <a:pt x="1" y="0"/>
                  </a:cubicBezTo>
                  <a:close/>
                </a:path>
              </a:pathLst>
            </a:custGeom>
            <a:solidFill>
              <a:srgbClr val="F68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16;p59">
              <a:extLst>
                <a:ext uri="{FF2B5EF4-FFF2-40B4-BE49-F238E27FC236}">
                  <a16:creationId xmlns:a16="http://schemas.microsoft.com/office/drawing/2014/main" id="{0E78B870-5377-3145-8BDF-FDB5CECC7C7B}"/>
                </a:ext>
              </a:extLst>
            </p:cNvPr>
            <p:cNvSpPr/>
            <p:nvPr/>
          </p:nvSpPr>
          <p:spPr>
            <a:xfrm>
              <a:off x="3735708" y="1868439"/>
              <a:ext cx="270" cy="11"/>
            </a:xfrm>
            <a:custGeom>
              <a:avLst/>
              <a:gdLst/>
              <a:ahLst/>
              <a:cxnLst/>
              <a:rect l="l" t="t" r="r" b="b"/>
              <a:pathLst>
                <a:path w="24" h="1" extrusionOk="0">
                  <a:moveTo>
                    <a:pt x="24" y="0"/>
                  </a:moveTo>
                  <a:cubicBezTo>
                    <a:pt x="1" y="0"/>
                    <a:pt x="1" y="0"/>
                    <a:pt x="1" y="0"/>
                  </a:cubicBezTo>
                  <a:cubicBezTo>
                    <a:pt x="1" y="0"/>
                    <a:pt x="1" y="0"/>
                    <a:pt x="24" y="0"/>
                  </a:cubicBezTo>
                  <a:close/>
                </a:path>
              </a:pathLst>
            </a:custGeom>
            <a:solidFill>
              <a:srgbClr val="FBD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17;p59">
              <a:extLst>
                <a:ext uri="{FF2B5EF4-FFF2-40B4-BE49-F238E27FC236}">
                  <a16:creationId xmlns:a16="http://schemas.microsoft.com/office/drawing/2014/main" id="{81DA9E9A-34C5-0B40-BAC5-165A55CC807E}"/>
                </a:ext>
              </a:extLst>
            </p:cNvPr>
            <p:cNvSpPr/>
            <p:nvPr/>
          </p:nvSpPr>
          <p:spPr>
            <a:xfrm>
              <a:off x="3735708" y="1868439"/>
              <a:ext cx="270" cy="11"/>
            </a:xfrm>
            <a:custGeom>
              <a:avLst/>
              <a:gdLst/>
              <a:ahLst/>
              <a:cxnLst/>
              <a:rect l="l" t="t" r="r" b="b"/>
              <a:pathLst>
                <a:path w="24" h="1" extrusionOk="0">
                  <a:moveTo>
                    <a:pt x="24" y="0"/>
                  </a:moveTo>
                  <a:lnTo>
                    <a:pt x="24" y="0"/>
                  </a:lnTo>
                  <a:cubicBezTo>
                    <a:pt x="1" y="0"/>
                    <a:pt x="1" y="0"/>
                    <a:pt x="1" y="0"/>
                  </a:cubicBezTo>
                  <a:lnTo>
                    <a:pt x="1" y="0"/>
                  </a:lnTo>
                  <a:cubicBezTo>
                    <a:pt x="1" y="0"/>
                    <a:pt x="1" y="0"/>
                    <a:pt x="24" y="0"/>
                  </a:cubicBezTo>
                </a:path>
              </a:pathLst>
            </a:custGeom>
            <a:solidFill>
              <a:srgbClr val="F68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18;p59">
              <a:extLst>
                <a:ext uri="{FF2B5EF4-FFF2-40B4-BE49-F238E27FC236}">
                  <a16:creationId xmlns:a16="http://schemas.microsoft.com/office/drawing/2014/main" id="{418AE999-6435-1546-8D33-0D99912A6812}"/>
                </a:ext>
              </a:extLst>
            </p:cNvPr>
            <p:cNvSpPr/>
            <p:nvPr/>
          </p:nvSpPr>
          <p:spPr>
            <a:xfrm>
              <a:off x="3735708" y="1868439"/>
              <a:ext cx="11" cy="11"/>
            </a:xfrm>
            <a:custGeom>
              <a:avLst/>
              <a:gdLst/>
              <a:ahLst/>
              <a:cxnLst/>
              <a:rect l="l" t="t" r="r" b="b"/>
              <a:pathLst>
                <a:path w="1" h="1" extrusionOk="0">
                  <a:moveTo>
                    <a:pt x="1" y="0"/>
                  </a:moveTo>
                  <a:lnTo>
                    <a:pt x="1" y="0"/>
                  </a:lnTo>
                  <a:lnTo>
                    <a:pt x="1" y="0"/>
                  </a:lnTo>
                  <a:close/>
                </a:path>
              </a:pathLst>
            </a:custGeom>
            <a:solidFill>
              <a:srgbClr val="FBD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19;p59">
              <a:extLst>
                <a:ext uri="{FF2B5EF4-FFF2-40B4-BE49-F238E27FC236}">
                  <a16:creationId xmlns:a16="http://schemas.microsoft.com/office/drawing/2014/main" id="{74A15232-631F-F641-861A-CCEBB186A94F}"/>
                </a:ext>
              </a:extLst>
            </p:cNvPr>
            <p:cNvSpPr/>
            <p:nvPr/>
          </p:nvSpPr>
          <p:spPr>
            <a:xfrm>
              <a:off x="3735708" y="1868439"/>
              <a:ext cx="11" cy="11"/>
            </a:xfrm>
            <a:custGeom>
              <a:avLst/>
              <a:gdLst/>
              <a:ahLst/>
              <a:cxnLst/>
              <a:rect l="l" t="t" r="r" b="b"/>
              <a:pathLst>
                <a:path w="1" h="1" extrusionOk="0">
                  <a:moveTo>
                    <a:pt x="1" y="0"/>
                  </a:moveTo>
                  <a:lnTo>
                    <a:pt x="1" y="0"/>
                  </a:lnTo>
                  <a:lnTo>
                    <a:pt x="1" y="0"/>
                  </a:lnTo>
                  <a:lnTo>
                    <a:pt x="1" y="0"/>
                  </a:lnTo>
                  <a:lnTo>
                    <a:pt x="1" y="0"/>
                  </a:lnTo>
                  <a:close/>
                </a:path>
              </a:pathLst>
            </a:custGeom>
            <a:solidFill>
              <a:srgbClr val="F68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20;p59">
              <a:extLst>
                <a:ext uri="{FF2B5EF4-FFF2-40B4-BE49-F238E27FC236}">
                  <a16:creationId xmlns:a16="http://schemas.microsoft.com/office/drawing/2014/main" id="{62F05CE1-96DD-A14A-B84A-5BCA2C33F32F}"/>
                </a:ext>
              </a:extLst>
            </p:cNvPr>
            <p:cNvSpPr/>
            <p:nvPr/>
          </p:nvSpPr>
          <p:spPr>
            <a:xfrm>
              <a:off x="3735201" y="1868439"/>
              <a:ext cx="11" cy="11"/>
            </a:xfrm>
            <a:custGeom>
              <a:avLst/>
              <a:gdLst/>
              <a:ahLst/>
              <a:cxnLst/>
              <a:rect l="l" t="t" r="r" b="b"/>
              <a:pathLst>
                <a:path w="1" h="1" extrusionOk="0">
                  <a:moveTo>
                    <a:pt x="0" y="0"/>
                  </a:moveTo>
                  <a:cubicBezTo>
                    <a:pt x="0" y="0"/>
                    <a:pt x="0" y="0"/>
                    <a:pt x="0" y="0"/>
                  </a:cubicBezTo>
                  <a:lnTo>
                    <a:pt x="0" y="0"/>
                  </a:lnTo>
                  <a:close/>
                </a:path>
              </a:pathLst>
            </a:custGeom>
            <a:solidFill>
              <a:srgbClr val="FBD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21;p59">
              <a:extLst>
                <a:ext uri="{FF2B5EF4-FFF2-40B4-BE49-F238E27FC236}">
                  <a16:creationId xmlns:a16="http://schemas.microsoft.com/office/drawing/2014/main" id="{39DBA848-65A4-B04E-B711-AB29017477FB}"/>
                </a:ext>
              </a:extLst>
            </p:cNvPr>
            <p:cNvSpPr/>
            <p:nvPr/>
          </p:nvSpPr>
          <p:spPr>
            <a:xfrm>
              <a:off x="3735201" y="1868439"/>
              <a:ext cx="11" cy="11"/>
            </a:xfrm>
            <a:custGeom>
              <a:avLst/>
              <a:gdLst/>
              <a:ahLst/>
              <a:cxnLst/>
              <a:rect l="l" t="t" r="r" b="b"/>
              <a:pathLst>
                <a:path w="1" h="1" extrusionOk="0">
                  <a:moveTo>
                    <a:pt x="0" y="0"/>
                  </a:moveTo>
                  <a:lnTo>
                    <a:pt x="0" y="0"/>
                  </a:lnTo>
                  <a:lnTo>
                    <a:pt x="0" y="0"/>
                  </a:lnTo>
                  <a:lnTo>
                    <a:pt x="0" y="0"/>
                  </a:lnTo>
                  <a:cubicBezTo>
                    <a:pt x="0" y="0"/>
                    <a:pt x="0" y="0"/>
                    <a:pt x="0" y="0"/>
                  </a:cubicBezTo>
                </a:path>
              </a:pathLst>
            </a:custGeom>
            <a:solidFill>
              <a:srgbClr val="F68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22;p59">
              <a:extLst>
                <a:ext uri="{FF2B5EF4-FFF2-40B4-BE49-F238E27FC236}">
                  <a16:creationId xmlns:a16="http://schemas.microsoft.com/office/drawing/2014/main" id="{3510FE51-0C9E-FE44-A509-47131AE30FB9}"/>
                </a:ext>
              </a:extLst>
            </p:cNvPr>
            <p:cNvSpPr/>
            <p:nvPr/>
          </p:nvSpPr>
          <p:spPr>
            <a:xfrm>
              <a:off x="3666040" y="1776144"/>
              <a:ext cx="154545" cy="92576"/>
            </a:xfrm>
            <a:custGeom>
              <a:avLst/>
              <a:gdLst/>
              <a:ahLst/>
              <a:cxnLst/>
              <a:rect l="l" t="t" r="r" b="b"/>
              <a:pathLst>
                <a:path w="13719" h="8218" extrusionOk="0">
                  <a:moveTo>
                    <a:pt x="0" y="0"/>
                  </a:moveTo>
                  <a:lnTo>
                    <a:pt x="411" y="5250"/>
                  </a:lnTo>
                  <a:cubicBezTo>
                    <a:pt x="2214" y="6825"/>
                    <a:pt x="4246" y="8103"/>
                    <a:pt x="6140" y="8194"/>
                  </a:cubicBezTo>
                  <a:lnTo>
                    <a:pt x="6277" y="8194"/>
                  </a:lnTo>
                  <a:cubicBezTo>
                    <a:pt x="6323" y="8194"/>
                    <a:pt x="6346" y="8217"/>
                    <a:pt x="6391" y="8217"/>
                  </a:cubicBezTo>
                  <a:lnTo>
                    <a:pt x="6414" y="8217"/>
                  </a:lnTo>
                  <a:cubicBezTo>
                    <a:pt x="6482" y="8217"/>
                    <a:pt x="6574" y="8194"/>
                    <a:pt x="6665" y="8194"/>
                  </a:cubicBezTo>
                  <a:lnTo>
                    <a:pt x="6802" y="8194"/>
                  </a:lnTo>
                  <a:cubicBezTo>
                    <a:pt x="6802" y="8194"/>
                    <a:pt x="6802" y="8194"/>
                    <a:pt x="6825" y="8172"/>
                  </a:cubicBezTo>
                  <a:lnTo>
                    <a:pt x="6939" y="8172"/>
                  </a:lnTo>
                  <a:cubicBezTo>
                    <a:pt x="6939" y="8149"/>
                    <a:pt x="6939" y="8149"/>
                    <a:pt x="6962" y="8149"/>
                  </a:cubicBezTo>
                  <a:lnTo>
                    <a:pt x="7030" y="8149"/>
                  </a:lnTo>
                  <a:cubicBezTo>
                    <a:pt x="7030" y="8149"/>
                    <a:pt x="7030" y="8149"/>
                    <a:pt x="7053" y="8126"/>
                  </a:cubicBezTo>
                  <a:lnTo>
                    <a:pt x="7122" y="8126"/>
                  </a:lnTo>
                  <a:cubicBezTo>
                    <a:pt x="7122" y="8103"/>
                    <a:pt x="7122" y="8103"/>
                    <a:pt x="7122" y="8103"/>
                  </a:cubicBezTo>
                  <a:lnTo>
                    <a:pt x="7190" y="8103"/>
                  </a:lnTo>
                  <a:cubicBezTo>
                    <a:pt x="7190" y="8103"/>
                    <a:pt x="7190" y="8103"/>
                    <a:pt x="7190" y="8080"/>
                  </a:cubicBezTo>
                  <a:lnTo>
                    <a:pt x="7213" y="8080"/>
                  </a:lnTo>
                  <a:cubicBezTo>
                    <a:pt x="8902" y="7533"/>
                    <a:pt x="11299" y="5136"/>
                    <a:pt x="12896" y="2945"/>
                  </a:cubicBezTo>
                  <a:lnTo>
                    <a:pt x="13718" y="1735"/>
                  </a:lnTo>
                  <a:cubicBezTo>
                    <a:pt x="13581" y="1621"/>
                    <a:pt x="13421" y="1507"/>
                    <a:pt x="13262" y="1370"/>
                  </a:cubicBezTo>
                  <a:cubicBezTo>
                    <a:pt x="12782" y="1963"/>
                    <a:pt x="9610" y="5707"/>
                    <a:pt x="6186" y="6254"/>
                  </a:cubicBezTo>
                  <a:cubicBezTo>
                    <a:pt x="6117" y="6277"/>
                    <a:pt x="6049" y="6277"/>
                    <a:pt x="5958" y="6277"/>
                  </a:cubicBezTo>
                  <a:cubicBezTo>
                    <a:pt x="3470" y="6277"/>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23;p59">
              <a:extLst>
                <a:ext uri="{FF2B5EF4-FFF2-40B4-BE49-F238E27FC236}">
                  <a16:creationId xmlns:a16="http://schemas.microsoft.com/office/drawing/2014/main" id="{1CB289DF-4DC1-3C40-9168-F3C0E60BB795}"/>
                </a:ext>
              </a:extLst>
            </p:cNvPr>
            <p:cNvSpPr/>
            <p:nvPr/>
          </p:nvSpPr>
          <p:spPr>
            <a:xfrm>
              <a:off x="3441212" y="1538014"/>
              <a:ext cx="103368" cy="216772"/>
            </a:xfrm>
            <a:custGeom>
              <a:avLst/>
              <a:gdLst/>
              <a:ahLst/>
              <a:cxnLst/>
              <a:rect l="l" t="t" r="r" b="b"/>
              <a:pathLst>
                <a:path w="9176" h="19243" extrusionOk="0">
                  <a:moveTo>
                    <a:pt x="23" y="1"/>
                  </a:moveTo>
                  <a:cubicBezTo>
                    <a:pt x="0" y="252"/>
                    <a:pt x="0" y="549"/>
                    <a:pt x="0" y="845"/>
                  </a:cubicBezTo>
                  <a:cubicBezTo>
                    <a:pt x="0" y="3265"/>
                    <a:pt x="320" y="6597"/>
                    <a:pt x="708" y="8035"/>
                  </a:cubicBezTo>
                  <a:cubicBezTo>
                    <a:pt x="1004" y="9040"/>
                    <a:pt x="2739" y="11528"/>
                    <a:pt x="4634" y="14107"/>
                  </a:cubicBezTo>
                  <a:cubicBezTo>
                    <a:pt x="6026" y="15956"/>
                    <a:pt x="7510" y="17850"/>
                    <a:pt x="8605" y="19242"/>
                  </a:cubicBezTo>
                  <a:lnTo>
                    <a:pt x="9176" y="15522"/>
                  </a:lnTo>
                  <a:cubicBezTo>
                    <a:pt x="9176" y="15522"/>
                    <a:pt x="2808" y="9907"/>
                    <a:pt x="1689" y="7739"/>
                  </a:cubicBezTo>
                  <a:cubicBezTo>
                    <a:pt x="867" y="6141"/>
                    <a:pt x="365" y="46"/>
                    <a:pt x="365" y="46"/>
                  </a:cubicBezTo>
                  <a:cubicBezTo>
                    <a:pt x="365" y="46"/>
                    <a:pt x="320" y="46"/>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24;p59">
              <a:extLst>
                <a:ext uri="{FF2B5EF4-FFF2-40B4-BE49-F238E27FC236}">
                  <a16:creationId xmlns:a16="http://schemas.microsoft.com/office/drawing/2014/main" id="{0613CF20-7F8A-2F47-9572-03AEBE8B118D}"/>
                </a:ext>
              </a:extLst>
            </p:cNvPr>
            <p:cNvSpPr/>
            <p:nvPr/>
          </p:nvSpPr>
          <p:spPr>
            <a:xfrm>
              <a:off x="3586930" y="1550772"/>
              <a:ext cx="31697" cy="37334"/>
            </a:xfrm>
            <a:custGeom>
              <a:avLst/>
              <a:gdLst/>
              <a:ahLst/>
              <a:cxnLst/>
              <a:rect l="l" t="t" r="r" b="b"/>
              <a:pathLst>
                <a:path w="1416" h="1668" extrusionOk="0">
                  <a:moveTo>
                    <a:pt x="708" y="1"/>
                  </a:moveTo>
                  <a:cubicBezTo>
                    <a:pt x="320" y="1"/>
                    <a:pt x="0" y="366"/>
                    <a:pt x="0" y="845"/>
                  </a:cubicBezTo>
                  <a:cubicBezTo>
                    <a:pt x="0" y="1302"/>
                    <a:pt x="320" y="1667"/>
                    <a:pt x="708" y="1667"/>
                  </a:cubicBezTo>
                  <a:cubicBezTo>
                    <a:pt x="1096" y="1667"/>
                    <a:pt x="1415" y="1302"/>
                    <a:pt x="1415" y="845"/>
                  </a:cubicBezTo>
                  <a:cubicBezTo>
                    <a:pt x="1415" y="366"/>
                    <a:pt x="1096" y="1"/>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625;p59">
              <a:extLst>
                <a:ext uri="{FF2B5EF4-FFF2-40B4-BE49-F238E27FC236}">
                  <a16:creationId xmlns:a16="http://schemas.microsoft.com/office/drawing/2014/main" id="{74E87659-C42D-1542-B7CC-A8E97705E4E0}"/>
                </a:ext>
              </a:extLst>
            </p:cNvPr>
            <p:cNvSpPr/>
            <p:nvPr/>
          </p:nvSpPr>
          <p:spPr>
            <a:xfrm rot="718261">
              <a:off x="3638021" y="1628447"/>
              <a:ext cx="110284" cy="292948"/>
            </a:xfrm>
            <a:custGeom>
              <a:avLst/>
              <a:gdLst/>
              <a:ahLst/>
              <a:cxnLst/>
              <a:rect l="l" t="t" r="r" b="b"/>
              <a:pathLst>
                <a:path w="7373" h="19585" extrusionOk="0">
                  <a:moveTo>
                    <a:pt x="6300" y="1"/>
                  </a:moveTo>
                  <a:lnTo>
                    <a:pt x="6300" y="1"/>
                  </a:lnTo>
                  <a:cubicBezTo>
                    <a:pt x="6551" y="891"/>
                    <a:pt x="6734" y="1804"/>
                    <a:pt x="6848" y="2717"/>
                  </a:cubicBezTo>
                  <a:cubicBezTo>
                    <a:pt x="6985" y="3607"/>
                    <a:pt x="7053" y="4543"/>
                    <a:pt x="7008" y="5456"/>
                  </a:cubicBezTo>
                  <a:cubicBezTo>
                    <a:pt x="6985" y="6346"/>
                    <a:pt x="6848" y="7259"/>
                    <a:pt x="6528" y="8081"/>
                  </a:cubicBezTo>
                  <a:cubicBezTo>
                    <a:pt x="6346" y="8492"/>
                    <a:pt x="6117" y="8857"/>
                    <a:pt x="5821" y="9153"/>
                  </a:cubicBezTo>
                  <a:cubicBezTo>
                    <a:pt x="5524" y="9427"/>
                    <a:pt x="5090" y="9656"/>
                    <a:pt x="4725" y="9952"/>
                  </a:cubicBezTo>
                  <a:cubicBezTo>
                    <a:pt x="3972" y="10500"/>
                    <a:pt x="3264" y="11208"/>
                    <a:pt x="2853" y="12098"/>
                  </a:cubicBezTo>
                  <a:cubicBezTo>
                    <a:pt x="2397" y="12942"/>
                    <a:pt x="2237" y="13924"/>
                    <a:pt x="2237" y="14860"/>
                  </a:cubicBezTo>
                  <a:cubicBezTo>
                    <a:pt x="2351" y="16686"/>
                    <a:pt x="1484" y="18466"/>
                    <a:pt x="0" y="19585"/>
                  </a:cubicBezTo>
                  <a:cubicBezTo>
                    <a:pt x="799" y="19128"/>
                    <a:pt x="1461" y="18420"/>
                    <a:pt x="1940" y="17599"/>
                  </a:cubicBezTo>
                  <a:cubicBezTo>
                    <a:pt x="2397" y="16777"/>
                    <a:pt x="2602" y="15796"/>
                    <a:pt x="2625" y="14860"/>
                  </a:cubicBezTo>
                  <a:cubicBezTo>
                    <a:pt x="2625" y="14426"/>
                    <a:pt x="2694" y="13970"/>
                    <a:pt x="2785" y="13536"/>
                  </a:cubicBezTo>
                  <a:cubicBezTo>
                    <a:pt x="2899" y="13102"/>
                    <a:pt x="3059" y="12691"/>
                    <a:pt x="3241" y="12303"/>
                  </a:cubicBezTo>
                  <a:cubicBezTo>
                    <a:pt x="3652" y="11504"/>
                    <a:pt x="4291" y="10865"/>
                    <a:pt x="4999" y="10318"/>
                  </a:cubicBezTo>
                  <a:cubicBezTo>
                    <a:pt x="5182" y="10181"/>
                    <a:pt x="5364" y="10066"/>
                    <a:pt x="5570" y="9929"/>
                  </a:cubicBezTo>
                  <a:cubicBezTo>
                    <a:pt x="5729" y="9815"/>
                    <a:pt x="5958" y="9656"/>
                    <a:pt x="6140" y="9496"/>
                  </a:cubicBezTo>
                  <a:cubicBezTo>
                    <a:pt x="6505" y="9131"/>
                    <a:pt x="6756" y="8697"/>
                    <a:pt x="6939" y="8240"/>
                  </a:cubicBezTo>
                  <a:cubicBezTo>
                    <a:pt x="7281" y="7350"/>
                    <a:pt x="7373" y="6392"/>
                    <a:pt x="7373" y="5456"/>
                  </a:cubicBezTo>
                  <a:cubicBezTo>
                    <a:pt x="7350" y="3584"/>
                    <a:pt x="6962" y="1735"/>
                    <a:pt x="6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26;p59">
              <a:extLst>
                <a:ext uri="{FF2B5EF4-FFF2-40B4-BE49-F238E27FC236}">
                  <a16:creationId xmlns:a16="http://schemas.microsoft.com/office/drawing/2014/main" id="{0406531C-FF07-7146-A28B-327E8915944A}"/>
                </a:ext>
              </a:extLst>
            </p:cNvPr>
            <p:cNvSpPr/>
            <p:nvPr/>
          </p:nvSpPr>
          <p:spPr>
            <a:xfrm>
              <a:off x="3530545" y="1984941"/>
              <a:ext cx="42942" cy="38797"/>
            </a:xfrm>
            <a:custGeom>
              <a:avLst/>
              <a:gdLst/>
              <a:ahLst/>
              <a:cxnLst/>
              <a:rect l="l" t="t" r="r" b="b"/>
              <a:pathLst>
                <a:path w="3812" h="3444" extrusionOk="0">
                  <a:moveTo>
                    <a:pt x="2794" y="0"/>
                  </a:moveTo>
                  <a:cubicBezTo>
                    <a:pt x="2753" y="0"/>
                    <a:pt x="2711" y="7"/>
                    <a:pt x="2671" y="20"/>
                  </a:cubicBezTo>
                  <a:lnTo>
                    <a:pt x="297" y="865"/>
                  </a:lnTo>
                  <a:cubicBezTo>
                    <a:pt x="114" y="933"/>
                    <a:pt x="0" y="1161"/>
                    <a:pt x="69" y="1367"/>
                  </a:cubicBezTo>
                  <a:lnTo>
                    <a:pt x="731" y="3444"/>
                  </a:lnTo>
                  <a:lnTo>
                    <a:pt x="3812" y="2189"/>
                  </a:lnTo>
                  <a:lnTo>
                    <a:pt x="3173" y="271"/>
                  </a:lnTo>
                  <a:cubicBezTo>
                    <a:pt x="3118" y="106"/>
                    <a:pt x="2960" y="0"/>
                    <a:pt x="2794" y="0"/>
                  </a:cubicBezTo>
                  <a:close/>
                </a:path>
              </a:pathLst>
            </a:custGeom>
            <a:solidFill>
              <a:srgbClr val="26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627;p59">
              <a:extLst>
                <a:ext uri="{FF2B5EF4-FFF2-40B4-BE49-F238E27FC236}">
                  <a16:creationId xmlns:a16="http://schemas.microsoft.com/office/drawing/2014/main" id="{5E12111C-2A15-8A43-8F7B-F8E11A2C0AD4}"/>
                </a:ext>
              </a:extLst>
            </p:cNvPr>
            <p:cNvSpPr/>
            <p:nvPr/>
          </p:nvSpPr>
          <p:spPr>
            <a:xfrm>
              <a:off x="3528225" y="1991586"/>
              <a:ext cx="56584" cy="36273"/>
            </a:xfrm>
            <a:custGeom>
              <a:avLst/>
              <a:gdLst/>
              <a:ahLst/>
              <a:cxnLst/>
              <a:rect l="l" t="t" r="r" b="b"/>
              <a:pathLst>
                <a:path w="5023" h="3220" extrusionOk="0">
                  <a:moveTo>
                    <a:pt x="5022" y="1"/>
                  </a:moveTo>
                  <a:lnTo>
                    <a:pt x="5022" y="1"/>
                  </a:lnTo>
                  <a:cubicBezTo>
                    <a:pt x="5022" y="1"/>
                    <a:pt x="3710" y="2513"/>
                    <a:pt x="298" y="2513"/>
                  </a:cubicBezTo>
                  <a:cubicBezTo>
                    <a:pt x="252" y="2513"/>
                    <a:pt x="207" y="2512"/>
                    <a:pt x="161" y="2512"/>
                  </a:cubicBezTo>
                  <a:lnTo>
                    <a:pt x="1" y="3219"/>
                  </a:lnTo>
                  <a:cubicBezTo>
                    <a:pt x="4291" y="2900"/>
                    <a:pt x="5022" y="1"/>
                    <a:pt x="5022" y="1"/>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28;p59">
              <a:extLst>
                <a:ext uri="{FF2B5EF4-FFF2-40B4-BE49-F238E27FC236}">
                  <a16:creationId xmlns:a16="http://schemas.microsoft.com/office/drawing/2014/main" id="{533AC059-D4BC-1342-BB9E-04CC7C5BBF27}"/>
                </a:ext>
              </a:extLst>
            </p:cNvPr>
            <p:cNvSpPr/>
            <p:nvPr/>
          </p:nvSpPr>
          <p:spPr>
            <a:xfrm>
              <a:off x="3512125" y="1566575"/>
              <a:ext cx="129739" cy="613255"/>
            </a:xfrm>
            <a:custGeom>
              <a:avLst/>
              <a:gdLst/>
              <a:ahLst/>
              <a:cxnLst/>
              <a:rect l="l" t="t" r="r" b="b"/>
              <a:pathLst>
                <a:path w="9496" h="39584" extrusionOk="0">
                  <a:moveTo>
                    <a:pt x="297" y="32687"/>
                  </a:moveTo>
                  <a:cubicBezTo>
                    <a:pt x="229" y="32710"/>
                    <a:pt x="183" y="32755"/>
                    <a:pt x="160" y="32801"/>
                  </a:cubicBezTo>
                  <a:cubicBezTo>
                    <a:pt x="92" y="32915"/>
                    <a:pt x="46" y="33052"/>
                    <a:pt x="1" y="33189"/>
                  </a:cubicBezTo>
                  <a:cubicBezTo>
                    <a:pt x="46" y="33052"/>
                    <a:pt x="92" y="32938"/>
                    <a:pt x="160" y="32824"/>
                  </a:cubicBezTo>
                  <a:cubicBezTo>
                    <a:pt x="206" y="32755"/>
                    <a:pt x="252" y="32710"/>
                    <a:pt x="297" y="32687"/>
                  </a:cubicBezTo>
                  <a:close/>
                  <a:moveTo>
                    <a:pt x="6917" y="1"/>
                  </a:moveTo>
                  <a:cubicBezTo>
                    <a:pt x="6574" y="982"/>
                    <a:pt x="6392" y="2055"/>
                    <a:pt x="6460" y="3128"/>
                  </a:cubicBezTo>
                  <a:cubicBezTo>
                    <a:pt x="6506" y="3653"/>
                    <a:pt x="6597" y="4178"/>
                    <a:pt x="6802" y="4680"/>
                  </a:cubicBezTo>
                  <a:cubicBezTo>
                    <a:pt x="6894" y="4931"/>
                    <a:pt x="7008" y="5182"/>
                    <a:pt x="7168" y="5411"/>
                  </a:cubicBezTo>
                  <a:cubicBezTo>
                    <a:pt x="7305" y="5639"/>
                    <a:pt x="7464" y="5844"/>
                    <a:pt x="7624" y="6072"/>
                  </a:cubicBezTo>
                  <a:cubicBezTo>
                    <a:pt x="8240" y="6894"/>
                    <a:pt x="8606" y="7876"/>
                    <a:pt x="8857" y="8880"/>
                  </a:cubicBezTo>
                  <a:cubicBezTo>
                    <a:pt x="9062" y="9907"/>
                    <a:pt x="9131" y="10934"/>
                    <a:pt x="9039" y="11984"/>
                  </a:cubicBezTo>
                  <a:cubicBezTo>
                    <a:pt x="8971" y="13011"/>
                    <a:pt x="8788" y="14039"/>
                    <a:pt x="8492" y="15043"/>
                  </a:cubicBezTo>
                  <a:cubicBezTo>
                    <a:pt x="8195" y="16024"/>
                    <a:pt x="7807" y="17029"/>
                    <a:pt x="7556" y="18056"/>
                  </a:cubicBezTo>
                  <a:cubicBezTo>
                    <a:pt x="7031" y="20110"/>
                    <a:pt x="6780" y="22256"/>
                    <a:pt x="6894" y="24378"/>
                  </a:cubicBezTo>
                  <a:cubicBezTo>
                    <a:pt x="6939" y="25451"/>
                    <a:pt x="7099" y="26501"/>
                    <a:pt x="7259" y="27551"/>
                  </a:cubicBezTo>
                  <a:cubicBezTo>
                    <a:pt x="7419" y="28578"/>
                    <a:pt x="7533" y="29628"/>
                    <a:pt x="7556" y="30655"/>
                  </a:cubicBezTo>
                  <a:cubicBezTo>
                    <a:pt x="7601" y="31705"/>
                    <a:pt x="7556" y="32755"/>
                    <a:pt x="7396" y="33782"/>
                  </a:cubicBezTo>
                  <a:cubicBezTo>
                    <a:pt x="7236" y="34809"/>
                    <a:pt x="6985" y="35814"/>
                    <a:pt x="6574" y="36772"/>
                  </a:cubicBezTo>
                  <a:cubicBezTo>
                    <a:pt x="6369" y="37252"/>
                    <a:pt x="6118" y="37685"/>
                    <a:pt x="5798" y="38096"/>
                  </a:cubicBezTo>
                  <a:cubicBezTo>
                    <a:pt x="5501" y="38507"/>
                    <a:pt x="5136" y="38895"/>
                    <a:pt x="4703" y="39123"/>
                  </a:cubicBezTo>
                  <a:cubicBezTo>
                    <a:pt x="4486" y="39249"/>
                    <a:pt x="4246" y="39323"/>
                    <a:pt x="4015" y="39323"/>
                  </a:cubicBezTo>
                  <a:cubicBezTo>
                    <a:pt x="3784" y="39323"/>
                    <a:pt x="3561" y="39249"/>
                    <a:pt x="3379" y="39078"/>
                  </a:cubicBezTo>
                  <a:cubicBezTo>
                    <a:pt x="3013" y="38735"/>
                    <a:pt x="2694" y="38302"/>
                    <a:pt x="2443" y="37845"/>
                  </a:cubicBezTo>
                  <a:cubicBezTo>
                    <a:pt x="1918" y="36955"/>
                    <a:pt x="1575" y="35951"/>
                    <a:pt x="1324" y="34924"/>
                  </a:cubicBezTo>
                  <a:cubicBezTo>
                    <a:pt x="1233" y="34421"/>
                    <a:pt x="1073" y="33896"/>
                    <a:pt x="891" y="33417"/>
                  </a:cubicBezTo>
                  <a:cubicBezTo>
                    <a:pt x="777" y="33166"/>
                    <a:pt x="685" y="32915"/>
                    <a:pt x="503" y="32732"/>
                  </a:cubicBezTo>
                  <a:cubicBezTo>
                    <a:pt x="454" y="32700"/>
                    <a:pt x="406" y="32668"/>
                    <a:pt x="357" y="32668"/>
                  </a:cubicBezTo>
                  <a:cubicBezTo>
                    <a:pt x="337" y="32668"/>
                    <a:pt x="317" y="32673"/>
                    <a:pt x="297" y="32687"/>
                  </a:cubicBezTo>
                  <a:cubicBezTo>
                    <a:pt x="310" y="32683"/>
                    <a:pt x="322" y="32681"/>
                    <a:pt x="335" y="32681"/>
                  </a:cubicBezTo>
                  <a:cubicBezTo>
                    <a:pt x="390" y="32681"/>
                    <a:pt x="443" y="32718"/>
                    <a:pt x="480" y="32755"/>
                  </a:cubicBezTo>
                  <a:cubicBezTo>
                    <a:pt x="662" y="32938"/>
                    <a:pt x="754" y="33189"/>
                    <a:pt x="845" y="33440"/>
                  </a:cubicBezTo>
                  <a:cubicBezTo>
                    <a:pt x="1005" y="33919"/>
                    <a:pt x="1142" y="34444"/>
                    <a:pt x="1233" y="34946"/>
                  </a:cubicBezTo>
                  <a:cubicBezTo>
                    <a:pt x="1439" y="35996"/>
                    <a:pt x="1758" y="37001"/>
                    <a:pt x="2260" y="37959"/>
                  </a:cubicBezTo>
                  <a:cubicBezTo>
                    <a:pt x="2511" y="38416"/>
                    <a:pt x="2808" y="38872"/>
                    <a:pt x="3219" y="39260"/>
                  </a:cubicBezTo>
                  <a:cubicBezTo>
                    <a:pt x="3424" y="39466"/>
                    <a:pt x="3721" y="39580"/>
                    <a:pt x="4018" y="39580"/>
                  </a:cubicBezTo>
                  <a:cubicBezTo>
                    <a:pt x="4048" y="39582"/>
                    <a:pt x="4079" y="39583"/>
                    <a:pt x="4109" y="39583"/>
                  </a:cubicBezTo>
                  <a:cubicBezTo>
                    <a:pt x="4371" y="39583"/>
                    <a:pt x="4614" y="39497"/>
                    <a:pt x="4839" y="39375"/>
                  </a:cubicBezTo>
                  <a:cubicBezTo>
                    <a:pt x="5342" y="39123"/>
                    <a:pt x="5730" y="38713"/>
                    <a:pt x="6049" y="38302"/>
                  </a:cubicBezTo>
                  <a:cubicBezTo>
                    <a:pt x="6392" y="37868"/>
                    <a:pt x="6666" y="37389"/>
                    <a:pt x="6894" y="36909"/>
                  </a:cubicBezTo>
                  <a:cubicBezTo>
                    <a:pt x="7784" y="34946"/>
                    <a:pt x="8035" y="32778"/>
                    <a:pt x="7989" y="30655"/>
                  </a:cubicBezTo>
                  <a:cubicBezTo>
                    <a:pt x="7967" y="29583"/>
                    <a:pt x="7852" y="28533"/>
                    <a:pt x="7693" y="27483"/>
                  </a:cubicBezTo>
                  <a:cubicBezTo>
                    <a:pt x="7533" y="26433"/>
                    <a:pt x="7419" y="25405"/>
                    <a:pt x="7373" y="24356"/>
                  </a:cubicBezTo>
                  <a:cubicBezTo>
                    <a:pt x="7259" y="22278"/>
                    <a:pt x="7464" y="20201"/>
                    <a:pt x="7989" y="18170"/>
                  </a:cubicBezTo>
                  <a:cubicBezTo>
                    <a:pt x="8240" y="17143"/>
                    <a:pt x="8583" y="16184"/>
                    <a:pt x="8902" y="15157"/>
                  </a:cubicBezTo>
                  <a:cubicBezTo>
                    <a:pt x="9199" y="14130"/>
                    <a:pt x="9382" y="13080"/>
                    <a:pt x="9450" y="12007"/>
                  </a:cubicBezTo>
                  <a:cubicBezTo>
                    <a:pt x="9496" y="10934"/>
                    <a:pt x="9405" y="9861"/>
                    <a:pt x="9176" y="8812"/>
                  </a:cubicBezTo>
                  <a:cubicBezTo>
                    <a:pt x="8902" y="7784"/>
                    <a:pt x="8492" y="6757"/>
                    <a:pt x="7830" y="5913"/>
                  </a:cubicBezTo>
                  <a:cubicBezTo>
                    <a:pt x="7670" y="5684"/>
                    <a:pt x="7510" y="5502"/>
                    <a:pt x="7373" y="5274"/>
                  </a:cubicBezTo>
                  <a:cubicBezTo>
                    <a:pt x="7236" y="5068"/>
                    <a:pt x="7099" y="4840"/>
                    <a:pt x="7008" y="4612"/>
                  </a:cubicBezTo>
                  <a:cubicBezTo>
                    <a:pt x="6802" y="4132"/>
                    <a:pt x="6666" y="3630"/>
                    <a:pt x="6620" y="3105"/>
                  </a:cubicBezTo>
                  <a:cubicBezTo>
                    <a:pt x="6506" y="2078"/>
                    <a:pt x="6620" y="1005"/>
                    <a:pt x="69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3629;p59">
              <a:extLst>
                <a:ext uri="{FF2B5EF4-FFF2-40B4-BE49-F238E27FC236}">
                  <a16:creationId xmlns:a16="http://schemas.microsoft.com/office/drawing/2014/main" id="{40EC4B0A-EF42-8D4C-875F-BF300AD3A1EF}"/>
                </a:ext>
              </a:extLst>
            </p:cNvPr>
            <p:cNvGrpSpPr/>
            <p:nvPr/>
          </p:nvGrpSpPr>
          <p:grpSpPr>
            <a:xfrm rot="817820">
              <a:off x="3623191" y="1548860"/>
              <a:ext cx="129672" cy="113582"/>
              <a:chOff x="7447709" y="1935900"/>
              <a:chExt cx="170620" cy="149468"/>
            </a:xfrm>
          </p:grpSpPr>
          <p:sp>
            <p:nvSpPr>
              <p:cNvPr id="77" name="Google Shape;3630;p59">
                <a:extLst>
                  <a:ext uri="{FF2B5EF4-FFF2-40B4-BE49-F238E27FC236}">
                    <a16:creationId xmlns:a16="http://schemas.microsoft.com/office/drawing/2014/main" id="{7EB95702-F40F-5447-96DB-B240432961A9}"/>
                  </a:ext>
                </a:extLst>
              </p:cNvPr>
              <p:cNvSpPr/>
              <p:nvPr/>
            </p:nvSpPr>
            <p:spPr>
              <a:xfrm flipH="1">
                <a:off x="7471444" y="1975641"/>
                <a:ext cx="39452" cy="20399"/>
              </a:xfrm>
              <a:custGeom>
                <a:avLst/>
                <a:gdLst/>
                <a:ahLst/>
                <a:cxnLst/>
                <a:rect l="l" t="t" r="r" b="b"/>
                <a:pathLst>
                  <a:path w="2332" h="1206" extrusionOk="0">
                    <a:moveTo>
                      <a:pt x="1171" y="0"/>
                    </a:moveTo>
                    <a:cubicBezTo>
                      <a:pt x="890" y="0"/>
                      <a:pt x="616" y="166"/>
                      <a:pt x="452" y="354"/>
                    </a:cubicBezTo>
                    <a:cubicBezTo>
                      <a:pt x="326" y="454"/>
                      <a:pt x="276" y="579"/>
                      <a:pt x="176" y="704"/>
                    </a:cubicBezTo>
                    <a:cubicBezTo>
                      <a:pt x="126" y="830"/>
                      <a:pt x="76" y="955"/>
                      <a:pt x="0" y="1080"/>
                    </a:cubicBezTo>
                    <a:cubicBezTo>
                      <a:pt x="176" y="855"/>
                      <a:pt x="326" y="629"/>
                      <a:pt x="552" y="454"/>
                    </a:cubicBezTo>
                    <a:cubicBezTo>
                      <a:pt x="712" y="293"/>
                      <a:pt x="935" y="175"/>
                      <a:pt x="1164" y="175"/>
                    </a:cubicBezTo>
                    <a:cubicBezTo>
                      <a:pt x="1186" y="175"/>
                      <a:pt x="1207" y="176"/>
                      <a:pt x="1229" y="178"/>
                    </a:cubicBezTo>
                    <a:cubicBezTo>
                      <a:pt x="1479" y="203"/>
                      <a:pt x="1705" y="354"/>
                      <a:pt x="1905" y="529"/>
                    </a:cubicBezTo>
                    <a:cubicBezTo>
                      <a:pt x="2081" y="704"/>
                      <a:pt x="2256" y="930"/>
                      <a:pt x="2306" y="1206"/>
                    </a:cubicBezTo>
                    <a:cubicBezTo>
                      <a:pt x="2331" y="930"/>
                      <a:pt x="2181" y="654"/>
                      <a:pt x="2006" y="429"/>
                    </a:cubicBezTo>
                    <a:cubicBezTo>
                      <a:pt x="1805" y="203"/>
                      <a:pt x="1554" y="28"/>
                      <a:pt x="1229" y="3"/>
                    </a:cubicBezTo>
                    <a:cubicBezTo>
                      <a:pt x="1209" y="1"/>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631;p59">
                <a:extLst>
                  <a:ext uri="{FF2B5EF4-FFF2-40B4-BE49-F238E27FC236}">
                    <a16:creationId xmlns:a16="http://schemas.microsoft.com/office/drawing/2014/main" id="{F7793F83-D197-9F4C-9411-A1927C6B2997}"/>
                  </a:ext>
                </a:extLst>
              </p:cNvPr>
              <p:cNvSpPr/>
              <p:nvPr/>
            </p:nvSpPr>
            <p:spPr>
              <a:xfrm flipH="1">
                <a:off x="7560269" y="1958060"/>
                <a:ext cx="39452" cy="19977"/>
              </a:xfrm>
              <a:custGeom>
                <a:avLst/>
                <a:gdLst/>
                <a:ahLst/>
                <a:cxnLst/>
                <a:rect l="l" t="t" r="r" b="b"/>
                <a:pathLst>
                  <a:path w="2332" h="1181" extrusionOk="0">
                    <a:moveTo>
                      <a:pt x="1330" y="0"/>
                    </a:moveTo>
                    <a:cubicBezTo>
                      <a:pt x="1313" y="0"/>
                      <a:pt x="1296" y="1"/>
                      <a:pt x="1279" y="3"/>
                    </a:cubicBezTo>
                    <a:cubicBezTo>
                      <a:pt x="953" y="3"/>
                      <a:pt x="677" y="153"/>
                      <a:pt x="477" y="379"/>
                    </a:cubicBezTo>
                    <a:cubicBezTo>
                      <a:pt x="376" y="479"/>
                      <a:pt x="301" y="604"/>
                      <a:pt x="226" y="704"/>
                    </a:cubicBezTo>
                    <a:cubicBezTo>
                      <a:pt x="151" y="830"/>
                      <a:pt x="76" y="930"/>
                      <a:pt x="0" y="1055"/>
                    </a:cubicBezTo>
                    <a:cubicBezTo>
                      <a:pt x="201" y="855"/>
                      <a:pt x="376" y="654"/>
                      <a:pt x="577" y="479"/>
                    </a:cubicBezTo>
                    <a:cubicBezTo>
                      <a:pt x="777" y="303"/>
                      <a:pt x="1028" y="178"/>
                      <a:pt x="1279" y="178"/>
                    </a:cubicBezTo>
                    <a:cubicBezTo>
                      <a:pt x="1297" y="176"/>
                      <a:pt x="1315" y="175"/>
                      <a:pt x="1333" y="175"/>
                    </a:cubicBezTo>
                    <a:cubicBezTo>
                      <a:pt x="1562" y="175"/>
                      <a:pt x="1768" y="318"/>
                      <a:pt x="1930" y="504"/>
                    </a:cubicBezTo>
                    <a:cubicBezTo>
                      <a:pt x="2106" y="679"/>
                      <a:pt x="2256" y="930"/>
                      <a:pt x="2306" y="1181"/>
                    </a:cubicBezTo>
                    <a:cubicBezTo>
                      <a:pt x="2331" y="905"/>
                      <a:pt x="2206" y="629"/>
                      <a:pt x="2030" y="404"/>
                    </a:cubicBezTo>
                    <a:cubicBezTo>
                      <a:pt x="1865" y="191"/>
                      <a:pt x="1610" y="0"/>
                      <a:pt x="1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632;p59">
                <a:extLst>
                  <a:ext uri="{FF2B5EF4-FFF2-40B4-BE49-F238E27FC236}">
                    <a16:creationId xmlns:a16="http://schemas.microsoft.com/office/drawing/2014/main" id="{CBD0C1D8-88ED-B14C-AFAC-75078A48CFE6}"/>
                  </a:ext>
                </a:extLst>
              </p:cNvPr>
              <p:cNvSpPr/>
              <p:nvPr/>
            </p:nvSpPr>
            <p:spPr>
              <a:xfrm flipH="1">
                <a:off x="7588914" y="2071628"/>
                <a:ext cx="29415" cy="13740"/>
              </a:xfrm>
              <a:custGeom>
                <a:avLst/>
                <a:gdLst/>
                <a:ahLst/>
                <a:cxnLst/>
                <a:rect l="l" t="t" r="r" b="b"/>
                <a:pathLst>
                  <a:path w="1505" h="703" extrusionOk="0">
                    <a:moveTo>
                      <a:pt x="0" y="0"/>
                    </a:moveTo>
                    <a:lnTo>
                      <a:pt x="0" y="0"/>
                    </a:lnTo>
                    <a:cubicBezTo>
                      <a:pt x="25" y="151"/>
                      <a:pt x="126" y="276"/>
                      <a:pt x="226" y="376"/>
                    </a:cubicBezTo>
                    <a:cubicBezTo>
                      <a:pt x="351" y="477"/>
                      <a:pt x="477" y="552"/>
                      <a:pt x="627" y="602"/>
                    </a:cubicBezTo>
                    <a:cubicBezTo>
                      <a:pt x="777" y="652"/>
                      <a:pt x="928" y="677"/>
                      <a:pt x="1053" y="702"/>
                    </a:cubicBezTo>
                    <a:cubicBezTo>
                      <a:pt x="1203" y="702"/>
                      <a:pt x="1354" y="702"/>
                      <a:pt x="1504" y="677"/>
                    </a:cubicBezTo>
                    <a:cubicBezTo>
                      <a:pt x="1354" y="627"/>
                      <a:pt x="1229" y="602"/>
                      <a:pt x="1078" y="552"/>
                    </a:cubicBezTo>
                    <a:cubicBezTo>
                      <a:pt x="953" y="527"/>
                      <a:pt x="802" y="502"/>
                      <a:pt x="677" y="452"/>
                    </a:cubicBezTo>
                    <a:cubicBezTo>
                      <a:pt x="552" y="401"/>
                      <a:pt x="426" y="351"/>
                      <a:pt x="326" y="276"/>
                    </a:cubicBezTo>
                    <a:cubicBezTo>
                      <a:pt x="201" y="201"/>
                      <a:pt x="76" y="1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633;p59">
                <a:extLst>
                  <a:ext uri="{FF2B5EF4-FFF2-40B4-BE49-F238E27FC236}">
                    <a16:creationId xmlns:a16="http://schemas.microsoft.com/office/drawing/2014/main" id="{AA682AB6-DCA6-2845-8C95-9D09FD550E3C}"/>
                  </a:ext>
                </a:extLst>
              </p:cNvPr>
              <p:cNvSpPr/>
              <p:nvPr/>
            </p:nvSpPr>
            <p:spPr>
              <a:xfrm flipH="1">
                <a:off x="7535450" y="2014573"/>
                <a:ext cx="34359" cy="10792"/>
              </a:xfrm>
              <a:custGeom>
                <a:avLst/>
                <a:gdLst/>
                <a:ahLst/>
                <a:cxnLst/>
                <a:rect l="l" t="t" r="r" b="b"/>
                <a:pathLst>
                  <a:path w="2031" h="638" extrusionOk="0">
                    <a:moveTo>
                      <a:pt x="1" y="0"/>
                    </a:moveTo>
                    <a:lnTo>
                      <a:pt x="1" y="0"/>
                    </a:lnTo>
                    <a:cubicBezTo>
                      <a:pt x="51" y="75"/>
                      <a:pt x="126" y="151"/>
                      <a:pt x="201" y="226"/>
                    </a:cubicBezTo>
                    <a:cubicBezTo>
                      <a:pt x="276" y="276"/>
                      <a:pt x="352" y="351"/>
                      <a:pt x="427" y="401"/>
                    </a:cubicBezTo>
                    <a:cubicBezTo>
                      <a:pt x="577" y="502"/>
                      <a:pt x="778" y="577"/>
                      <a:pt x="978" y="627"/>
                    </a:cubicBezTo>
                    <a:cubicBezTo>
                      <a:pt x="1031" y="634"/>
                      <a:pt x="1086" y="637"/>
                      <a:pt x="1141" y="637"/>
                    </a:cubicBezTo>
                    <a:cubicBezTo>
                      <a:pt x="1477" y="637"/>
                      <a:pt x="1837" y="506"/>
                      <a:pt x="2031" y="226"/>
                    </a:cubicBezTo>
                    <a:lnTo>
                      <a:pt x="2031" y="226"/>
                    </a:lnTo>
                    <a:cubicBezTo>
                      <a:pt x="1778" y="381"/>
                      <a:pt x="1511" y="476"/>
                      <a:pt x="1240" y="476"/>
                    </a:cubicBezTo>
                    <a:cubicBezTo>
                      <a:pt x="1161" y="476"/>
                      <a:pt x="1082" y="468"/>
                      <a:pt x="1003" y="451"/>
                    </a:cubicBezTo>
                    <a:cubicBezTo>
                      <a:pt x="828" y="426"/>
                      <a:pt x="652" y="351"/>
                      <a:pt x="477" y="276"/>
                    </a:cubicBezTo>
                    <a:cubicBezTo>
                      <a:pt x="326" y="201"/>
                      <a:pt x="176" y="10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634;p59">
                <a:extLst>
                  <a:ext uri="{FF2B5EF4-FFF2-40B4-BE49-F238E27FC236}">
                    <a16:creationId xmlns:a16="http://schemas.microsoft.com/office/drawing/2014/main" id="{BA609853-7B91-2B46-85E7-03B0F723C82D}"/>
                  </a:ext>
                </a:extLst>
              </p:cNvPr>
              <p:cNvSpPr/>
              <p:nvPr/>
            </p:nvSpPr>
            <p:spPr>
              <a:xfrm flipH="1">
                <a:off x="7447709" y="1950285"/>
                <a:ext cx="41989" cy="24983"/>
              </a:xfrm>
              <a:custGeom>
                <a:avLst/>
                <a:gdLst/>
                <a:ahLst/>
                <a:cxnLst/>
                <a:rect l="l" t="t" r="r" b="b"/>
                <a:pathLst>
                  <a:path w="2482" h="1477" extrusionOk="0">
                    <a:moveTo>
                      <a:pt x="342" y="1"/>
                    </a:moveTo>
                    <a:cubicBezTo>
                      <a:pt x="227" y="1"/>
                      <a:pt x="114" y="14"/>
                      <a:pt x="1" y="48"/>
                    </a:cubicBezTo>
                    <a:lnTo>
                      <a:pt x="1" y="73"/>
                    </a:lnTo>
                    <a:cubicBezTo>
                      <a:pt x="502" y="73"/>
                      <a:pt x="978" y="223"/>
                      <a:pt x="1404" y="474"/>
                    </a:cubicBezTo>
                    <a:cubicBezTo>
                      <a:pt x="1605" y="599"/>
                      <a:pt x="1830" y="725"/>
                      <a:pt x="2006" y="900"/>
                    </a:cubicBezTo>
                    <a:cubicBezTo>
                      <a:pt x="2181" y="1076"/>
                      <a:pt x="2331" y="1276"/>
                      <a:pt x="2482" y="1477"/>
                    </a:cubicBezTo>
                    <a:lnTo>
                      <a:pt x="2482" y="1452"/>
                    </a:lnTo>
                    <a:cubicBezTo>
                      <a:pt x="2432" y="1326"/>
                      <a:pt x="2382" y="1226"/>
                      <a:pt x="2331" y="1101"/>
                    </a:cubicBezTo>
                    <a:cubicBezTo>
                      <a:pt x="2256" y="1000"/>
                      <a:pt x="2181" y="900"/>
                      <a:pt x="2106" y="800"/>
                    </a:cubicBezTo>
                    <a:cubicBezTo>
                      <a:pt x="1930" y="599"/>
                      <a:pt x="1705" y="449"/>
                      <a:pt x="1504" y="299"/>
                    </a:cubicBezTo>
                    <a:cubicBezTo>
                      <a:pt x="1254" y="198"/>
                      <a:pt x="1028" y="98"/>
                      <a:pt x="778" y="48"/>
                    </a:cubicBezTo>
                    <a:cubicBezTo>
                      <a:pt x="626" y="21"/>
                      <a:pt x="483"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635;p59">
                <a:extLst>
                  <a:ext uri="{FF2B5EF4-FFF2-40B4-BE49-F238E27FC236}">
                    <a16:creationId xmlns:a16="http://schemas.microsoft.com/office/drawing/2014/main" id="{0A19AC27-4118-6B47-8545-BE348B3BA541}"/>
                  </a:ext>
                </a:extLst>
              </p:cNvPr>
              <p:cNvSpPr/>
              <p:nvPr/>
            </p:nvSpPr>
            <p:spPr>
              <a:xfrm flipH="1">
                <a:off x="7566632" y="1935900"/>
                <a:ext cx="45813" cy="17118"/>
              </a:xfrm>
              <a:custGeom>
                <a:avLst/>
                <a:gdLst/>
                <a:ahLst/>
                <a:cxnLst/>
                <a:rect l="l" t="t" r="r" b="b"/>
                <a:pathLst>
                  <a:path w="2708" h="1012" extrusionOk="0">
                    <a:moveTo>
                      <a:pt x="2257" y="1"/>
                    </a:moveTo>
                    <a:cubicBezTo>
                      <a:pt x="1908" y="1"/>
                      <a:pt x="1562" y="62"/>
                      <a:pt x="1229" y="185"/>
                    </a:cubicBezTo>
                    <a:cubicBezTo>
                      <a:pt x="1003" y="260"/>
                      <a:pt x="777" y="385"/>
                      <a:pt x="577" y="511"/>
                    </a:cubicBezTo>
                    <a:cubicBezTo>
                      <a:pt x="351" y="661"/>
                      <a:pt x="176" y="836"/>
                      <a:pt x="1" y="1012"/>
                    </a:cubicBezTo>
                    <a:lnTo>
                      <a:pt x="26" y="1012"/>
                    </a:lnTo>
                    <a:cubicBezTo>
                      <a:pt x="251" y="887"/>
                      <a:pt x="427" y="761"/>
                      <a:pt x="652" y="636"/>
                    </a:cubicBezTo>
                    <a:cubicBezTo>
                      <a:pt x="853" y="536"/>
                      <a:pt x="1078" y="435"/>
                      <a:pt x="1304" y="360"/>
                    </a:cubicBezTo>
                    <a:cubicBezTo>
                      <a:pt x="1504" y="260"/>
                      <a:pt x="1730" y="210"/>
                      <a:pt x="1980" y="160"/>
                    </a:cubicBezTo>
                    <a:cubicBezTo>
                      <a:pt x="2206" y="110"/>
                      <a:pt x="2432" y="85"/>
                      <a:pt x="2682" y="59"/>
                    </a:cubicBezTo>
                    <a:lnTo>
                      <a:pt x="2707" y="34"/>
                    </a:lnTo>
                    <a:cubicBezTo>
                      <a:pt x="2557" y="12"/>
                      <a:pt x="2407"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636;p59">
                <a:extLst>
                  <a:ext uri="{FF2B5EF4-FFF2-40B4-BE49-F238E27FC236}">
                    <a16:creationId xmlns:a16="http://schemas.microsoft.com/office/drawing/2014/main" id="{B83CB1D6-FB05-B949-A364-294A2FDC7F0F}"/>
                  </a:ext>
                </a:extLst>
              </p:cNvPr>
              <p:cNvSpPr/>
              <p:nvPr/>
            </p:nvSpPr>
            <p:spPr>
              <a:xfrm>
                <a:off x="7588911" y="2049731"/>
                <a:ext cx="21900" cy="21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 name="Google Shape;3637;p59">
            <a:extLst>
              <a:ext uri="{FF2B5EF4-FFF2-40B4-BE49-F238E27FC236}">
                <a16:creationId xmlns:a16="http://schemas.microsoft.com/office/drawing/2014/main" id="{06DA97CF-F8A5-7E41-8FDD-C149D42DED2E}"/>
              </a:ext>
            </a:extLst>
          </p:cNvPr>
          <p:cNvGrpSpPr/>
          <p:nvPr/>
        </p:nvGrpSpPr>
        <p:grpSpPr>
          <a:xfrm>
            <a:off x="1488043" y="1995380"/>
            <a:ext cx="972769" cy="1607902"/>
            <a:chOff x="1236692" y="1337680"/>
            <a:chExt cx="708550" cy="1171172"/>
          </a:xfrm>
        </p:grpSpPr>
        <p:sp>
          <p:nvSpPr>
            <p:cNvPr id="85" name="Google Shape;3638;p59">
              <a:extLst>
                <a:ext uri="{FF2B5EF4-FFF2-40B4-BE49-F238E27FC236}">
                  <a16:creationId xmlns:a16="http://schemas.microsoft.com/office/drawing/2014/main" id="{89BADF79-F55B-0E4C-A430-1749E44F6FE8}"/>
                </a:ext>
              </a:extLst>
            </p:cNvPr>
            <p:cNvSpPr/>
            <p:nvPr/>
          </p:nvSpPr>
          <p:spPr>
            <a:xfrm>
              <a:off x="1603211" y="1405476"/>
              <a:ext cx="43827" cy="102952"/>
            </a:xfrm>
            <a:custGeom>
              <a:avLst/>
              <a:gdLst/>
              <a:ahLst/>
              <a:cxnLst/>
              <a:rect l="l" t="t" r="r" b="b"/>
              <a:pathLst>
                <a:path w="1895" h="4452" extrusionOk="0">
                  <a:moveTo>
                    <a:pt x="776" y="1"/>
                  </a:moveTo>
                  <a:lnTo>
                    <a:pt x="0" y="274"/>
                  </a:lnTo>
                  <a:cubicBezTo>
                    <a:pt x="92" y="411"/>
                    <a:pt x="183" y="548"/>
                    <a:pt x="274" y="663"/>
                  </a:cubicBezTo>
                  <a:cubicBezTo>
                    <a:pt x="320" y="754"/>
                    <a:pt x="366" y="822"/>
                    <a:pt x="411" y="914"/>
                  </a:cubicBezTo>
                  <a:lnTo>
                    <a:pt x="776" y="868"/>
                  </a:lnTo>
                  <a:cubicBezTo>
                    <a:pt x="776" y="868"/>
                    <a:pt x="1461" y="1370"/>
                    <a:pt x="1826" y="3835"/>
                  </a:cubicBezTo>
                  <a:cubicBezTo>
                    <a:pt x="1849" y="4041"/>
                    <a:pt x="1872" y="4246"/>
                    <a:pt x="1895" y="4452"/>
                  </a:cubicBezTo>
                  <a:cubicBezTo>
                    <a:pt x="1872" y="4086"/>
                    <a:pt x="1849" y="3721"/>
                    <a:pt x="1781" y="3356"/>
                  </a:cubicBezTo>
                  <a:cubicBezTo>
                    <a:pt x="1416" y="868"/>
                    <a:pt x="776" y="1"/>
                    <a:pt x="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639;p59">
              <a:extLst>
                <a:ext uri="{FF2B5EF4-FFF2-40B4-BE49-F238E27FC236}">
                  <a16:creationId xmlns:a16="http://schemas.microsoft.com/office/drawing/2014/main" id="{BBECAFE1-5DA8-3143-9586-6403E552CCE6}"/>
                </a:ext>
              </a:extLst>
            </p:cNvPr>
            <p:cNvSpPr/>
            <p:nvPr/>
          </p:nvSpPr>
          <p:spPr>
            <a:xfrm>
              <a:off x="1443798" y="1425527"/>
              <a:ext cx="204840" cy="250236"/>
            </a:xfrm>
            <a:custGeom>
              <a:avLst/>
              <a:gdLst/>
              <a:ahLst/>
              <a:cxnLst/>
              <a:rect l="l" t="t" r="r" b="b"/>
              <a:pathLst>
                <a:path w="8857" h="10821" extrusionOk="0">
                  <a:moveTo>
                    <a:pt x="320" y="3744"/>
                  </a:moveTo>
                  <a:lnTo>
                    <a:pt x="0" y="4132"/>
                  </a:lnTo>
                  <a:lnTo>
                    <a:pt x="0" y="9200"/>
                  </a:lnTo>
                  <a:cubicBezTo>
                    <a:pt x="411" y="9519"/>
                    <a:pt x="845" y="9793"/>
                    <a:pt x="1278" y="10044"/>
                  </a:cubicBezTo>
                  <a:cubicBezTo>
                    <a:pt x="1301" y="10067"/>
                    <a:pt x="1324" y="10067"/>
                    <a:pt x="1347" y="10090"/>
                  </a:cubicBezTo>
                  <a:cubicBezTo>
                    <a:pt x="1529" y="10181"/>
                    <a:pt x="1712" y="10249"/>
                    <a:pt x="1895" y="10341"/>
                  </a:cubicBezTo>
                  <a:cubicBezTo>
                    <a:pt x="2123" y="9473"/>
                    <a:pt x="2123" y="8469"/>
                    <a:pt x="2100" y="7921"/>
                  </a:cubicBezTo>
                  <a:cubicBezTo>
                    <a:pt x="1986" y="7784"/>
                    <a:pt x="1872" y="7670"/>
                    <a:pt x="1758" y="7533"/>
                  </a:cubicBezTo>
                  <a:cubicBezTo>
                    <a:pt x="1096" y="6757"/>
                    <a:pt x="594" y="5821"/>
                    <a:pt x="388" y="4794"/>
                  </a:cubicBezTo>
                  <a:cubicBezTo>
                    <a:pt x="343" y="4452"/>
                    <a:pt x="274" y="4087"/>
                    <a:pt x="320" y="3744"/>
                  </a:cubicBezTo>
                  <a:close/>
                  <a:moveTo>
                    <a:pt x="7669" y="1"/>
                  </a:moveTo>
                  <a:lnTo>
                    <a:pt x="7304" y="47"/>
                  </a:lnTo>
                  <a:cubicBezTo>
                    <a:pt x="7487" y="343"/>
                    <a:pt x="7669" y="663"/>
                    <a:pt x="7784" y="982"/>
                  </a:cubicBezTo>
                  <a:cubicBezTo>
                    <a:pt x="7852" y="1211"/>
                    <a:pt x="7852" y="1462"/>
                    <a:pt x="7852" y="1690"/>
                  </a:cubicBezTo>
                  <a:cubicBezTo>
                    <a:pt x="7852" y="1758"/>
                    <a:pt x="7852" y="1804"/>
                    <a:pt x="7852" y="1873"/>
                  </a:cubicBezTo>
                  <a:cubicBezTo>
                    <a:pt x="7852" y="2010"/>
                    <a:pt x="7852" y="2124"/>
                    <a:pt x="7875" y="2261"/>
                  </a:cubicBezTo>
                  <a:cubicBezTo>
                    <a:pt x="7921" y="2557"/>
                    <a:pt x="8012" y="2854"/>
                    <a:pt x="8103" y="3128"/>
                  </a:cubicBezTo>
                  <a:cubicBezTo>
                    <a:pt x="8149" y="3311"/>
                    <a:pt x="8309" y="3493"/>
                    <a:pt x="8331" y="3676"/>
                  </a:cubicBezTo>
                  <a:cubicBezTo>
                    <a:pt x="8537" y="4817"/>
                    <a:pt x="8080" y="5844"/>
                    <a:pt x="7373" y="6826"/>
                  </a:cubicBezTo>
                  <a:cubicBezTo>
                    <a:pt x="7076" y="7282"/>
                    <a:pt x="6711" y="7693"/>
                    <a:pt x="6346" y="8058"/>
                  </a:cubicBezTo>
                  <a:cubicBezTo>
                    <a:pt x="6209" y="8789"/>
                    <a:pt x="6665" y="9861"/>
                    <a:pt x="7076" y="10638"/>
                  </a:cubicBezTo>
                  <a:cubicBezTo>
                    <a:pt x="7396" y="10638"/>
                    <a:pt x="7784" y="10683"/>
                    <a:pt x="7784" y="10683"/>
                  </a:cubicBezTo>
                  <a:cubicBezTo>
                    <a:pt x="7784" y="10683"/>
                    <a:pt x="7784" y="10706"/>
                    <a:pt x="7784" y="10729"/>
                  </a:cubicBezTo>
                  <a:cubicBezTo>
                    <a:pt x="7921" y="10752"/>
                    <a:pt x="8035" y="10774"/>
                    <a:pt x="8149" y="10820"/>
                  </a:cubicBezTo>
                  <a:cubicBezTo>
                    <a:pt x="7829" y="10044"/>
                    <a:pt x="7510" y="9405"/>
                    <a:pt x="7510" y="8880"/>
                  </a:cubicBezTo>
                  <a:cubicBezTo>
                    <a:pt x="7510" y="8675"/>
                    <a:pt x="7555" y="8492"/>
                    <a:pt x="7669" y="8332"/>
                  </a:cubicBezTo>
                  <a:cubicBezTo>
                    <a:pt x="8263" y="7488"/>
                    <a:pt x="8856" y="5639"/>
                    <a:pt x="8788" y="3585"/>
                  </a:cubicBezTo>
                  <a:cubicBezTo>
                    <a:pt x="8765" y="3379"/>
                    <a:pt x="8742" y="3174"/>
                    <a:pt x="8719" y="2968"/>
                  </a:cubicBezTo>
                  <a:cubicBezTo>
                    <a:pt x="8354" y="503"/>
                    <a:pt x="7669" y="1"/>
                    <a:pt x="7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640;p59">
              <a:extLst>
                <a:ext uri="{FF2B5EF4-FFF2-40B4-BE49-F238E27FC236}">
                  <a16:creationId xmlns:a16="http://schemas.microsoft.com/office/drawing/2014/main" id="{09A8E8F3-CB04-2A47-BE8F-93B8BC036615}"/>
                </a:ext>
              </a:extLst>
            </p:cNvPr>
            <p:cNvSpPr/>
            <p:nvPr/>
          </p:nvSpPr>
          <p:spPr>
            <a:xfrm>
              <a:off x="1456633" y="1541670"/>
              <a:ext cx="164552" cy="161597"/>
            </a:xfrm>
            <a:custGeom>
              <a:avLst/>
              <a:gdLst/>
              <a:ahLst/>
              <a:cxnLst/>
              <a:rect l="l" t="t" r="r" b="b"/>
              <a:pathLst>
                <a:path w="7115" h="6988" extrusionOk="0">
                  <a:moveTo>
                    <a:pt x="2892" y="1"/>
                  </a:moveTo>
                  <a:lnTo>
                    <a:pt x="1522" y="2466"/>
                  </a:lnTo>
                  <a:cubicBezTo>
                    <a:pt x="1522" y="2466"/>
                    <a:pt x="1887" y="5867"/>
                    <a:pt x="472" y="6643"/>
                  </a:cubicBezTo>
                  <a:cubicBezTo>
                    <a:pt x="1" y="6901"/>
                    <a:pt x="581" y="6988"/>
                    <a:pt x="1565" y="6988"/>
                  </a:cubicBezTo>
                  <a:cubicBezTo>
                    <a:pt x="3533" y="6988"/>
                    <a:pt x="7114" y="6643"/>
                    <a:pt x="7114" y="6643"/>
                  </a:cubicBezTo>
                  <a:cubicBezTo>
                    <a:pt x="7114" y="6643"/>
                    <a:pt x="5083" y="3630"/>
                    <a:pt x="6019" y="2557"/>
                  </a:cubicBezTo>
                  <a:cubicBezTo>
                    <a:pt x="6955" y="1461"/>
                    <a:pt x="2892" y="1"/>
                    <a:pt x="2892"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641;p59">
              <a:extLst>
                <a:ext uri="{FF2B5EF4-FFF2-40B4-BE49-F238E27FC236}">
                  <a16:creationId xmlns:a16="http://schemas.microsoft.com/office/drawing/2014/main" id="{91CBA01A-2A00-164C-832D-8CCFDDADA5BD}"/>
                </a:ext>
              </a:extLst>
            </p:cNvPr>
            <p:cNvSpPr/>
            <p:nvPr/>
          </p:nvSpPr>
          <p:spPr>
            <a:xfrm>
              <a:off x="1450134" y="1379620"/>
              <a:ext cx="190062" cy="250744"/>
            </a:xfrm>
            <a:custGeom>
              <a:avLst/>
              <a:gdLst/>
              <a:ahLst/>
              <a:cxnLst/>
              <a:rect l="l" t="t" r="r" b="b"/>
              <a:pathLst>
                <a:path w="8218" h="10843" extrusionOk="0">
                  <a:moveTo>
                    <a:pt x="3812" y="0"/>
                  </a:moveTo>
                  <a:lnTo>
                    <a:pt x="3629" y="23"/>
                  </a:lnTo>
                  <a:cubicBezTo>
                    <a:pt x="2602" y="91"/>
                    <a:pt x="1803" y="799"/>
                    <a:pt x="1233" y="1598"/>
                  </a:cubicBezTo>
                  <a:cubicBezTo>
                    <a:pt x="959" y="2009"/>
                    <a:pt x="708" y="2465"/>
                    <a:pt x="525" y="2922"/>
                  </a:cubicBezTo>
                  <a:cubicBezTo>
                    <a:pt x="411" y="3173"/>
                    <a:pt x="342" y="3424"/>
                    <a:pt x="320" y="3698"/>
                  </a:cubicBezTo>
                  <a:cubicBezTo>
                    <a:pt x="320" y="4040"/>
                    <a:pt x="411" y="4383"/>
                    <a:pt x="320" y="4702"/>
                  </a:cubicBezTo>
                  <a:cubicBezTo>
                    <a:pt x="251" y="5045"/>
                    <a:pt x="91" y="5364"/>
                    <a:pt x="46" y="5706"/>
                  </a:cubicBezTo>
                  <a:cubicBezTo>
                    <a:pt x="0" y="6049"/>
                    <a:pt x="69" y="6414"/>
                    <a:pt x="114" y="6779"/>
                  </a:cubicBezTo>
                  <a:cubicBezTo>
                    <a:pt x="320" y="7806"/>
                    <a:pt x="822" y="8742"/>
                    <a:pt x="1484" y="9518"/>
                  </a:cubicBezTo>
                  <a:cubicBezTo>
                    <a:pt x="1666" y="9724"/>
                    <a:pt x="1849" y="9929"/>
                    <a:pt x="2054" y="10135"/>
                  </a:cubicBezTo>
                  <a:cubicBezTo>
                    <a:pt x="2534" y="10568"/>
                    <a:pt x="3218" y="10842"/>
                    <a:pt x="3949" y="10842"/>
                  </a:cubicBezTo>
                  <a:lnTo>
                    <a:pt x="4109" y="10842"/>
                  </a:lnTo>
                  <a:cubicBezTo>
                    <a:pt x="4816" y="10842"/>
                    <a:pt x="5501" y="10568"/>
                    <a:pt x="5980" y="10135"/>
                  </a:cubicBezTo>
                  <a:cubicBezTo>
                    <a:pt x="7122" y="9039"/>
                    <a:pt x="8217" y="7304"/>
                    <a:pt x="7966" y="5661"/>
                  </a:cubicBezTo>
                  <a:cubicBezTo>
                    <a:pt x="7920" y="5478"/>
                    <a:pt x="7875" y="5296"/>
                    <a:pt x="7829" y="5113"/>
                  </a:cubicBezTo>
                  <a:cubicBezTo>
                    <a:pt x="7738" y="4839"/>
                    <a:pt x="7647" y="4542"/>
                    <a:pt x="7601" y="4246"/>
                  </a:cubicBezTo>
                  <a:cubicBezTo>
                    <a:pt x="7555" y="3835"/>
                    <a:pt x="7647" y="3378"/>
                    <a:pt x="7510" y="2967"/>
                  </a:cubicBezTo>
                  <a:cubicBezTo>
                    <a:pt x="7350" y="2557"/>
                    <a:pt x="7122" y="2146"/>
                    <a:pt x="6893" y="1781"/>
                  </a:cubicBezTo>
                  <a:cubicBezTo>
                    <a:pt x="6391" y="1027"/>
                    <a:pt x="5684" y="274"/>
                    <a:pt x="4771" y="46"/>
                  </a:cubicBezTo>
                  <a:cubicBezTo>
                    <a:pt x="4656" y="23"/>
                    <a:pt x="4565" y="23"/>
                    <a:pt x="4451"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642;p59">
              <a:extLst>
                <a:ext uri="{FF2B5EF4-FFF2-40B4-BE49-F238E27FC236}">
                  <a16:creationId xmlns:a16="http://schemas.microsoft.com/office/drawing/2014/main" id="{5E520DF0-5166-3240-940C-7BA8DAD6F7C3}"/>
                </a:ext>
              </a:extLst>
            </p:cNvPr>
            <p:cNvSpPr/>
            <p:nvPr/>
          </p:nvSpPr>
          <p:spPr>
            <a:xfrm>
              <a:off x="1526661" y="1613988"/>
              <a:ext cx="61797" cy="16396"/>
            </a:xfrm>
            <a:custGeom>
              <a:avLst/>
              <a:gdLst/>
              <a:ahLst/>
              <a:cxnLst/>
              <a:rect l="l" t="t" r="r" b="b"/>
              <a:pathLst>
                <a:path w="2672" h="709" extrusionOk="0">
                  <a:moveTo>
                    <a:pt x="2671" y="1"/>
                  </a:moveTo>
                  <a:lnTo>
                    <a:pt x="2671" y="1"/>
                  </a:lnTo>
                  <a:cubicBezTo>
                    <a:pt x="2580" y="92"/>
                    <a:pt x="2443" y="183"/>
                    <a:pt x="2329" y="274"/>
                  </a:cubicBezTo>
                  <a:cubicBezTo>
                    <a:pt x="2466" y="183"/>
                    <a:pt x="2580" y="92"/>
                    <a:pt x="2671" y="1"/>
                  </a:cubicBezTo>
                  <a:close/>
                  <a:moveTo>
                    <a:pt x="183" y="663"/>
                  </a:moveTo>
                  <a:cubicBezTo>
                    <a:pt x="115" y="663"/>
                    <a:pt x="46" y="685"/>
                    <a:pt x="1" y="685"/>
                  </a:cubicBezTo>
                  <a:cubicBezTo>
                    <a:pt x="161" y="708"/>
                    <a:pt x="343" y="708"/>
                    <a:pt x="503" y="708"/>
                  </a:cubicBezTo>
                  <a:cubicBezTo>
                    <a:pt x="537" y="708"/>
                    <a:pt x="571" y="708"/>
                    <a:pt x="605" y="708"/>
                  </a:cubicBezTo>
                  <a:lnTo>
                    <a:pt x="605" y="708"/>
                  </a:lnTo>
                  <a:cubicBezTo>
                    <a:pt x="457" y="705"/>
                    <a:pt x="310" y="684"/>
                    <a:pt x="183" y="663"/>
                  </a:cubicBezTo>
                  <a:close/>
                  <a:moveTo>
                    <a:pt x="914" y="685"/>
                  </a:moveTo>
                  <a:lnTo>
                    <a:pt x="914" y="685"/>
                  </a:lnTo>
                  <a:cubicBezTo>
                    <a:pt x="811" y="702"/>
                    <a:pt x="708" y="707"/>
                    <a:pt x="605" y="708"/>
                  </a:cubicBezTo>
                  <a:lnTo>
                    <a:pt x="605" y="708"/>
                  </a:lnTo>
                  <a:cubicBezTo>
                    <a:pt x="617" y="708"/>
                    <a:pt x="628" y="708"/>
                    <a:pt x="640" y="708"/>
                  </a:cubicBezTo>
                  <a:lnTo>
                    <a:pt x="800" y="708"/>
                  </a:lnTo>
                  <a:cubicBezTo>
                    <a:pt x="845" y="708"/>
                    <a:pt x="891" y="708"/>
                    <a:pt x="914" y="685"/>
                  </a:cubicBezTo>
                  <a:close/>
                </a:path>
              </a:pathLst>
            </a:custGeom>
            <a:solidFill>
              <a:srgbClr val="F68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643;p59">
              <a:extLst>
                <a:ext uri="{FF2B5EF4-FFF2-40B4-BE49-F238E27FC236}">
                  <a16:creationId xmlns:a16="http://schemas.microsoft.com/office/drawing/2014/main" id="{54CF044B-15CC-3641-90C5-36682D4AA81B}"/>
                </a:ext>
              </a:extLst>
            </p:cNvPr>
            <p:cNvSpPr/>
            <p:nvPr/>
          </p:nvSpPr>
          <p:spPr>
            <a:xfrm>
              <a:off x="1614289" y="1497868"/>
              <a:ext cx="26944" cy="85516"/>
            </a:xfrm>
            <a:custGeom>
              <a:avLst/>
              <a:gdLst/>
              <a:ahLst/>
              <a:cxnLst/>
              <a:rect l="l" t="t" r="r" b="b"/>
              <a:pathLst>
                <a:path w="1165" h="3698" extrusionOk="0">
                  <a:moveTo>
                    <a:pt x="731" y="0"/>
                  </a:moveTo>
                  <a:lnTo>
                    <a:pt x="731" y="0"/>
                  </a:lnTo>
                  <a:cubicBezTo>
                    <a:pt x="777" y="183"/>
                    <a:pt x="822" y="365"/>
                    <a:pt x="868" y="548"/>
                  </a:cubicBezTo>
                  <a:cubicBezTo>
                    <a:pt x="1028" y="1621"/>
                    <a:pt x="617" y="2739"/>
                    <a:pt x="1" y="3698"/>
                  </a:cubicBezTo>
                  <a:cubicBezTo>
                    <a:pt x="708" y="2716"/>
                    <a:pt x="1165" y="1689"/>
                    <a:pt x="959" y="548"/>
                  </a:cubicBezTo>
                  <a:cubicBezTo>
                    <a:pt x="937" y="365"/>
                    <a:pt x="777" y="183"/>
                    <a:pt x="731" y="0"/>
                  </a:cubicBezTo>
                  <a:close/>
                </a:path>
              </a:pathLst>
            </a:custGeom>
            <a:solidFill>
              <a:srgbClr val="1D13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644;p59">
              <a:extLst>
                <a:ext uri="{FF2B5EF4-FFF2-40B4-BE49-F238E27FC236}">
                  <a16:creationId xmlns:a16="http://schemas.microsoft.com/office/drawing/2014/main" id="{E9193125-D07A-2744-B886-EE1B59714B6D}"/>
                </a:ext>
              </a:extLst>
            </p:cNvPr>
            <p:cNvSpPr/>
            <p:nvPr/>
          </p:nvSpPr>
          <p:spPr>
            <a:xfrm>
              <a:off x="1530893" y="1379620"/>
              <a:ext cx="107173" cy="250744"/>
            </a:xfrm>
            <a:custGeom>
              <a:avLst/>
              <a:gdLst/>
              <a:ahLst/>
              <a:cxnLst/>
              <a:rect l="l" t="t" r="r" b="b"/>
              <a:pathLst>
                <a:path w="4634" h="10843" extrusionOk="0">
                  <a:moveTo>
                    <a:pt x="754" y="0"/>
                  </a:moveTo>
                  <a:cubicBezTo>
                    <a:pt x="1050" y="685"/>
                    <a:pt x="1963" y="4086"/>
                    <a:pt x="1233" y="6209"/>
                  </a:cubicBezTo>
                  <a:cubicBezTo>
                    <a:pt x="1028" y="6779"/>
                    <a:pt x="1210" y="7190"/>
                    <a:pt x="1279" y="7510"/>
                  </a:cubicBezTo>
                  <a:cubicBezTo>
                    <a:pt x="1347" y="7738"/>
                    <a:pt x="1575" y="8012"/>
                    <a:pt x="1689" y="8172"/>
                  </a:cubicBezTo>
                  <a:cubicBezTo>
                    <a:pt x="1758" y="8240"/>
                    <a:pt x="1507" y="8765"/>
                    <a:pt x="1210" y="8834"/>
                  </a:cubicBezTo>
                  <a:cubicBezTo>
                    <a:pt x="868" y="8902"/>
                    <a:pt x="1279" y="9632"/>
                    <a:pt x="1279" y="9838"/>
                  </a:cubicBezTo>
                  <a:cubicBezTo>
                    <a:pt x="1256" y="10614"/>
                    <a:pt x="434" y="10751"/>
                    <a:pt x="0" y="10797"/>
                  </a:cubicBezTo>
                  <a:cubicBezTo>
                    <a:pt x="137" y="10819"/>
                    <a:pt x="297" y="10842"/>
                    <a:pt x="457" y="10842"/>
                  </a:cubicBezTo>
                  <a:lnTo>
                    <a:pt x="617" y="10842"/>
                  </a:lnTo>
                  <a:cubicBezTo>
                    <a:pt x="662" y="10842"/>
                    <a:pt x="708" y="10842"/>
                    <a:pt x="731" y="10819"/>
                  </a:cubicBezTo>
                  <a:cubicBezTo>
                    <a:pt x="1279" y="10774"/>
                    <a:pt x="1781" y="10614"/>
                    <a:pt x="2146" y="10408"/>
                  </a:cubicBezTo>
                  <a:cubicBezTo>
                    <a:pt x="2260" y="10317"/>
                    <a:pt x="2397" y="10226"/>
                    <a:pt x="2488" y="10135"/>
                  </a:cubicBezTo>
                  <a:cubicBezTo>
                    <a:pt x="2899" y="9701"/>
                    <a:pt x="3287" y="9244"/>
                    <a:pt x="3607" y="8811"/>
                  </a:cubicBezTo>
                  <a:cubicBezTo>
                    <a:pt x="4223" y="7852"/>
                    <a:pt x="4634" y="6734"/>
                    <a:pt x="4474" y="5661"/>
                  </a:cubicBezTo>
                  <a:cubicBezTo>
                    <a:pt x="4428" y="5478"/>
                    <a:pt x="4383" y="5296"/>
                    <a:pt x="4337" y="5113"/>
                  </a:cubicBezTo>
                  <a:cubicBezTo>
                    <a:pt x="4246" y="4839"/>
                    <a:pt x="4155" y="4542"/>
                    <a:pt x="4109" y="4246"/>
                  </a:cubicBezTo>
                  <a:cubicBezTo>
                    <a:pt x="4086" y="4109"/>
                    <a:pt x="4086" y="3995"/>
                    <a:pt x="4086" y="3858"/>
                  </a:cubicBezTo>
                  <a:cubicBezTo>
                    <a:pt x="4086" y="3789"/>
                    <a:pt x="4086" y="3743"/>
                    <a:pt x="4086" y="3675"/>
                  </a:cubicBezTo>
                  <a:cubicBezTo>
                    <a:pt x="4086" y="3447"/>
                    <a:pt x="4086" y="3196"/>
                    <a:pt x="4018" y="2967"/>
                  </a:cubicBezTo>
                  <a:cubicBezTo>
                    <a:pt x="3858" y="2557"/>
                    <a:pt x="3630" y="2146"/>
                    <a:pt x="3401" y="1781"/>
                  </a:cubicBezTo>
                  <a:cubicBezTo>
                    <a:pt x="2899" y="1027"/>
                    <a:pt x="2192" y="274"/>
                    <a:pt x="1279" y="46"/>
                  </a:cubicBezTo>
                  <a:cubicBezTo>
                    <a:pt x="1164" y="23"/>
                    <a:pt x="1073" y="23"/>
                    <a:pt x="959" y="0"/>
                  </a:cubicBezTo>
                  <a:close/>
                </a:path>
              </a:pathLst>
            </a:custGeom>
            <a:solidFill>
              <a:srgbClr val="F68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645;p59">
              <a:extLst>
                <a:ext uri="{FF2B5EF4-FFF2-40B4-BE49-F238E27FC236}">
                  <a16:creationId xmlns:a16="http://schemas.microsoft.com/office/drawing/2014/main" id="{6D01C190-F5A3-3745-9A82-A678DA33B3E6}"/>
                </a:ext>
              </a:extLst>
            </p:cNvPr>
            <p:cNvSpPr/>
            <p:nvPr/>
          </p:nvSpPr>
          <p:spPr>
            <a:xfrm>
              <a:off x="1361707" y="1516028"/>
              <a:ext cx="214419" cy="231466"/>
            </a:xfrm>
            <a:custGeom>
              <a:avLst/>
              <a:gdLst/>
              <a:ahLst/>
              <a:cxnLst/>
              <a:rect l="l" t="t" r="r" b="b"/>
              <a:pathLst>
                <a:path w="16641" h="17964" extrusionOk="0">
                  <a:moveTo>
                    <a:pt x="3698" y="0"/>
                  </a:moveTo>
                  <a:lnTo>
                    <a:pt x="0" y="2716"/>
                  </a:lnTo>
                  <a:cubicBezTo>
                    <a:pt x="206" y="3401"/>
                    <a:pt x="594" y="5204"/>
                    <a:pt x="868" y="6026"/>
                  </a:cubicBezTo>
                  <a:cubicBezTo>
                    <a:pt x="2854" y="11961"/>
                    <a:pt x="12166" y="17964"/>
                    <a:pt x="12166" y="17964"/>
                  </a:cubicBezTo>
                  <a:cubicBezTo>
                    <a:pt x="12166" y="17964"/>
                    <a:pt x="16640" y="11641"/>
                    <a:pt x="15271" y="11390"/>
                  </a:cubicBezTo>
                  <a:cubicBezTo>
                    <a:pt x="11048" y="10637"/>
                    <a:pt x="5068" y="3812"/>
                    <a:pt x="5068" y="3812"/>
                  </a:cubicBezTo>
                  <a:lnTo>
                    <a:pt x="36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646;p59">
              <a:extLst>
                <a:ext uri="{FF2B5EF4-FFF2-40B4-BE49-F238E27FC236}">
                  <a16:creationId xmlns:a16="http://schemas.microsoft.com/office/drawing/2014/main" id="{440F8D74-553E-8147-8E5B-BB5E4F0E4F32}"/>
                </a:ext>
              </a:extLst>
            </p:cNvPr>
            <p:cNvSpPr/>
            <p:nvPr/>
          </p:nvSpPr>
          <p:spPr>
            <a:xfrm>
              <a:off x="1361707" y="1548672"/>
              <a:ext cx="125590" cy="172363"/>
            </a:xfrm>
            <a:custGeom>
              <a:avLst/>
              <a:gdLst/>
              <a:ahLst/>
              <a:cxnLst/>
              <a:rect l="l" t="t" r="r" b="b"/>
              <a:pathLst>
                <a:path w="9747" h="13377" extrusionOk="0">
                  <a:moveTo>
                    <a:pt x="252" y="1"/>
                  </a:moveTo>
                  <a:lnTo>
                    <a:pt x="0" y="183"/>
                  </a:lnTo>
                  <a:cubicBezTo>
                    <a:pt x="206" y="868"/>
                    <a:pt x="571" y="2649"/>
                    <a:pt x="868" y="3470"/>
                  </a:cubicBezTo>
                  <a:cubicBezTo>
                    <a:pt x="868" y="3493"/>
                    <a:pt x="868" y="3493"/>
                    <a:pt x="868" y="3493"/>
                  </a:cubicBezTo>
                  <a:cubicBezTo>
                    <a:pt x="868" y="3516"/>
                    <a:pt x="868" y="3516"/>
                    <a:pt x="868" y="3516"/>
                  </a:cubicBezTo>
                  <a:cubicBezTo>
                    <a:pt x="2100" y="7122"/>
                    <a:pt x="6346" y="11003"/>
                    <a:pt x="9382" y="13376"/>
                  </a:cubicBezTo>
                  <a:cubicBezTo>
                    <a:pt x="9473" y="12463"/>
                    <a:pt x="9587" y="11550"/>
                    <a:pt x="9747" y="10751"/>
                  </a:cubicBezTo>
                  <a:cubicBezTo>
                    <a:pt x="6757" y="8948"/>
                    <a:pt x="3333" y="6027"/>
                    <a:pt x="1872" y="3835"/>
                  </a:cubicBezTo>
                  <a:cubicBezTo>
                    <a:pt x="1347" y="3037"/>
                    <a:pt x="731" y="1416"/>
                    <a:pt x="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647;p59">
              <a:extLst>
                <a:ext uri="{FF2B5EF4-FFF2-40B4-BE49-F238E27FC236}">
                  <a16:creationId xmlns:a16="http://schemas.microsoft.com/office/drawing/2014/main" id="{29CCD82D-1616-2E49-8D07-C464591E8588}"/>
                </a:ext>
              </a:extLst>
            </p:cNvPr>
            <p:cNvSpPr/>
            <p:nvPr/>
          </p:nvSpPr>
          <p:spPr>
            <a:xfrm>
              <a:off x="1347583" y="1393894"/>
              <a:ext cx="62956" cy="162415"/>
            </a:xfrm>
            <a:custGeom>
              <a:avLst/>
              <a:gdLst/>
              <a:ahLst/>
              <a:cxnLst/>
              <a:rect l="l" t="t" r="r" b="b"/>
              <a:pathLst>
                <a:path w="4886" h="12605" extrusionOk="0">
                  <a:moveTo>
                    <a:pt x="1077" y="0"/>
                  </a:moveTo>
                  <a:cubicBezTo>
                    <a:pt x="809" y="0"/>
                    <a:pt x="823" y="1443"/>
                    <a:pt x="823" y="1443"/>
                  </a:cubicBezTo>
                  <a:cubicBezTo>
                    <a:pt x="678" y="2254"/>
                    <a:pt x="250" y="2339"/>
                    <a:pt x="76" y="2339"/>
                  </a:cubicBezTo>
                  <a:cubicBezTo>
                    <a:pt x="29" y="2339"/>
                    <a:pt x="1" y="2333"/>
                    <a:pt x="1" y="2333"/>
                  </a:cubicBezTo>
                  <a:lnTo>
                    <a:pt x="1" y="2333"/>
                  </a:lnTo>
                  <a:cubicBezTo>
                    <a:pt x="1" y="2333"/>
                    <a:pt x="435" y="8336"/>
                    <a:pt x="1256" y="12604"/>
                  </a:cubicBezTo>
                  <a:cubicBezTo>
                    <a:pt x="2808" y="11919"/>
                    <a:pt x="3995" y="10938"/>
                    <a:pt x="4885" y="10116"/>
                  </a:cubicBezTo>
                  <a:lnTo>
                    <a:pt x="1781" y="1990"/>
                  </a:lnTo>
                  <a:cubicBezTo>
                    <a:pt x="1638" y="1312"/>
                    <a:pt x="1572" y="942"/>
                    <a:pt x="1546" y="755"/>
                  </a:cubicBezTo>
                  <a:lnTo>
                    <a:pt x="1546" y="755"/>
                  </a:lnTo>
                  <a:cubicBezTo>
                    <a:pt x="1562" y="778"/>
                    <a:pt x="1573" y="788"/>
                    <a:pt x="1579" y="788"/>
                  </a:cubicBezTo>
                  <a:cubicBezTo>
                    <a:pt x="1610" y="788"/>
                    <a:pt x="1558" y="583"/>
                    <a:pt x="1539" y="583"/>
                  </a:cubicBezTo>
                  <a:cubicBezTo>
                    <a:pt x="1530" y="583"/>
                    <a:pt x="1529" y="627"/>
                    <a:pt x="1546" y="755"/>
                  </a:cubicBezTo>
                  <a:lnTo>
                    <a:pt x="1546" y="755"/>
                  </a:lnTo>
                  <a:cubicBezTo>
                    <a:pt x="1513" y="706"/>
                    <a:pt x="1458" y="598"/>
                    <a:pt x="1370" y="393"/>
                  </a:cubicBezTo>
                  <a:cubicBezTo>
                    <a:pt x="1247" y="111"/>
                    <a:pt x="1151" y="0"/>
                    <a:pt x="1077"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648;p59">
              <a:extLst>
                <a:ext uri="{FF2B5EF4-FFF2-40B4-BE49-F238E27FC236}">
                  <a16:creationId xmlns:a16="http://schemas.microsoft.com/office/drawing/2014/main" id="{500C554E-A6E8-7141-B0EC-E152FA670540}"/>
                </a:ext>
              </a:extLst>
            </p:cNvPr>
            <p:cNvSpPr/>
            <p:nvPr/>
          </p:nvSpPr>
          <p:spPr>
            <a:xfrm>
              <a:off x="1236692" y="1884608"/>
              <a:ext cx="360587" cy="616741"/>
            </a:xfrm>
            <a:custGeom>
              <a:avLst/>
              <a:gdLst/>
              <a:ahLst/>
              <a:cxnLst/>
              <a:rect l="l" t="t" r="r" b="b"/>
              <a:pathLst>
                <a:path w="27985" h="47865" extrusionOk="0">
                  <a:moveTo>
                    <a:pt x="18238" y="0"/>
                  </a:moveTo>
                  <a:cubicBezTo>
                    <a:pt x="18238" y="0"/>
                    <a:pt x="15134" y="9747"/>
                    <a:pt x="14244" y="14837"/>
                  </a:cubicBezTo>
                  <a:cubicBezTo>
                    <a:pt x="13353" y="19927"/>
                    <a:pt x="11368" y="21273"/>
                    <a:pt x="8925" y="23921"/>
                  </a:cubicBezTo>
                  <a:cubicBezTo>
                    <a:pt x="4999" y="28212"/>
                    <a:pt x="4999" y="34900"/>
                    <a:pt x="4474" y="40196"/>
                  </a:cubicBezTo>
                  <a:cubicBezTo>
                    <a:pt x="4406" y="40812"/>
                    <a:pt x="3676" y="41656"/>
                    <a:pt x="3036" y="42295"/>
                  </a:cubicBezTo>
                  <a:cubicBezTo>
                    <a:pt x="2101" y="43254"/>
                    <a:pt x="1347" y="44395"/>
                    <a:pt x="868" y="45651"/>
                  </a:cubicBezTo>
                  <a:cubicBezTo>
                    <a:pt x="1" y="47865"/>
                    <a:pt x="959" y="47865"/>
                    <a:pt x="959" y="47865"/>
                  </a:cubicBezTo>
                  <a:lnTo>
                    <a:pt x="6049" y="47865"/>
                  </a:lnTo>
                  <a:cubicBezTo>
                    <a:pt x="8492" y="47865"/>
                    <a:pt x="8035" y="40332"/>
                    <a:pt x="8035" y="40332"/>
                  </a:cubicBezTo>
                  <a:lnTo>
                    <a:pt x="16914" y="25473"/>
                  </a:lnTo>
                  <a:lnTo>
                    <a:pt x="27985" y="7738"/>
                  </a:lnTo>
                  <a:lnTo>
                    <a:pt x="25565" y="0"/>
                  </a:ln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649;p59">
              <a:extLst>
                <a:ext uri="{FF2B5EF4-FFF2-40B4-BE49-F238E27FC236}">
                  <a16:creationId xmlns:a16="http://schemas.microsoft.com/office/drawing/2014/main" id="{4F1E00F5-1BB1-234C-A081-32A08841ACEF}"/>
                </a:ext>
              </a:extLst>
            </p:cNvPr>
            <p:cNvSpPr/>
            <p:nvPr/>
          </p:nvSpPr>
          <p:spPr>
            <a:xfrm>
              <a:off x="1340238" y="2404383"/>
              <a:ext cx="593" cy="7950"/>
            </a:xfrm>
            <a:custGeom>
              <a:avLst/>
              <a:gdLst/>
              <a:ahLst/>
              <a:cxnLst/>
              <a:rect l="l" t="t" r="r" b="b"/>
              <a:pathLst>
                <a:path w="46" h="617" extrusionOk="0">
                  <a:moveTo>
                    <a:pt x="46" y="617"/>
                  </a:moveTo>
                  <a:lnTo>
                    <a:pt x="46" y="617"/>
                  </a:lnTo>
                  <a:lnTo>
                    <a:pt x="46" y="617"/>
                  </a:lnTo>
                  <a:close/>
                  <a:moveTo>
                    <a:pt x="23" y="503"/>
                  </a:moveTo>
                  <a:cubicBezTo>
                    <a:pt x="23" y="503"/>
                    <a:pt x="23" y="503"/>
                    <a:pt x="23" y="503"/>
                  </a:cubicBezTo>
                  <a:cubicBezTo>
                    <a:pt x="23" y="503"/>
                    <a:pt x="23" y="503"/>
                    <a:pt x="23" y="503"/>
                  </a:cubicBezTo>
                  <a:close/>
                  <a:moveTo>
                    <a:pt x="23" y="434"/>
                  </a:moveTo>
                  <a:lnTo>
                    <a:pt x="23" y="434"/>
                  </a:lnTo>
                  <a:lnTo>
                    <a:pt x="23" y="434"/>
                  </a:lnTo>
                  <a:close/>
                  <a:moveTo>
                    <a:pt x="23" y="411"/>
                  </a:moveTo>
                  <a:lnTo>
                    <a:pt x="23" y="411"/>
                  </a:lnTo>
                  <a:lnTo>
                    <a:pt x="23" y="411"/>
                  </a:lnTo>
                  <a:close/>
                  <a:moveTo>
                    <a:pt x="23" y="343"/>
                  </a:moveTo>
                  <a:lnTo>
                    <a:pt x="23" y="343"/>
                  </a:lnTo>
                  <a:lnTo>
                    <a:pt x="23" y="343"/>
                  </a:lnTo>
                  <a:close/>
                  <a:moveTo>
                    <a:pt x="23" y="297"/>
                  </a:moveTo>
                  <a:lnTo>
                    <a:pt x="23" y="297"/>
                  </a:lnTo>
                  <a:lnTo>
                    <a:pt x="23" y="297"/>
                  </a:lnTo>
                  <a:close/>
                  <a:moveTo>
                    <a:pt x="23" y="252"/>
                  </a:moveTo>
                  <a:lnTo>
                    <a:pt x="23" y="252"/>
                  </a:lnTo>
                  <a:lnTo>
                    <a:pt x="23" y="252"/>
                  </a:lnTo>
                  <a:close/>
                  <a:moveTo>
                    <a:pt x="23" y="229"/>
                  </a:moveTo>
                  <a:cubicBezTo>
                    <a:pt x="23" y="229"/>
                    <a:pt x="23" y="229"/>
                    <a:pt x="23" y="229"/>
                  </a:cubicBezTo>
                  <a:cubicBezTo>
                    <a:pt x="23" y="229"/>
                    <a:pt x="23" y="229"/>
                    <a:pt x="23" y="229"/>
                  </a:cubicBezTo>
                  <a:close/>
                  <a:moveTo>
                    <a:pt x="23" y="206"/>
                  </a:moveTo>
                  <a:cubicBezTo>
                    <a:pt x="23" y="206"/>
                    <a:pt x="23" y="206"/>
                    <a:pt x="23" y="206"/>
                  </a:cubicBezTo>
                  <a:cubicBezTo>
                    <a:pt x="23" y="206"/>
                    <a:pt x="23" y="206"/>
                    <a:pt x="23" y="206"/>
                  </a:cubicBezTo>
                  <a:close/>
                  <a:moveTo>
                    <a:pt x="23" y="206"/>
                  </a:moveTo>
                  <a:cubicBezTo>
                    <a:pt x="23" y="206"/>
                    <a:pt x="23" y="206"/>
                    <a:pt x="23" y="206"/>
                  </a:cubicBezTo>
                  <a:cubicBezTo>
                    <a:pt x="23" y="206"/>
                    <a:pt x="23" y="206"/>
                    <a:pt x="23" y="206"/>
                  </a:cubicBezTo>
                  <a:close/>
                  <a:moveTo>
                    <a:pt x="23" y="206"/>
                  </a:moveTo>
                  <a:lnTo>
                    <a:pt x="23" y="183"/>
                  </a:lnTo>
                  <a:lnTo>
                    <a:pt x="23" y="206"/>
                  </a:lnTo>
                  <a:close/>
                  <a:moveTo>
                    <a:pt x="23" y="183"/>
                  </a:moveTo>
                  <a:lnTo>
                    <a:pt x="23" y="183"/>
                  </a:lnTo>
                  <a:lnTo>
                    <a:pt x="23" y="183"/>
                  </a:lnTo>
                  <a:close/>
                  <a:moveTo>
                    <a:pt x="23" y="183"/>
                  </a:moveTo>
                  <a:cubicBezTo>
                    <a:pt x="23" y="183"/>
                    <a:pt x="23" y="183"/>
                    <a:pt x="23" y="183"/>
                  </a:cubicBezTo>
                  <a:cubicBezTo>
                    <a:pt x="23" y="183"/>
                    <a:pt x="23" y="183"/>
                    <a:pt x="23" y="183"/>
                  </a:cubicBezTo>
                  <a:close/>
                  <a:moveTo>
                    <a:pt x="23" y="183"/>
                  </a:moveTo>
                  <a:cubicBezTo>
                    <a:pt x="23" y="160"/>
                    <a:pt x="23" y="160"/>
                    <a:pt x="23" y="160"/>
                  </a:cubicBezTo>
                  <a:cubicBezTo>
                    <a:pt x="23" y="160"/>
                    <a:pt x="23" y="160"/>
                    <a:pt x="23" y="183"/>
                  </a:cubicBezTo>
                  <a:close/>
                  <a:moveTo>
                    <a:pt x="23" y="160"/>
                  </a:moveTo>
                  <a:cubicBezTo>
                    <a:pt x="23" y="160"/>
                    <a:pt x="23" y="160"/>
                    <a:pt x="23" y="160"/>
                  </a:cubicBezTo>
                  <a:cubicBezTo>
                    <a:pt x="23" y="160"/>
                    <a:pt x="23" y="160"/>
                    <a:pt x="23" y="160"/>
                  </a:cubicBezTo>
                  <a:close/>
                  <a:moveTo>
                    <a:pt x="23" y="160"/>
                  </a:moveTo>
                  <a:lnTo>
                    <a:pt x="23" y="160"/>
                  </a:lnTo>
                  <a:lnTo>
                    <a:pt x="23" y="160"/>
                  </a:lnTo>
                  <a:close/>
                  <a:moveTo>
                    <a:pt x="23" y="160"/>
                  </a:moveTo>
                  <a:cubicBezTo>
                    <a:pt x="23" y="160"/>
                    <a:pt x="23" y="160"/>
                    <a:pt x="23" y="137"/>
                  </a:cubicBezTo>
                  <a:cubicBezTo>
                    <a:pt x="23" y="160"/>
                    <a:pt x="23" y="160"/>
                    <a:pt x="23" y="160"/>
                  </a:cubicBezTo>
                  <a:close/>
                  <a:moveTo>
                    <a:pt x="23" y="137"/>
                  </a:moveTo>
                  <a:cubicBezTo>
                    <a:pt x="23" y="137"/>
                    <a:pt x="23" y="137"/>
                    <a:pt x="23" y="137"/>
                  </a:cubicBezTo>
                  <a:cubicBezTo>
                    <a:pt x="23" y="137"/>
                    <a:pt x="23" y="137"/>
                    <a:pt x="23" y="137"/>
                  </a:cubicBezTo>
                  <a:close/>
                  <a:moveTo>
                    <a:pt x="23" y="137"/>
                  </a:moveTo>
                  <a:cubicBezTo>
                    <a:pt x="23" y="137"/>
                    <a:pt x="23" y="137"/>
                    <a:pt x="23" y="137"/>
                  </a:cubicBezTo>
                  <a:cubicBezTo>
                    <a:pt x="23" y="137"/>
                    <a:pt x="23" y="137"/>
                    <a:pt x="23" y="137"/>
                  </a:cubicBezTo>
                  <a:close/>
                  <a:moveTo>
                    <a:pt x="23" y="115"/>
                  </a:moveTo>
                  <a:cubicBezTo>
                    <a:pt x="23" y="115"/>
                    <a:pt x="23" y="115"/>
                    <a:pt x="23" y="115"/>
                  </a:cubicBezTo>
                  <a:cubicBezTo>
                    <a:pt x="23" y="115"/>
                    <a:pt x="23" y="115"/>
                    <a:pt x="23" y="115"/>
                  </a:cubicBezTo>
                  <a:close/>
                  <a:moveTo>
                    <a:pt x="23" y="115"/>
                  </a:moveTo>
                  <a:lnTo>
                    <a:pt x="23" y="92"/>
                  </a:lnTo>
                  <a:lnTo>
                    <a:pt x="23" y="115"/>
                  </a:lnTo>
                  <a:close/>
                  <a:moveTo>
                    <a:pt x="23" y="92"/>
                  </a:moveTo>
                  <a:cubicBezTo>
                    <a:pt x="23" y="92"/>
                    <a:pt x="23" y="92"/>
                    <a:pt x="23" y="92"/>
                  </a:cubicBezTo>
                  <a:cubicBezTo>
                    <a:pt x="23" y="92"/>
                    <a:pt x="23" y="92"/>
                    <a:pt x="23" y="92"/>
                  </a:cubicBezTo>
                  <a:close/>
                  <a:moveTo>
                    <a:pt x="23" y="92"/>
                  </a:moveTo>
                  <a:cubicBezTo>
                    <a:pt x="23" y="92"/>
                    <a:pt x="23" y="92"/>
                    <a:pt x="23" y="92"/>
                  </a:cubicBezTo>
                  <a:cubicBezTo>
                    <a:pt x="23" y="92"/>
                    <a:pt x="23" y="92"/>
                    <a:pt x="23" y="92"/>
                  </a:cubicBezTo>
                  <a:close/>
                  <a:moveTo>
                    <a:pt x="23" y="92"/>
                  </a:moveTo>
                  <a:cubicBezTo>
                    <a:pt x="23" y="92"/>
                    <a:pt x="23" y="92"/>
                    <a:pt x="23" y="92"/>
                  </a:cubicBezTo>
                  <a:cubicBezTo>
                    <a:pt x="23" y="92"/>
                    <a:pt x="23" y="92"/>
                    <a:pt x="23" y="92"/>
                  </a:cubicBezTo>
                  <a:close/>
                  <a:moveTo>
                    <a:pt x="23" y="69"/>
                  </a:moveTo>
                  <a:cubicBezTo>
                    <a:pt x="23" y="69"/>
                    <a:pt x="23" y="69"/>
                    <a:pt x="23" y="69"/>
                  </a:cubicBezTo>
                  <a:cubicBezTo>
                    <a:pt x="23" y="69"/>
                    <a:pt x="23" y="69"/>
                    <a:pt x="23" y="69"/>
                  </a:cubicBezTo>
                  <a:close/>
                  <a:moveTo>
                    <a:pt x="23" y="69"/>
                  </a:moveTo>
                  <a:cubicBezTo>
                    <a:pt x="23" y="69"/>
                    <a:pt x="23" y="69"/>
                    <a:pt x="23" y="69"/>
                  </a:cubicBezTo>
                  <a:cubicBezTo>
                    <a:pt x="23" y="69"/>
                    <a:pt x="23" y="69"/>
                    <a:pt x="23" y="69"/>
                  </a:cubicBezTo>
                  <a:close/>
                  <a:moveTo>
                    <a:pt x="23" y="69"/>
                  </a:moveTo>
                  <a:lnTo>
                    <a:pt x="23" y="46"/>
                  </a:lnTo>
                  <a:lnTo>
                    <a:pt x="23" y="69"/>
                  </a:lnTo>
                  <a:close/>
                  <a:moveTo>
                    <a:pt x="23" y="46"/>
                  </a:moveTo>
                  <a:cubicBezTo>
                    <a:pt x="23" y="46"/>
                    <a:pt x="23" y="46"/>
                    <a:pt x="23" y="46"/>
                  </a:cubicBezTo>
                  <a:cubicBezTo>
                    <a:pt x="23" y="46"/>
                    <a:pt x="23" y="46"/>
                    <a:pt x="23" y="46"/>
                  </a:cubicBezTo>
                  <a:close/>
                  <a:moveTo>
                    <a:pt x="23" y="46"/>
                  </a:moveTo>
                  <a:lnTo>
                    <a:pt x="23" y="23"/>
                  </a:lnTo>
                  <a:lnTo>
                    <a:pt x="23" y="46"/>
                  </a:lnTo>
                  <a:close/>
                  <a:moveTo>
                    <a:pt x="23" y="23"/>
                  </a:moveTo>
                  <a:lnTo>
                    <a:pt x="23" y="23"/>
                  </a:lnTo>
                  <a:lnTo>
                    <a:pt x="23" y="23"/>
                  </a:lnTo>
                  <a:close/>
                  <a:moveTo>
                    <a:pt x="23" y="23"/>
                  </a:moveTo>
                  <a:cubicBezTo>
                    <a:pt x="23" y="23"/>
                    <a:pt x="23" y="23"/>
                    <a:pt x="23" y="23"/>
                  </a:cubicBezTo>
                  <a:cubicBezTo>
                    <a:pt x="23" y="23"/>
                    <a:pt x="23" y="23"/>
                    <a:pt x="23" y="23"/>
                  </a:cubicBezTo>
                  <a:close/>
                  <a:moveTo>
                    <a:pt x="23" y="23"/>
                  </a:moveTo>
                  <a:cubicBezTo>
                    <a:pt x="23" y="23"/>
                    <a:pt x="23" y="23"/>
                    <a:pt x="23" y="23"/>
                  </a:cubicBezTo>
                  <a:cubicBezTo>
                    <a:pt x="23" y="23"/>
                    <a:pt x="23" y="23"/>
                    <a:pt x="23" y="23"/>
                  </a:cubicBezTo>
                  <a:close/>
                  <a:moveTo>
                    <a:pt x="23" y="0"/>
                  </a:moveTo>
                  <a:lnTo>
                    <a:pt x="23" y="0"/>
                  </a:lnTo>
                  <a:lnTo>
                    <a:pt x="23" y="0"/>
                  </a:lnTo>
                  <a:close/>
                  <a:moveTo>
                    <a:pt x="23" y="0"/>
                  </a:moveTo>
                  <a:lnTo>
                    <a:pt x="23" y="0"/>
                  </a:lnTo>
                  <a:lnTo>
                    <a:pt x="23" y="0"/>
                  </a:lnTo>
                  <a:close/>
                  <a:moveTo>
                    <a:pt x="23" y="0"/>
                  </a:moveTo>
                  <a:cubicBezTo>
                    <a:pt x="23" y="0"/>
                    <a:pt x="23" y="0"/>
                    <a:pt x="23" y="0"/>
                  </a:cubicBezTo>
                  <a:cubicBezTo>
                    <a:pt x="23" y="0"/>
                    <a:pt x="23" y="0"/>
                    <a:pt x="23" y="0"/>
                  </a:cubicBezTo>
                  <a:close/>
                  <a:moveTo>
                    <a:pt x="23" y="0"/>
                  </a:moveTo>
                  <a:lnTo>
                    <a:pt x="23" y="0"/>
                  </a:lnTo>
                  <a:lnTo>
                    <a:pt x="23" y="0"/>
                  </a:lnTo>
                  <a:close/>
                  <a:moveTo>
                    <a:pt x="23" y="0"/>
                  </a:moveTo>
                  <a:cubicBezTo>
                    <a:pt x="23" y="0"/>
                    <a:pt x="23" y="0"/>
                    <a:pt x="23" y="0"/>
                  </a:cubicBezTo>
                  <a:cubicBezTo>
                    <a:pt x="23" y="0"/>
                    <a:pt x="23" y="0"/>
                    <a:pt x="23" y="0"/>
                  </a:cubicBezTo>
                  <a:close/>
                  <a:moveTo>
                    <a:pt x="23" y="0"/>
                  </a:moveTo>
                  <a:lnTo>
                    <a:pt x="23" y="0"/>
                  </a:lnTo>
                  <a:lnTo>
                    <a:pt x="23" y="0"/>
                  </a:lnTo>
                  <a:close/>
                  <a:moveTo>
                    <a:pt x="23" y="0"/>
                  </a:moveTo>
                  <a:cubicBezTo>
                    <a:pt x="0" y="0"/>
                    <a:pt x="0" y="0"/>
                    <a:pt x="0" y="0"/>
                  </a:cubicBezTo>
                  <a:cubicBezTo>
                    <a:pt x="0" y="0"/>
                    <a:pt x="0" y="0"/>
                    <a:pt x="23" y="0"/>
                  </a:cubicBezTo>
                  <a:close/>
                  <a:moveTo>
                    <a:pt x="0" y="0"/>
                  </a:moveTo>
                  <a:lnTo>
                    <a:pt x="0" y="0"/>
                  </a:lnTo>
                  <a:lnTo>
                    <a:pt x="0" y="0"/>
                  </a:lnTo>
                  <a:close/>
                  <a:moveTo>
                    <a:pt x="0" y="0"/>
                  </a:moveTo>
                  <a:lnTo>
                    <a:pt x="0" y="0"/>
                  </a:lnTo>
                  <a:lnTo>
                    <a:pt x="0" y="0"/>
                  </a:lnTo>
                  <a:close/>
                </a:path>
              </a:pathLst>
            </a:custGeom>
            <a:solidFill>
              <a:srgbClr val="FC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650;p59">
              <a:extLst>
                <a:ext uri="{FF2B5EF4-FFF2-40B4-BE49-F238E27FC236}">
                  <a16:creationId xmlns:a16="http://schemas.microsoft.com/office/drawing/2014/main" id="{D78DC568-DE3B-CD46-B6D1-FF887092DAD9}"/>
                </a:ext>
              </a:extLst>
            </p:cNvPr>
            <p:cNvSpPr/>
            <p:nvPr/>
          </p:nvSpPr>
          <p:spPr>
            <a:xfrm>
              <a:off x="1328768" y="2094634"/>
              <a:ext cx="195002" cy="337935"/>
            </a:xfrm>
            <a:custGeom>
              <a:avLst/>
              <a:gdLst/>
              <a:ahLst/>
              <a:cxnLst/>
              <a:rect l="l" t="t" r="r" b="b"/>
              <a:pathLst>
                <a:path w="15134" h="26227" extrusionOk="0">
                  <a:moveTo>
                    <a:pt x="11595" y="0"/>
                  </a:moveTo>
                  <a:lnTo>
                    <a:pt x="7327" y="8651"/>
                  </a:lnTo>
                  <a:lnTo>
                    <a:pt x="0" y="24309"/>
                  </a:lnTo>
                  <a:cubicBezTo>
                    <a:pt x="0" y="24309"/>
                    <a:pt x="137" y="25131"/>
                    <a:pt x="228" y="26227"/>
                  </a:cubicBezTo>
                  <a:cubicBezTo>
                    <a:pt x="685" y="25519"/>
                    <a:pt x="845" y="24720"/>
                    <a:pt x="890" y="24309"/>
                  </a:cubicBezTo>
                  <a:cubicBezTo>
                    <a:pt x="890" y="24127"/>
                    <a:pt x="890" y="24035"/>
                    <a:pt x="890" y="24035"/>
                  </a:cubicBezTo>
                  <a:lnTo>
                    <a:pt x="9769" y="9176"/>
                  </a:lnTo>
                  <a:lnTo>
                    <a:pt x="15133" y="617"/>
                  </a:lnTo>
                  <a:lnTo>
                    <a:pt x="11595" y="0"/>
                  </a:lnTo>
                  <a:close/>
                </a:path>
              </a:pathLst>
            </a:custGeom>
            <a:solidFill>
              <a:srgbClr val="F68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651;p59">
              <a:extLst>
                <a:ext uri="{FF2B5EF4-FFF2-40B4-BE49-F238E27FC236}">
                  <a16:creationId xmlns:a16="http://schemas.microsoft.com/office/drawing/2014/main" id="{237B2584-9CA7-EF47-B79A-CF92D66CE59C}"/>
                </a:ext>
              </a:extLst>
            </p:cNvPr>
            <p:cNvSpPr/>
            <p:nvPr/>
          </p:nvSpPr>
          <p:spPr>
            <a:xfrm>
              <a:off x="1518488" y="1884918"/>
              <a:ext cx="226763" cy="623840"/>
            </a:xfrm>
            <a:custGeom>
              <a:avLst/>
              <a:gdLst/>
              <a:ahLst/>
              <a:cxnLst/>
              <a:rect l="l" t="t" r="r" b="b"/>
              <a:pathLst>
                <a:path w="17599" h="48416" extrusionOk="0">
                  <a:moveTo>
                    <a:pt x="6841" y="1"/>
                  </a:moveTo>
                  <a:cubicBezTo>
                    <a:pt x="4624" y="1"/>
                    <a:pt x="2648" y="478"/>
                    <a:pt x="2648" y="478"/>
                  </a:cubicBezTo>
                  <a:lnTo>
                    <a:pt x="0" y="6459"/>
                  </a:lnTo>
                  <a:lnTo>
                    <a:pt x="3584" y="10658"/>
                  </a:lnTo>
                  <a:lnTo>
                    <a:pt x="7966" y="25974"/>
                  </a:lnTo>
                  <a:lnTo>
                    <a:pt x="11527" y="39053"/>
                  </a:lnTo>
                  <a:cubicBezTo>
                    <a:pt x="11527" y="39053"/>
                    <a:pt x="10637" y="45581"/>
                    <a:pt x="10637" y="46426"/>
                  </a:cubicBezTo>
                  <a:cubicBezTo>
                    <a:pt x="10637" y="47270"/>
                    <a:pt x="10317" y="48274"/>
                    <a:pt x="12417" y="48366"/>
                  </a:cubicBezTo>
                  <a:cubicBezTo>
                    <a:pt x="13022" y="48385"/>
                    <a:pt x="13711" y="48416"/>
                    <a:pt x="14379" y="48416"/>
                  </a:cubicBezTo>
                  <a:cubicBezTo>
                    <a:pt x="16054" y="48416"/>
                    <a:pt x="17599" y="48223"/>
                    <a:pt x="17370" y="47179"/>
                  </a:cubicBezTo>
                  <a:cubicBezTo>
                    <a:pt x="17051" y="45695"/>
                    <a:pt x="15362" y="42020"/>
                    <a:pt x="15362" y="40537"/>
                  </a:cubicBezTo>
                  <a:cubicBezTo>
                    <a:pt x="15362" y="39076"/>
                    <a:pt x="15590" y="37067"/>
                    <a:pt x="15910" y="34648"/>
                  </a:cubicBezTo>
                  <a:cubicBezTo>
                    <a:pt x="16206" y="32228"/>
                    <a:pt x="15590" y="26020"/>
                    <a:pt x="13787" y="23806"/>
                  </a:cubicBezTo>
                  <a:cubicBezTo>
                    <a:pt x="13787" y="23806"/>
                    <a:pt x="13901" y="19492"/>
                    <a:pt x="13901" y="16342"/>
                  </a:cubicBezTo>
                  <a:cubicBezTo>
                    <a:pt x="13901" y="13169"/>
                    <a:pt x="14220" y="7075"/>
                    <a:pt x="12646" y="2761"/>
                  </a:cubicBezTo>
                  <a:cubicBezTo>
                    <a:pt x="11823" y="539"/>
                    <a:pt x="9196" y="1"/>
                    <a:pt x="6841"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652;p59">
              <a:extLst>
                <a:ext uri="{FF2B5EF4-FFF2-40B4-BE49-F238E27FC236}">
                  <a16:creationId xmlns:a16="http://schemas.microsoft.com/office/drawing/2014/main" id="{3659CC6D-735C-EA4D-B69F-AFDF16B83510}"/>
                </a:ext>
              </a:extLst>
            </p:cNvPr>
            <p:cNvSpPr/>
            <p:nvPr/>
          </p:nvSpPr>
          <p:spPr>
            <a:xfrm>
              <a:off x="1716442" y="2407321"/>
              <a:ext cx="309" cy="3247"/>
            </a:xfrm>
            <a:custGeom>
              <a:avLst/>
              <a:gdLst/>
              <a:ahLst/>
              <a:cxnLst/>
              <a:rect l="l" t="t" r="r" b="b"/>
              <a:pathLst>
                <a:path w="24" h="252" extrusionOk="0">
                  <a:moveTo>
                    <a:pt x="24" y="252"/>
                  </a:moveTo>
                  <a:cubicBezTo>
                    <a:pt x="24" y="160"/>
                    <a:pt x="1" y="92"/>
                    <a:pt x="1" y="1"/>
                  </a:cubicBezTo>
                  <a:lnTo>
                    <a:pt x="1" y="1"/>
                  </a:lnTo>
                  <a:lnTo>
                    <a:pt x="1" y="1"/>
                  </a:lnTo>
                  <a:cubicBezTo>
                    <a:pt x="1" y="92"/>
                    <a:pt x="24" y="160"/>
                    <a:pt x="24" y="252"/>
                  </a:cubicBezTo>
                  <a:lnTo>
                    <a:pt x="24" y="252"/>
                  </a:lnTo>
                  <a:close/>
                </a:path>
              </a:pathLst>
            </a:custGeom>
            <a:solidFill>
              <a:srgbClr val="FC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653;p59">
              <a:extLst>
                <a:ext uri="{FF2B5EF4-FFF2-40B4-BE49-F238E27FC236}">
                  <a16:creationId xmlns:a16="http://schemas.microsoft.com/office/drawing/2014/main" id="{4F3E9A5C-839B-9940-A21A-7CEEB63C1FB0}"/>
                </a:ext>
              </a:extLst>
            </p:cNvPr>
            <p:cNvSpPr/>
            <p:nvPr/>
          </p:nvSpPr>
          <p:spPr>
            <a:xfrm>
              <a:off x="1650849" y="2093462"/>
              <a:ext cx="73548" cy="354402"/>
            </a:xfrm>
            <a:custGeom>
              <a:avLst/>
              <a:gdLst/>
              <a:ahLst/>
              <a:cxnLst/>
              <a:rect l="l" t="t" r="r" b="b"/>
              <a:pathLst>
                <a:path w="5708" h="27505" extrusionOk="0">
                  <a:moveTo>
                    <a:pt x="3630" y="0"/>
                  </a:moveTo>
                  <a:lnTo>
                    <a:pt x="1" y="1370"/>
                  </a:lnTo>
                  <a:cubicBezTo>
                    <a:pt x="1279" y="3880"/>
                    <a:pt x="1439" y="8149"/>
                    <a:pt x="1439" y="8149"/>
                  </a:cubicBezTo>
                  <a:cubicBezTo>
                    <a:pt x="3219" y="10363"/>
                    <a:pt x="3858" y="16571"/>
                    <a:pt x="3539" y="18991"/>
                  </a:cubicBezTo>
                  <a:cubicBezTo>
                    <a:pt x="3219" y="21410"/>
                    <a:pt x="3014" y="23396"/>
                    <a:pt x="3014" y="24880"/>
                  </a:cubicBezTo>
                  <a:cubicBezTo>
                    <a:pt x="3014" y="25473"/>
                    <a:pt x="3310" y="26455"/>
                    <a:pt x="3653" y="27505"/>
                  </a:cubicBezTo>
                  <a:cubicBezTo>
                    <a:pt x="5045" y="27071"/>
                    <a:pt x="5136" y="25268"/>
                    <a:pt x="5114" y="24606"/>
                  </a:cubicBezTo>
                  <a:cubicBezTo>
                    <a:pt x="5114" y="24514"/>
                    <a:pt x="5091" y="24446"/>
                    <a:pt x="5091" y="24355"/>
                  </a:cubicBezTo>
                  <a:cubicBezTo>
                    <a:pt x="5091" y="22894"/>
                    <a:pt x="5319" y="20885"/>
                    <a:pt x="5639" y="18466"/>
                  </a:cubicBezTo>
                  <a:cubicBezTo>
                    <a:pt x="5684" y="18078"/>
                    <a:pt x="5707" y="17576"/>
                    <a:pt x="5707" y="17005"/>
                  </a:cubicBezTo>
                  <a:cubicBezTo>
                    <a:pt x="5707" y="14106"/>
                    <a:pt x="5022" y="9473"/>
                    <a:pt x="3516" y="7624"/>
                  </a:cubicBezTo>
                  <a:cubicBezTo>
                    <a:pt x="3516" y="7624"/>
                    <a:pt x="3630" y="3310"/>
                    <a:pt x="3630" y="160"/>
                  </a:cubicBezTo>
                  <a:lnTo>
                    <a:pt x="3630" y="0"/>
                  </a:lnTo>
                  <a:close/>
                </a:path>
              </a:pathLst>
            </a:custGeom>
            <a:solidFill>
              <a:srgbClr val="F68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654;p59">
              <a:extLst>
                <a:ext uri="{FF2B5EF4-FFF2-40B4-BE49-F238E27FC236}">
                  <a16:creationId xmlns:a16="http://schemas.microsoft.com/office/drawing/2014/main" id="{9B97518B-DF49-774E-9CF0-0E98174F2305}"/>
                </a:ext>
              </a:extLst>
            </p:cNvPr>
            <p:cNvSpPr/>
            <p:nvPr/>
          </p:nvSpPr>
          <p:spPr>
            <a:xfrm>
              <a:off x="1518488" y="1884918"/>
              <a:ext cx="182941" cy="219986"/>
            </a:xfrm>
            <a:custGeom>
              <a:avLst/>
              <a:gdLst/>
              <a:ahLst/>
              <a:cxnLst/>
              <a:rect l="l" t="t" r="r" b="b"/>
              <a:pathLst>
                <a:path w="14198" h="17073" extrusionOk="0">
                  <a:moveTo>
                    <a:pt x="6841" y="1"/>
                  </a:moveTo>
                  <a:cubicBezTo>
                    <a:pt x="4624" y="1"/>
                    <a:pt x="2648" y="478"/>
                    <a:pt x="2648" y="478"/>
                  </a:cubicBezTo>
                  <a:lnTo>
                    <a:pt x="0" y="6459"/>
                  </a:lnTo>
                  <a:lnTo>
                    <a:pt x="3584" y="10658"/>
                  </a:lnTo>
                  <a:lnTo>
                    <a:pt x="5433" y="17072"/>
                  </a:lnTo>
                  <a:lnTo>
                    <a:pt x="13901" y="16182"/>
                  </a:lnTo>
                  <a:cubicBezTo>
                    <a:pt x="13901" y="12987"/>
                    <a:pt x="14198" y="7006"/>
                    <a:pt x="12646" y="2761"/>
                  </a:cubicBezTo>
                  <a:cubicBezTo>
                    <a:pt x="11823" y="539"/>
                    <a:pt x="9196" y="1"/>
                    <a:pt x="6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655;p59">
              <a:extLst>
                <a:ext uri="{FF2B5EF4-FFF2-40B4-BE49-F238E27FC236}">
                  <a16:creationId xmlns:a16="http://schemas.microsoft.com/office/drawing/2014/main" id="{4128D4B7-6006-6C48-9A23-4F50B7332FB2}"/>
                </a:ext>
              </a:extLst>
            </p:cNvPr>
            <p:cNvSpPr/>
            <p:nvPr/>
          </p:nvSpPr>
          <p:spPr>
            <a:xfrm>
              <a:off x="1418474" y="1884608"/>
              <a:ext cx="178831" cy="217937"/>
            </a:xfrm>
            <a:custGeom>
              <a:avLst/>
              <a:gdLst/>
              <a:ahLst/>
              <a:cxnLst/>
              <a:rect l="l" t="t" r="r" b="b"/>
              <a:pathLst>
                <a:path w="13879" h="16914" extrusionOk="0">
                  <a:moveTo>
                    <a:pt x="4132" y="0"/>
                  </a:moveTo>
                  <a:cubicBezTo>
                    <a:pt x="4132" y="0"/>
                    <a:pt x="1028" y="9747"/>
                    <a:pt x="138" y="14837"/>
                  </a:cubicBezTo>
                  <a:cubicBezTo>
                    <a:pt x="92" y="15065"/>
                    <a:pt x="46" y="15293"/>
                    <a:pt x="1" y="15499"/>
                  </a:cubicBezTo>
                  <a:lnTo>
                    <a:pt x="8172" y="16914"/>
                  </a:lnTo>
                  <a:lnTo>
                    <a:pt x="13879" y="7738"/>
                  </a:lnTo>
                  <a:lnTo>
                    <a:pt x="11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656;p59">
              <a:extLst>
                <a:ext uri="{FF2B5EF4-FFF2-40B4-BE49-F238E27FC236}">
                  <a16:creationId xmlns:a16="http://schemas.microsoft.com/office/drawing/2014/main" id="{7B696A9C-232C-464D-B51B-5E4937AFAC9C}"/>
                </a:ext>
              </a:extLst>
            </p:cNvPr>
            <p:cNvSpPr/>
            <p:nvPr/>
          </p:nvSpPr>
          <p:spPr>
            <a:xfrm>
              <a:off x="1733208" y="1879312"/>
              <a:ext cx="158833" cy="68213"/>
            </a:xfrm>
            <a:custGeom>
              <a:avLst/>
              <a:gdLst/>
              <a:ahLst/>
              <a:cxnLst/>
              <a:rect l="l" t="t" r="r" b="b"/>
              <a:pathLst>
                <a:path w="12327" h="5294" extrusionOk="0">
                  <a:moveTo>
                    <a:pt x="3014" y="0"/>
                  </a:moveTo>
                  <a:cubicBezTo>
                    <a:pt x="2329" y="868"/>
                    <a:pt x="1347" y="1963"/>
                    <a:pt x="1" y="3059"/>
                  </a:cubicBezTo>
                  <a:cubicBezTo>
                    <a:pt x="3265" y="3789"/>
                    <a:pt x="6392" y="4474"/>
                    <a:pt x="7236" y="4771"/>
                  </a:cubicBezTo>
                  <a:cubicBezTo>
                    <a:pt x="8299" y="5118"/>
                    <a:pt x="8731" y="5293"/>
                    <a:pt x="9015" y="5293"/>
                  </a:cubicBezTo>
                  <a:cubicBezTo>
                    <a:pt x="9384" y="5293"/>
                    <a:pt x="9504" y="4999"/>
                    <a:pt x="10432" y="4406"/>
                  </a:cubicBezTo>
                  <a:cubicBezTo>
                    <a:pt x="11254" y="3881"/>
                    <a:pt x="12326" y="3812"/>
                    <a:pt x="10866" y="3721"/>
                  </a:cubicBezTo>
                  <a:cubicBezTo>
                    <a:pt x="9405" y="3607"/>
                    <a:pt x="8058" y="2899"/>
                    <a:pt x="4292" y="731"/>
                  </a:cubicBezTo>
                  <a:cubicBezTo>
                    <a:pt x="3835" y="480"/>
                    <a:pt x="3425" y="251"/>
                    <a:pt x="3014"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657;p59">
              <a:extLst>
                <a:ext uri="{FF2B5EF4-FFF2-40B4-BE49-F238E27FC236}">
                  <a16:creationId xmlns:a16="http://schemas.microsoft.com/office/drawing/2014/main" id="{32C7E97A-156A-0A4C-9CA4-9C56A7ED8403}"/>
                </a:ext>
              </a:extLst>
            </p:cNvPr>
            <p:cNvSpPr/>
            <p:nvPr/>
          </p:nvSpPr>
          <p:spPr>
            <a:xfrm>
              <a:off x="1816367" y="1912200"/>
              <a:ext cx="128876" cy="51244"/>
            </a:xfrm>
            <a:custGeom>
              <a:avLst/>
              <a:gdLst/>
              <a:ahLst/>
              <a:cxnLst/>
              <a:rect l="l" t="t" r="r" b="b"/>
              <a:pathLst>
                <a:path w="10002" h="3977" extrusionOk="0">
                  <a:moveTo>
                    <a:pt x="910" y="0"/>
                  </a:moveTo>
                  <a:cubicBezTo>
                    <a:pt x="1" y="0"/>
                    <a:pt x="1464" y="2482"/>
                    <a:pt x="1902" y="2607"/>
                  </a:cubicBezTo>
                  <a:cubicBezTo>
                    <a:pt x="3927" y="3214"/>
                    <a:pt x="4621" y="3977"/>
                    <a:pt x="5733" y="3977"/>
                  </a:cubicBezTo>
                  <a:cubicBezTo>
                    <a:pt x="5749" y="3977"/>
                    <a:pt x="5766" y="3977"/>
                    <a:pt x="5782" y="3976"/>
                  </a:cubicBezTo>
                  <a:cubicBezTo>
                    <a:pt x="5942" y="3976"/>
                    <a:pt x="6695" y="3680"/>
                    <a:pt x="5919" y="3451"/>
                  </a:cubicBezTo>
                  <a:cubicBezTo>
                    <a:pt x="5189" y="3246"/>
                    <a:pt x="4892" y="2812"/>
                    <a:pt x="5097" y="2584"/>
                  </a:cubicBezTo>
                  <a:cubicBezTo>
                    <a:pt x="5150" y="2531"/>
                    <a:pt x="5230" y="2509"/>
                    <a:pt x="5332" y="2509"/>
                  </a:cubicBezTo>
                  <a:cubicBezTo>
                    <a:pt x="5843" y="2509"/>
                    <a:pt x="6907" y="3075"/>
                    <a:pt x="7859" y="3132"/>
                  </a:cubicBezTo>
                  <a:cubicBezTo>
                    <a:pt x="8009" y="3141"/>
                    <a:pt x="8156" y="3145"/>
                    <a:pt x="8297" y="3145"/>
                  </a:cubicBezTo>
                  <a:cubicBezTo>
                    <a:pt x="9275" y="3145"/>
                    <a:pt x="10002" y="2940"/>
                    <a:pt x="9822" y="2561"/>
                  </a:cubicBezTo>
                  <a:cubicBezTo>
                    <a:pt x="9822" y="2538"/>
                    <a:pt x="9777" y="2516"/>
                    <a:pt x="9754" y="2516"/>
                  </a:cubicBezTo>
                  <a:cubicBezTo>
                    <a:pt x="9617" y="2493"/>
                    <a:pt x="8932" y="2424"/>
                    <a:pt x="8133" y="2105"/>
                  </a:cubicBezTo>
                  <a:lnTo>
                    <a:pt x="8133" y="2105"/>
                  </a:lnTo>
                  <a:cubicBezTo>
                    <a:pt x="8133" y="2105"/>
                    <a:pt x="8382" y="2127"/>
                    <a:pt x="8685" y="2127"/>
                  </a:cubicBezTo>
                  <a:cubicBezTo>
                    <a:pt x="9141" y="2127"/>
                    <a:pt x="9722" y="2077"/>
                    <a:pt x="9777" y="1831"/>
                  </a:cubicBezTo>
                  <a:cubicBezTo>
                    <a:pt x="9845" y="1420"/>
                    <a:pt x="8886" y="1671"/>
                    <a:pt x="7836" y="1374"/>
                  </a:cubicBezTo>
                  <a:cubicBezTo>
                    <a:pt x="7836" y="1374"/>
                    <a:pt x="8886" y="1169"/>
                    <a:pt x="8590" y="918"/>
                  </a:cubicBezTo>
                  <a:cubicBezTo>
                    <a:pt x="8564" y="896"/>
                    <a:pt x="8521" y="887"/>
                    <a:pt x="8456" y="887"/>
                  </a:cubicBezTo>
                  <a:cubicBezTo>
                    <a:pt x="8124" y="887"/>
                    <a:pt x="7238" y="1124"/>
                    <a:pt x="5420" y="1124"/>
                  </a:cubicBezTo>
                  <a:cubicBezTo>
                    <a:pt x="5352" y="1124"/>
                    <a:pt x="5282" y="1124"/>
                    <a:pt x="5212" y="1123"/>
                  </a:cubicBezTo>
                  <a:cubicBezTo>
                    <a:pt x="3020" y="1123"/>
                    <a:pt x="2039" y="370"/>
                    <a:pt x="1240" y="73"/>
                  </a:cubicBezTo>
                  <a:cubicBezTo>
                    <a:pt x="1106" y="23"/>
                    <a:pt x="997" y="0"/>
                    <a:pt x="910"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658;p59">
              <a:extLst>
                <a:ext uri="{FF2B5EF4-FFF2-40B4-BE49-F238E27FC236}">
                  <a16:creationId xmlns:a16="http://schemas.microsoft.com/office/drawing/2014/main" id="{F14B3C0A-2381-AE4D-9BF0-F5D1EB19DDC7}"/>
                </a:ext>
              </a:extLst>
            </p:cNvPr>
            <p:cNvSpPr/>
            <p:nvPr/>
          </p:nvSpPr>
          <p:spPr>
            <a:xfrm>
              <a:off x="1588786" y="1655754"/>
              <a:ext cx="243527" cy="264697"/>
            </a:xfrm>
            <a:custGeom>
              <a:avLst/>
              <a:gdLst/>
              <a:ahLst/>
              <a:cxnLst/>
              <a:rect l="l" t="t" r="r" b="b"/>
              <a:pathLst>
                <a:path w="18900" h="20543" extrusionOk="0">
                  <a:moveTo>
                    <a:pt x="663" y="0"/>
                  </a:moveTo>
                  <a:cubicBezTo>
                    <a:pt x="1" y="0"/>
                    <a:pt x="1051" y="3355"/>
                    <a:pt x="4269" y="12143"/>
                  </a:cubicBezTo>
                  <a:cubicBezTo>
                    <a:pt x="4885" y="13809"/>
                    <a:pt x="7898" y="19402"/>
                    <a:pt x="7898" y="19402"/>
                  </a:cubicBezTo>
                  <a:lnTo>
                    <a:pt x="11778" y="20543"/>
                  </a:lnTo>
                  <a:lnTo>
                    <a:pt x="16343" y="20543"/>
                  </a:lnTo>
                  <a:lnTo>
                    <a:pt x="18900" y="19972"/>
                  </a:lnTo>
                  <a:lnTo>
                    <a:pt x="14221" y="17347"/>
                  </a:lnTo>
                  <a:lnTo>
                    <a:pt x="9199" y="14449"/>
                  </a:lnTo>
                  <a:cubicBezTo>
                    <a:pt x="9199" y="14449"/>
                    <a:pt x="5684" y="4748"/>
                    <a:pt x="5479" y="4337"/>
                  </a:cubicBezTo>
                  <a:cubicBezTo>
                    <a:pt x="3744" y="1141"/>
                    <a:pt x="2192" y="23"/>
                    <a:pt x="663"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659;p59">
              <a:extLst>
                <a:ext uri="{FF2B5EF4-FFF2-40B4-BE49-F238E27FC236}">
                  <a16:creationId xmlns:a16="http://schemas.microsoft.com/office/drawing/2014/main" id="{4DE1D7C5-C60C-3448-B6BB-4AD1D70970A1}"/>
                </a:ext>
              </a:extLst>
            </p:cNvPr>
            <p:cNvSpPr/>
            <p:nvPr/>
          </p:nvSpPr>
          <p:spPr>
            <a:xfrm>
              <a:off x="1697615" y="2088461"/>
              <a:ext cx="13" cy="5012"/>
            </a:xfrm>
            <a:custGeom>
              <a:avLst/>
              <a:gdLst/>
              <a:ahLst/>
              <a:cxnLst/>
              <a:rect l="l" t="t" r="r" b="b"/>
              <a:pathLst>
                <a:path w="1" h="389" extrusionOk="0">
                  <a:moveTo>
                    <a:pt x="1" y="388"/>
                  </a:moveTo>
                  <a:lnTo>
                    <a:pt x="1" y="388"/>
                  </a:lnTo>
                  <a:lnTo>
                    <a:pt x="1" y="388"/>
                  </a:lnTo>
                  <a:cubicBezTo>
                    <a:pt x="1" y="251"/>
                    <a:pt x="1" y="137"/>
                    <a:pt x="1" y="0"/>
                  </a:cubicBezTo>
                  <a:cubicBezTo>
                    <a:pt x="1" y="137"/>
                    <a:pt x="1" y="251"/>
                    <a:pt x="1" y="388"/>
                  </a:cubicBezTo>
                  <a:lnTo>
                    <a:pt x="1" y="388"/>
                  </a:lnTo>
                  <a:close/>
                </a:path>
              </a:pathLst>
            </a:custGeom>
            <a:solidFill>
              <a:srgbClr val="C9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660;p59">
              <a:extLst>
                <a:ext uri="{FF2B5EF4-FFF2-40B4-BE49-F238E27FC236}">
                  <a16:creationId xmlns:a16="http://schemas.microsoft.com/office/drawing/2014/main" id="{883B6BAE-3581-F34B-9B6C-C4C2CC3D275A}"/>
                </a:ext>
              </a:extLst>
            </p:cNvPr>
            <p:cNvSpPr/>
            <p:nvPr/>
          </p:nvSpPr>
          <p:spPr>
            <a:xfrm>
              <a:off x="1630552" y="2099042"/>
              <a:ext cx="20307" cy="19431"/>
            </a:xfrm>
            <a:custGeom>
              <a:avLst/>
              <a:gdLst/>
              <a:ahLst/>
              <a:cxnLst/>
              <a:rect l="l" t="t" r="r" b="b"/>
              <a:pathLst>
                <a:path w="1576" h="1508" extrusionOk="0">
                  <a:moveTo>
                    <a:pt x="982" y="1"/>
                  </a:moveTo>
                  <a:lnTo>
                    <a:pt x="161" y="92"/>
                  </a:lnTo>
                  <a:cubicBezTo>
                    <a:pt x="69" y="617"/>
                    <a:pt x="1" y="1096"/>
                    <a:pt x="1" y="1507"/>
                  </a:cubicBezTo>
                  <a:lnTo>
                    <a:pt x="1576" y="937"/>
                  </a:lnTo>
                  <a:cubicBezTo>
                    <a:pt x="1416" y="617"/>
                    <a:pt x="1233" y="320"/>
                    <a:pt x="1051" y="92"/>
                  </a:cubicBezTo>
                  <a:cubicBezTo>
                    <a:pt x="1028" y="46"/>
                    <a:pt x="1005" y="24"/>
                    <a:pt x="982" y="1"/>
                  </a:cubicBezTo>
                  <a:close/>
                </a:path>
              </a:pathLst>
            </a:custGeom>
            <a:solidFill>
              <a:srgbClr val="C1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661;p59">
              <a:extLst>
                <a:ext uri="{FF2B5EF4-FFF2-40B4-BE49-F238E27FC236}">
                  <a16:creationId xmlns:a16="http://schemas.microsoft.com/office/drawing/2014/main" id="{A44E8792-3221-B14E-B618-1DE77BC5AE8B}"/>
                </a:ext>
              </a:extLst>
            </p:cNvPr>
            <p:cNvSpPr/>
            <p:nvPr/>
          </p:nvSpPr>
          <p:spPr>
            <a:xfrm>
              <a:off x="1643207" y="2093462"/>
              <a:ext cx="54413" cy="17652"/>
            </a:xfrm>
            <a:custGeom>
              <a:avLst/>
              <a:gdLst/>
              <a:ahLst/>
              <a:cxnLst/>
              <a:rect l="l" t="t" r="r" b="b"/>
              <a:pathLst>
                <a:path w="4223" h="1370" extrusionOk="0">
                  <a:moveTo>
                    <a:pt x="4223" y="0"/>
                  </a:moveTo>
                  <a:lnTo>
                    <a:pt x="0" y="434"/>
                  </a:lnTo>
                  <a:cubicBezTo>
                    <a:pt x="23" y="457"/>
                    <a:pt x="46" y="479"/>
                    <a:pt x="69" y="525"/>
                  </a:cubicBezTo>
                  <a:cubicBezTo>
                    <a:pt x="251" y="753"/>
                    <a:pt x="434" y="1050"/>
                    <a:pt x="594" y="1370"/>
                  </a:cubicBezTo>
                  <a:lnTo>
                    <a:pt x="4223" y="0"/>
                  </a:lnTo>
                  <a:close/>
                </a:path>
              </a:pathLst>
            </a:custGeom>
            <a:solidFill>
              <a:srgbClr val="BF8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662;p59">
              <a:extLst>
                <a:ext uri="{FF2B5EF4-FFF2-40B4-BE49-F238E27FC236}">
                  <a16:creationId xmlns:a16="http://schemas.microsoft.com/office/drawing/2014/main" id="{5A03F5C0-2C9B-5D44-B23F-6B56E60B02CB}"/>
                </a:ext>
              </a:extLst>
            </p:cNvPr>
            <p:cNvSpPr/>
            <p:nvPr/>
          </p:nvSpPr>
          <p:spPr>
            <a:xfrm>
              <a:off x="1632614" y="1927549"/>
              <a:ext cx="65301" cy="172659"/>
            </a:xfrm>
            <a:custGeom>
              <a:avLst/>
              <a:gdLst/>
              <a:ahLst/>
              <a:cxnLst/>
              <a:rect l="l" t="t" r="r" b="b"/>
              <a:pathLst>
                <a:path w="5068" h="13400" extrusionOk="0">
                  <a:moveTo>
                    <a:pt x="2740" y="1"/>
                  </a:moveTo>
                  <a:cubicBezTo>
                    <a:pt x="2420" y="1"/>
                    <a:pt x="2078" y="24"/>
                    <a:pt x="1712" y="69"/>
                  </a:cubicBezTo>
                  <a:cubicBezTo>
                    <a:pt x="2854" y="4611"/>
                    <a:pt x="617" y="9953"/>
                    <a:pt x="1" y="13399"/>
                  </a:cubicBezTo>
                  <a:lnTo>
                    <a:pt x="822" y="13308"/>
                  </a:lnTo>
                  <a:lnTo>
                    <a:pt x="5045" y="12874"/>
                  </a:lnTo>
                  <a:cubicBezTo>
                    <a:pt x="5045" y="12737"/>
                    <a:pt x="5045" y="12623"/>
                    <a:pt x="5045" y="12486"/>
                  </a:cubicBezTo>
                  <a:cubicBezTo>
                    <a:pt x="5045" y="11596"/>
                    <a:pt x="5068" y="10569"/>
                    <a:pt x="5068" y="9405"/>
                  </a:cubicBezTo>
                  <a:lnTo>
                    <a:pt x="5068" y="9336"/>
                  </a:lnTo>
                  <a:cubicBezTo>
                    <a:pt x="5068" y="9108"/>
                    <a:pt x="5068" y="8857"/>
                    <a:pt x="5068" y="8629"/>
                  </a:cubicBezTo>
                  <a:cubicBezTo>
                    <a:pt x="5068" y="8560"/>
                    <a:pt x="5068" y="8515"/>
                    <a:pt x="5068" y="8469"/>
                  </a:cubicBezTo>
                  <a:cubicBezTo>
                    <a:pt x="5045" y="8218"/>
                    <a:pt x="5045" y="7990"/>
                    <a:pt x="5045" y="7761"/>
                  </a:cubicBezTo>
                  <a:cubicBezTo>
                    <a:pt x="5045" y="7693"/>
                    <a:pt x="5045" y="7624"/>
                    <a:pt x="5045" y="7556"/>
                  </a:cubicBezTo>
                  <a:cubicBezTo>
                    <a:pt x="5022" y="7328"/>
                    <a:pt x="5022" y="7099"/>
                    <a:pt x="5022" y="6871"/>
                  </a:cubicBezTo>
                  <a:cubicBezTo>
                    <a:pt x="4999" y="6803"/>
                    <a:pt x="4999" y="6734"/>
                    <a:pt x="4999" y="6643"/>
                  </a:cubicBezTo>
                  <a:cubicBezTo>
                    <a:pt x="4999" y="6415"/>
                    <a:pt x="4976" y="6209"/>
                    <a:pt x="4954" y="5981"/>
                  </a:cubicBezTo>
                  <a:cubicBezTo>
                    <a:pt x="4954" y="5890"/>
                    <a:pt x="4954" y="5798"/>
                    <a:pt x="4954" y="5730"/>
                  </a:cubicBezTo>
                  <a:cubicBezTo>
                    <a:pt x="4931" y="5502"/>
                    <a:pt x="4908" y="5273"/>
                    <a:pt x="4885" y="5068"/>
                  </a:cubicBezTo>
                  <a:cubicBezTo>
                    <a:pt x="4885" y="4977"/>
                    <a:pt x="4885" y="4885"/>
                    <a:pt x="4862" y="4794"/>
                  </a:cubicBezTo>
                  <a:cubicBezTo>
                    <a:pt x="4840" y="4566"/>
                    <a:pt x="4817" y="4360"/>
                    <a:pt x="4794" y="4132"/>
                  </a:cubicBezTo>
                  <a:cubicBezTo>
                    <a:pt x="4794" y="4041"/>
                    <a:pt x="4771" y="3949"/>
                    <a:pt x="4771" y="3858"/>
                  </a:cubicBezTo>
                  <a:cubicBezTo>
                    <a:pt x="4748" y="3653"/>
                    <a:pt x="4703" y="3447"/>
                    <a:pt x="4680" y="3219"/>
                  </a:cubicBezTo>
                  <a:cubicBezTo>
                    <a:pt x="4657" y="3128"/>
                    <a:pt x="4657" y="3036"/>
                    <a:pt x="4634" y="2922"/>
                  </a:cubicBezTo>
                  <a:cubicBezTo>
                    <a:pt x="4611" y="2717"/>
                    <a:pt x="4566" y="2534"/>
                    <a:pt x="4543" y="2329"/>
                  </a:cubicBezTo>
                  <a:cubicBezTo>
                    <a:pt x="4520" y="2215"/>
                    <a:pt x="4497" y="2123"/>
                    <a:pt x="4474" y="2032"/>
                  </a:cubicBezTo>
                  <a:cubicBezTo>
                    <a:pt x="4451" y="1827"/>
                    <a:pt x="4406" y="1621"/>
                    <a:pt x="4360" y="1439"/>
                  </a:cubicBezTo>
                  <a:cubicBezTo>
                    <a:pt x="4337" y="1347"/>
                    <a:pt x="4315" y="1233"/>
                    <a:pt x="4292" y="1142"/>
                  </a:cubicBezTo>
                  <a:cubicBezTo>
                    <a:pt x="4246" y="937"/>
                    <a:pt x="4178" y="731"/>
                    <a:pt x="4132" y="549"/>
                  </a:cubicBezTo>
                  <a:cubicBezTo>
                    <a:pt x="4109" y="457"/>
                    <a:pt x="4086" y="366"/>
                    <a:pt x="4063" y="275"/>
                  </a:cubicBezTo>
                  <a:lnTo>
                    <a:pt x="4018" y="183"/>
                  </a:lnTo>
                  <a:cubicBezTo>
                    <a:pt x="3630" y="46"/>
                    <a:pt x="3219"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663;p59">
              <a:extLst>
                <a:ext uri="{FF2B5EF4-FFF2-40B4-BE49-F238E27FC236}">
                  <a16:creationId xmlns:a16="http://schemas.microsoft.com/office/drawing/2014/main" id="{3BC99AF6-F33D-F844-AB21-B8406760DCC4}"/>
                </a:ext>
              </a:extLst>
            </p:cNvPr>
            <p:cNvSpPr/>
            <p:nvPr/>
          </p:nvSpPr>
          <p:spPr>
            <a:xfrm>
              <a:off x="1420239" y="1645689"/>
              <a:ext cx="277066" cy="302797"/>
            </a:xfrm>
            <a:custGeom>
              <a:avLst/>
              <a:gdLst/>
              <a:ahLst/>
              <a:cxnLst/>
              <a:rect l="l" t="t" r="r" b="b"/>
              <a:pathLst>
                <a:path w="21503" h="23500" extrusionOk="0">
                  <a:moveTo>
                    <a:pt x="7214" y="0"/>
                  </a:moveTo>
                  <a:cubicBezTo>
                    <a:pt x="4101" y="0"/>
                    <a:pt x="5077" y="11807"/>
                    <a:pt x="3607" y="14065"/>
                  </a:cubicBezTo>
                  <a:cubicBezTo>
                    <a:pt x="2032" y="16485"/>
                    <a:pt x="1" y="20685"/>
                    <a:pt x="1" y="20685"/>
                  </a:cubicBezTo>
                  <a:cubicBezTo>
                    <a:pt x="1" y="20685"/>
                    <a:pt x="2298" y="23499"/>
                    <a:pt x="7788" y="23499"/>
                  </a:cubicBezTo>
                  <a:cubicBezTo>
                    <a:pt x="8292" y="23499"/>
                    <a:pt x="8823" y="23476"/>
                    <a:pt x="9382" y="23424"/>
                  </a:cubicBezTo>
                  <a:cubicBezTo>
                    <a:pt x="13999" y="22995"/>
                    <a:pt x="17083" y="21861"/>
                    <a:pt x="19209" y="21861"/>
                  </a:cubicBezTo>
                  <a:cubicBezTo>
                    <a:pt x="20142" y="21861"/>
                    <a:pt x="20890" y="22079"/>
                    <a:pt x="21502" y="22671"/>
                  </a:cubicBezTo>
                  <a:cubicBezTo>
                    <a:pt x="21502" y="22671"/>
                    <a:pt x="20361" y="17352"/>
                    <a:pt x="19745" y="15321"/>
                  </a:cubicBezTo>
                  <a:cubicBezTo>
                    <a:pt x="19402" y="14202"/>
                    <a:pt x="17850" y="10003"/>
                    <a:pt x="16503" y="6419"/>
                  </a:cubicBezTo>
                  <a:cubicBezTo>
                    <a:pt x="15362" y="3383"/>
                    <a:pt x="14381" y="781"/>
                    <a:pt x="14381" y="781"/>
                  </a:cubicBezTo>
                  <a:cubicBezTo>
                    <a:pt x="14381" y="781"/>
                    <a:pt x="13975" y="741"/>
                    <a:pt x="13616" y="741"/>
                  </a:cubicBezTo>
                  <a:cubicBezTo>
                    <a:pt x="13437" y="741"/>
                    <a:pt x="13270" y="751"/>
                    <a:pt x="13171" y="781"/>
                  </a:cubicBezTo>
                  <a:cubicBezTo>
                    <a:pt x="12476" y="990"/>
                    <a:pt x="11857" y="1099"/>
                    <a:pt x="11241" y="1099"/>
                  </a:cubicBezTo>
                  <a:cubicBezTo>
                    <a:pt x="10239" y="1099"/>
                    <a:pt x="9244" y="810"/>
                    <a:pt x="7944" y="188"/>
                  </a:cubicBezTo>
                  <a:cubicBezTo>
                    <a:pt x="7678" y="60"/>
                    <a:pt x="7436" y="0"/>
                    <a:pt x="7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664;p59">
              <a:extLst>
                <a:ext uri="{FF2B5EF4-FFF2-40B4-BE49-F238E27FC236}">
                  <a16:creationId xmlns:a16="http://schemas.microsoft.com/office/drawing/2014/main" id="{736E5921-D0FB-5B46-8ED5-A37A23F22481}"/>
                </a:ext>
              </a:extLst>
            </p:cNvPr>
            <p:cNvSpPr/>
            <p:nvPr/>
          </p:nvSpPr>
          <p:spPr>
            <a:xfrm>
              <a:off x="1588786" y="1655754"/>
              <a:ext cx="160302" cy="252649"/>
            </a:xfrm>
            <a:custGeom>
              <a:avLst/>
              <a:gdLst/>
              <a:ahLst/>
              <a:cxnLst/>
              <a:rect l="l" t="t" r="r" b="b"/>
              <a:pathLst>
                <a:path w="12441" h="19608" extrusionOk="0">
                  <a:moveTo>
                    <a:pt x="663" y="0"/>
                  </a:moveTo>
                  <a:cubicBezTo>
                    <a:pt x="1" y="0"/>
                    <a:pt x="1051" y="3355"/>
                    <a:pt x="4269" y="12143"/>
                  </a:cubicBezTo>
                  <a:cubicBezTo>
                    <a:pt x="4885" y="13809"/>
                    <a:pt x="7898" y="19402"/>
                    <a:pt x="7898" y="19402"/>
                  </a:cubicBezTo>
                  <a:lnTo>
                    <a:pt x="8606" y="19607"/>
                  </a:lnTo>
                  <a:lnTo>
                    <a:pt x="12440" y="16343"/>
                  </a:lnTo>
                  <a:lnTo>
                    <a:pt x="9199" y="14449"/>
                  </a:lnTo>
                  <a:cubicBezTo>
                    <a:pt x="9199" y="14449"/>
                    <a:pt x="5661" y="4748"/>
                    <a:pt x="5479" y="4337"/>
                  </a:cubicBezTo>
                  <a:cubicBezTo>
                    <a:pt x="3927" y="753"/>
                    <a:pt x="2192" y="23"/>
                    <a:pt x="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665;p59">
              <a:extLst>
                <a:ext uri="{FF2B5EF4-FFF2-40B4-BE49-F238E27FC236}">
                  <a16:creationId xmlns:a16="http://schemas.microsoft.com/office/drawing/2014/main" id="{38C931F4-0F5A-A749-AE17-C0098353A8E1}"/>
                </a:ext>
              </a:extLst>
            </p:cNvPr>
            <p:cNvSpPr/>
            <p:nvPr/>
          </p:nvSpPr>
          <p:spPr>
            <a:xfrm>
              <a:off x="1487895" y="1981380"/>
              <a:ext cx="78830" cy="121183"/>
            </a:xfrm>
            <a:custGeom>
              <a:avLst/>
              <a:gdLst/>
              <a:ahLst/>
              <a:cxnLst/>
              <a:rect l="l" t="t" r="r" b="b"/>
              <a:pathLst>
                <a:path w="6118" h="9405" extrusionOk="0">
                  <a:moveTo>
                    <a:pt x="4771" y="1"/>
                  </a:moveTo>
                  <a:lnTo>
                    <a:pt x="0" y="8925"/>
                  </a:lnTo>
                  <a:lnTo>
                    <a:pt x="2785" y="9405"/>
                  </a:lnTo>
                  <a:lnTo>
                    <a:pt x="6118" y="4041"/>
                  </a:lnTo>
                  <a:lnTo>
                    <a:pt x="47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666;p59">
              <a:extLst>
                <a:ext uri="{FF2B5EF4-FFF2-40B4-BE49-F238E27FC236}">
                  <a16:creationId xmlns:a16="http://schemas.microsoft.com/office/drawing/2014/main" id="{58D8AA8D-EAAD-B04F-B95E-90F2D82F8A6B}"/>
                </a:ext>
              </a:extLst>
            </p:cNvPr>
            <p:cNvSpPr/>
            <p:nvPr/>
          </p:nvSpPr>
          <p:spPr>
            <a:xfrm>
              <a:off x="1581724" y="2081335"/>
              <a:ext cx="119715" cy="41322"/>
            </a:xfrm>
            <a:custGeom>
              <a:avLst/>
              <a:gdLst/>
              <a:ahLst/>
              <a:cxnLst/>
              <a:rect l="l" t="t" r="r" b="b"/>
              <a:pathLst>
                <a:path w="9291" h="3207" extrusionOk="0">
                  <a:moveTo>
                    <a:pt x="8593" y="1"/>
                  </a:moveTo>
                  <a:cubicBezTo>
                    <a:pt x="8567" y="1"/>
                    <a:pt x="8541" y="2"/>
                    <a:pt x="8515" y="5"/>
                  </a:cubicBezTo>
                  <a:lnTo>
                    <a:pt x="663" y="987"/>
                  </a:lnTo>
                  <a:cubicBezTo>
                    <a:pt x="275" y="1032"/>
                    <a:pt x="1" y="1398"/>
                    <a:pt x="69" y="1786"/>
                  </a:cubicBezTo>
                  <a:lnTo>
                    <a:pt x="206" y="2630"/>
                  </a:lnTo>
                  <a:cubicBezTo>
                    <a:pt x="269" y="2967"/>
                    <a:pt x="545" y="3206"/>
                    <a:pt x="874" y="3206"/>
                  </a:cubicBezTo>
                  <a:cubicBezTo>
                    <a:pt x="902" y="3206"/>
                    <a:pt x="931" y="3204"/>
                    <a:pt x="959" y="3201"/>
                  </a:cubicBezTo>
                  <a:lnTo>
                    <a:pt x="8674" y="2356"/>
                  </a:lnTo>
                  <a:cubicBezTo>
                    <a:pt x="9040" y="2334"/>
                    <a:pt x="9291" y="2037"/>
                    <a:pt x="9291" y="1672"/>
                  </a:cubicBezTo>
                  <a:lnTo>
                    <a:pt x="9291" y="690"/>
                  </a:lnTo>
                  <a:cubicBezTo>
                    <a:pt x="9291" y="306"/>
                    <a:pt x="8971" y="1"/>
                    <a:pt x="8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667;p59">
              <a:extLst>
                <a:ext uri="{FF2B5EF4-FFF2-40B4-BE49-F238E27FC236}">
                  <a16:creationId xmlns:a16="http://schemas.microsoft.com/office/drawing/2014/main" id="{0915A4D8-55E2-4B47-B4BC-47A98391EEF3}"/>
                </a:ext>
              </a:extLst>
            </p:cNvPr>
            <p:cNvSpPr/>
            <p:nvPr/>
          </p:nvSpPr>
          <p:spPr>
            <a:xfrm>
              <a:off x="1409646" y="2074672"/>
              <a:ext cx="120900" cy="56179"/>
            </a:xfrm>
            <a:custGeom>
              <a:avLst/>
              <a:gdLst/>
              <a:ahLst/>
              <a:cxnLst/>
              <a:rect l="l" t="t" r="r" b="b"/>
              <a:pathLst>
                <a:path w="9383" h="4360" extrusionOk="0">
                  <a:moveTo>
                    <a:pt x="948" y="0"/>
                  </a:moveTo>
                  <a:cubicBezTo>
                    <a:pt x="623" y="0"/>
                    <a:pt x="330" y="215"/>
                    <a:pt x="252" y="545"/>
                  </a:cubicBezTo>
                  <a:lnTo>
                    <a:pt x="69" y="1367"/>
                  </a:lnTo>
                  <a:cubicBezTo>
                    <a:pt x="1" y="1732"/>
                    <a:pt x="206" y="2097"/>
                    <a:pt x="572" y="2189"/>
                  </a:cubicBezTo>
                  <a:lnTo>
                    <a:pt x="8013" y="4334"/>
                  </a:lnTo>
                  <a:cubicBezTo>
                    <a:pt x="8077" y="4351"/>
                    <a:pt x="8141" y="4359"/>
                    <a:pt x="8205" y="4359"/>
                  </a:cubicBezTo>
                  <a:cubicBezTo>
                    <a:pt x="8483" y="4359"/>
                    <a:pt x="8746" y="4202"/>
                    <a:pt x="8857" y="3923"/>
                  </a:cubicBezTo>
                  <a:lnTo>
                    <a:pt x="9222" y="3033"/>
                  </a:lnTo>
                  <a:cubicBezTo>
                    <a:pt x="9382" y="2645"/>
                    <a:pt x="9154" y="2211"/>
                    <a:pt x="8766" y="2097"/>
                  </a:cubicBezTo>
                  <a:lnTo>
                    <a:pt x="1119" y="20"/>
                  </a:lnTo>
                  <a:cubicBezTo>
                    <a:pt x="1062" y="7"/>
                    <a:pt x="1004"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668;p59">
              <a:extLst>
                <a:ext uri="{FF2B5EF4-FFF2-40B4-BE49-F238E27FC236}">
                  <a16:creationId xmlns:a16="http://schemas.microsoft.com/office/drawing/2014/main" id="{AB734C52-C39A-594F-A584-8976C4E16BAA}"/>
                </a:ext>
              </a:extLst>
            </p:cNvPr>
            <p:cNvSpPr/>
            <p:nvPr/>
          </p:nvSpPr>
          <p:spPr>
            <a:xfrm>
              <a:off x="1326410" y="1337680"/>
              <a:ext cx="57622" cy="136259"/>
            </a:xfrm>
            <a:custGeom>
              <a:avLst/>
              <a:gdLst/>
              <a:ahLst/>
              <a:cxnLst/>
              <a:rect l="l" t="t" r="r" b="b"/>
              <a:pathLst>
                <a:path w="4472" h="10575" extrusionOk="0">
                  <a:moveTo>
                    <a:pt x="1483" y="1"/>
                  </a:moveTo>
                  <a:cubicBezTo>
                    <a:pt x="1324" y="1"/>
                    <a:pt x="1206" y="225"/>
                    <a:pt x="1164" y="829"/>
                  </a:cubicBezTo>
                  <a:cubicBezTo>
                    <a:pt x="1119" y="1491"/>
                    <a:pt x="1507" y="2997"/>
                    <a:pt x="1301" y="3043"/>
                  </a:cubicBezTo>
                  <a:cubicBezTo>
                    <a:pt x="1299" y="3043"/>
                    <a:pt x="1296" y="3044"/>
                    <a:pt x="1293" y="3044"/>
                  </a:cubicBezTo>
                  <a:cubicBezTo>
                    <a:pt x="1114" y="3044"/>
                    <a:pt x="937" y="1554"/>
                    <a:pt x="959" y="1240"/>
                  </a:cubicBezTo>
                  <a:cubicBezTo>
                    <a:pt x="959" y="1073"/>
                    <a:pt x="897" y="957"/>
                    <a:pt x="819" y="957"/>
                  </a:cubicBezTo>
                  <a:cubicBezTo>
                    <a:pt x="746" y="957"/>
                    <a:pt x="660" y="1056"/>
                    <a:pt x="594" y="1308"/>
                  </a:cubicBezTo>
                  <a:cubicBezTo>
                    <a:pt x="457" y="1856"/>
                    <a:pt x="640" y="2563"/>
                    <a:pt x="754" y="3134"/>
                  </a:cubicBezTo>
                  <a:cubicBezTo>
                    <a:pt x="868" y="3705"/>
                    <a:pt x="1028" y="3956"/>
                    <a:pt x="891" y="4047"/>
                  </a:cubicBezTo>
                  <a:cubicBezTo>
                    <a:pt x="878" y="4054"/>
                    <a:pt x="864" y="4057"/>
                    <a:pt x="851" y="4057"/>
                  </a:cubicBezTo>
                  <a:cubicBezTo>
                    <a:pt x="724" y="4057"/>
                    <a:pt x="590" y="3769"/>
                    <a:pt x="548" y="3294"/>
                  </a:cubicBezTo>
                  <a:cubicBezTo>
                    <a:pt x="508" y="2812"/>
                    <a:pt x="503" y="2330"/>
                    <a:pt x="363" y="2330"/>
                  </a:cubicBezTo>
                  <a:cubicBezTo>
                    <a:pt x="344" y="2330"/>
                    <a:pt x="322" y="2339"/>
                    <a:pt x="297" y="2358"/>
                  </a:cubicBezTo>
                  <a:cubicBezTo>
                    <a:pt x="92" y="2541"/>
                    <a:pt x="0" y="3317"/>
                    <a:pt x="206" y="4230"/>
                  </a:cubicBezTo>
                  <a:cubicBezTo>
                    <a:pt x="434" y="5166"/>
                    <a:pt x="1028" y="6307"/>
                    <a:pt x="1712" y="6809"/>
                  </a:cubicBezTo>
                  <a:cubicBezTo>
                    <a:pt x="1712" y="6809"/>
                    <a:pt x="2443" y="9457"/>
                    <a:pt x="2283" y="10164"/>
                  </a:cubicBezTo>
                  <a:lnTo>
                    <a:pt x="3470" y="10552"/>
                  </a:lnTo>
                  <a:cubicBezTo>
                    <a:pt x="3522" y="10567"/>
                    <a:pt x="3573" y="10575"/>
                    <a:pt x="3623" y="10575"/>
                  </a:cubicBezTo>
                  <a:cubicBezTo>
                    <a:pt x="4102" y="10575"/>
                    <a:pt x="4471" y="9923"/>
                    <a:pt x="4223" y="9365"/>
                  </a:cubicBezTo>
                  <a:cubicBezTo>
                    <a:pt x="3744" y="8201"/>
                    <a:pt x="3242" y="6809"/>
                    <a:pt x="3424" y="6467"/>
                  </a:cubicBezTo>
                  <a:cubicBezTo>
                    <a:pt x="3721" y="5919"/>
                    <a:pt x="3652" y="4390"/>
                    <a:pt x="3538" y="3705"/>
                  </a:cubicBezTo>
                  <a:cubicBezTo>
                    <a:pt x="3515" y="3499"/>
                    <a:pt x="3424" y="3020"/>
                    <a:pt x="3584" y="2632"/>
                  </a:cubicBezTo>
                  <a:cubicBezTo>
                    <a:pt x="3665" y="2371"/>
                    <a:pt x="3642" y="2146"/>
                    <a:pt x="3523" y="2146"/>
                  </a:cubicBezTo>
                  <a:cubicBezTo>
                    <a:pt x="3475" y="2146"/>
                    <a:pt x="3411" y="2182"/>
                    <a:pt x="3333" y="2267"/>
                  </a:cubicBezTo>
                  <a:cubicBezTo>
                    <a:pt x="3059" y="2541"/>
                    <a:pt x="3013" y="2792"/>
                    <a:pt x="2945" y="3431"/>
                  </a:cubicBezTo>
                  <a:cubicBezTo>
                    <a:pt x="2922" y="3728"/>
                    <a:pt x="2876" y="3956"/>
                    <a:pt x="2808" y="3956"/>
                  </a:cubicBezTo>
                  <a:cubicBezTo>
                    <a:pt x="2806" y="3956"/>
                    <a:pt x="2805" y="3956"/>
                    <a:pt x="2803" y="3956"/>
                  </a:cubicBezTo>
                  <a:cubicBezTo>
                    <a:pt x="2690" y="3956"/>
                    <a:pt x="2556" y="3123"/>
                    <a:pt x="2511" y="2312"/>
                  </a:cubicBezTo>
                  <a:cubicBezTo>
                    <a:pt x="2466" y="1491"/>
                    <a:pt x="2397" y="555"/>
                    <a:pt x="2214" y="327"/>
                  </a:cubicBezTo>
                  <a:cubicBezTo>
                    <a:pt x="2185" y="293"/>
                    <a:pt x="2156" y="277"/>
                    <a:pt x="2129" y="277"/>
                  </a:cubicBezTo>
                  <a:cubicBezTo>
                    <a:pt x="2009" y="277"/>
                    <a:pt x="1918" y="587"/>
                    <a:pt x="1918" y="1034"/>
                  </a:cubicBezTo>
                  <a:cubicBezTo>
                    <a:pt x="1918" y="1582"/>
                    <a:pt x="2192" y="2678"/>
                    <a:pt x="1986" y="2792"/>
                  </a:cubicBezTo>
                  <a:cubicBezTo>
                    <a:pt x="1976" y="2799"/>
                    <a:pt x="1965" y="2802"/>
                    <a:pt x="1956" y="2802"/>
                  </a:cubicBezTo>
                  <a:cubicBezTo>
                    <a:pt x="1772" y="2802"/>
                    <a:pt x="1688" y="1648"/>
                    <a:pt x="1667" y="1171"/>
                  </a:cubicBezTo>
                  <a:cubicBezTo>
                    <a:pt x="1644" y="669"/>
                    <a:pt x="1826" y="53"/>
                    <a:pt x="1530" y="7"/>
                  </a:cubicBezTo>
                  <a:cubicBezTo>
                    <a:pt x="1514" y="3"/>
                    <a:pt x="1498" y="1"/>
                    <a:pt x="1483"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669;p59">
              <a:extLst>
                <a:ext uri="{FF2B5EF4-FFF2-40B4-BE49-F238E27FC236}">
                  <a16:creationId xmlns:a16="http://schemas.microsoft.com/office/drawing/2014/main" id="{A4C79545-3CE3-F346-B0BF-F77E6AABB1D9}"/>
                </a:ext>
              </a:extLst>
            </p:cNvPr>
            <p:cNvSpPr/>
            <p:nvPr/>
          </p:nvSpPr>
          <p:spPr>
            <a:xfrm>
              <a:off x="1366184" y="1368751"/>
              <a:ext cx="277183" cy="488585"/>
            </a:xfrm>
            <a:custGeom>
              <a:avLst/>
              <a:gdLst/>
              <a:ahLst/>
              <a:cxnLst/>
              <a:rect l="l" t="t" r="r" b="b"/>
              <a:pathLst>
                <a:path w="11985" h="21128" extrusionOk="0">
                  <a:moveTo>
                    <a:pt x="7703" y="0"/>
                  </a:moveTo>
                  <a:cubicBezTo>
                    <a:pt x="3687" y="0"/>
                    <a:pt x="1069" y="5142"/>
                    <a:pt x="594" y="8139"/>
                  </a:cubicBezTo>
                  <a:cubicBezTo>
                    <a:pt x="1" y="11906"/>
                    <a:pt x="1758" y="15900"/>
                    <a:pt x="3105" y="17315"/>
                  </a:cubicBezTo>
                  <a:cubicBezTo>
                    <a:pt x="4475" y="18753"/>
                    <a:pt x="4201" y="21127"/>
                    <a:pt x="4201" y="21127"/>
                  </a:cubicBezTo>
                  <a:cubicBezTo>
                    <a:pt x="7168" y="20442"/>
                    <a:pt x="9359" y="16950"/>
                    <a:pt x="6940" y="13960"/>
                  </a:cubicBezTo>
                  <a:cubicBezTo>
                    <a:pt x="4520" y="10970"/>
                    <a:pt x="3653" y="7158"/>
                    <a:pt x="7510" y="6656"/>
                  </a:cubicBezTo>
                  <a:cubicBezTo>
                    <a:pt x="11596" y="6131"/>
                    <a:pt x="11984" y="1589"/>
                    <a:pt x="10318" y="698"/>
                  </a:cubicBezTo>
                  <a:cubicBezTo>
                    <a:pt x="9393" y="213"/>
                    <a:pt x="8519" y="0"/>
                    <a:pt x="7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670;p59">
              <a:extLst>
                <a:ext uri="{FF2B5EF4-FFF2-40B4-BE49-F238E27FC236}">
                  <a16:creationId xmlns:a16="http://schemas.microsoft.com/office/drawing/2014/main" id="{D5AE4A4D-780A-0C40-8862-7892991F44C3}"/>
                </a:ext>
              </a:extLst>
            </p:cNvPr>
            <p:cNvSpPr/>
            <p:nvPr/>
          </p:nvSpPr>
          <p:spPr>
            <a:xfrm>
              <a:off x="1628026" y="1472868"/>
              <a:ext cx="44359" cy="111578"/>
            </a:xfrm>
            <a:custGeom>
              <a:avLst/>
              <a:gdLst/>
              <a:ahLst/>
              <a:cxnLst/>
              <a:rect l="l" t="t" r="r" b="b"/>
              <a:pathLst>
                <a:path w="1918" h="4825" extrusionOk="0">
                  <a:moveTo>
                    <a:pt x="243" y="1"/>
                  </a:moveTo>
                  <a:cubicBezTo>
                    <a:pt x="163" y="1"/>
                    <a:pt x="114" y="8"/>
                    <a:pt x="114" y="8"/>
                  </a:cubicBezTo>
                  <a:cubicBezTo>
                    <a:pt x="114" y="8"/>
                    <a:pt x="753" y="921"/>
                    <a:pt x="571" y="2679"/>
                  </a:cubicBezTo>
                  <a:cubicBezTo>
                    <a:pt x="502" y="3227"/>
                    <a:pt x="0" y="4824"/>
                    <a:pt x="0" y="4824"/>
                  </a:cubicBezTo>
                  <a:cubicBezTo>
                    <a:pt x="0" y="4824"/>
                    <a:pt x="776" y="4756"/>
                    <a:pt x="1187" y="4322"/>
                  </a:cubicBezTo>
                  <a:cubicBezTo>
                    <a:pt x="1918" y="3546"/>
                    <a:pt x="1872" y="1583"/>
                    <a:pt x="1461" y="784"/>
                  </a:cubicBezTo>
                  <a:cubicBezTo>
                    <a:pt x="1127" y="82"/>
                    <a:pt x="510" y="1"/>
                    <a:pt x="243" y="1"/>
                  </a:cubicBezTo>
                  <a:close/>
                </a:path>
              </a:pathLst>
            </a:custGeom>
            <a:solidFill>
              <a:srgbClr val="F03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671;p59">
              <a:extLst>
                <a:ext uri="{FF2B5EF4-FFF2-40B4-BE49-F238E27FC236}">
                  <a16:creationId xmlns:a16="http://schemas.microsoft.com/office/drawing/2014/main" id="{F649734B-8C3C-1942-8059-C56ED9E5213D}"/>
                </a:ext>
              </a:extLst>
            </p:cNvPr>
            <p:cNvSpPr/>
            <p:nvPr/>
          </p:nvSpPr>
          <p:spPr>
            <a:xfrm>
              <a:off x="1453811" y="1405476"/>
              <a:ext cx="196931" cy="88708"/>
            </a:xfrm>
            <a:custGeom>
              <a:avLst/>
              <a:gdLst/>
              <a:ahLst/>
              <a:cxnLst/>
              <a:rect l="l" t="t" r="r" b="b"/>
              <a:pathLst>
                <a:path w="8515" h="3836" extrusionOk="0">
                  <a:moveTo>
                    <a:pt x="4520" y="1"/>
                  </a:moveTo>
                  <a:cubicBezTo>
                    <a:pt x="1462" y="1"/>
                    <a:pt x="1" y="2762"/>
                    <a:pt x="1" y="2762"/>
                  </a:cubicBezTo>
                  <a:lnTo>
                    <a:pt x="366" y="3835"/>
                  </a:lnTo>
                  <a:cubicBezTo>
                    <a:pt x="366" y="3835"/>
                    <a:pt x="2225" y="1053"/>
                    <a:pt x="4545" y="1053"/>
                  </a:cubicBezTo>
                  <a:cubicBezTo>
                    <a:pt x="5567" y="1053"/>
                    <a:pt x="6679" y="1593"/>
                    <a:pt x="7761" y="3150"/>
                  </a:cubicBezTo>
                  <a:lnTo>
                    <a:pt x="8515" y="3265"/>
                  </a:lnTo>
                  <a:cubicBezTo>
                    <a:pt x="8515" y="3265"/>
                    <a:pt x="7533" y="1"/>
                    <a:pt x="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672;p59">
              <a:extLst>
                <a:ext uri="{FF2B5EF4-FFF2-40B4-BE49-F238E27FC236}">
                  <a16:creationId xmlns:a16="http://schemas.microsoft.com/office/drawing/2014/main" id="{580E71A5-3CEA-1443-9249-8B3A99B67C24}"/>
                </a:ext>
              </a:extLst>
            </p:cNvPr>
            <p:cNvSpPr/>
            <p:nvPr/>
          </p:nvSpPr>
          <p:spPr>
            <a:xfrm>
              <a:off x="1628026" y="1483599"/>
              <a:ext cx="44359" cy="100848"/>
            </a:xfrm>
            <a:custGeom>
              <a:avLst/>
              <a:gdLst/>
              <a:ahLst/>
              <a:cxnLst/>
              <a:rect l="l" t="t" r="r" b="b"/>
              <a:pathLst>
                <a:path w="1918" h="4361" extrusionOk="0">
                  <a:moveTo>
                    <a:pt x="1256" y="1"/>
                  </a:moveTo>
                  <a:cubicBezTo>
                    <a:pt x="1575" y="891"/>
                    <a:pt x="1552" y="2580"/>
                    <a:pt x="890" y="3310"/>
                  </a:cubicBezTo>
                  <a:cubicBezTo>
                    <a:pt x="708" y="3516"/>
                    <a:pt x="434" y="3630"/>
                    <a:pt x="206" y="3698"/>
                  </a:cubicBezTo>
                  <a:cubicBezTo>
                    <a:pt x="92" y="4064"/>
                    <a:pt x="0" y="4360"/>
                    <a:pt x="0" y="4360"/>
                  </a:cubicBezTo>
                  <a:cubicBezTo>
                    <a:pt x="0" y="4360"/>
                    <a:pt x="776" y="4292"/>
                    <a:pt x="1187" y="3858"/>
                  </a:cubicBezTo>
                  <a:cubicBezTo>
                    <a:pt x="1918" y="3082"/>
                    <a:pt x="1872" y="1119"/>
                    <a:pt x="1461" y="320"/>
                  </a:cubicBezTo>
                  <a:cubicBezTo>
                    <a:pt x="1415" y="183"/>
                    <a:pt x="1324" y="92"/>
                    <a:pt x="1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673;p59">
              <a:extLst>
                <a:ext uri="{FF2B5EF4-FFF2-40B4-BE49-F238E27FC236}">
                  <a16:creationId xmlns:a16="http://schemas.microsoft.com/office/drawing/2014/main" id="{83A990A5-B76E-3544-B876-C4948331B491}"/>
                </a:ext>
              </a:extLst>
            </p:cNvPr>
            <p:cNvSpPr/>
            <p:nvPr/>
          </p:nvSpPr>
          <p:spPr>
            <a:xfrm>
              <a:off x="1622021" y="1710461"/>
              <a:ext cx="56488" cy="143243"/>
            </a:xfrm>
            <a:custGeom>
              <a:avLst/>
              <a:gdLst/>
              <a:ahLst/>
              <a:cxnLst/>
              <a:rect l="l" t="t" r="r" b="b"/>
              <a:pathLst>
                <a:path w="4384" h="11117" extrusionOk="0">
                  <a:moveTo>
                    <a:pt x="1" y="1"/>
                  </a:moveTo>
                  <a:lnTo>
                    <a:pt x="4383" y="11117"/>
                  </a:lnTo>
                  <a:lnTo>
                    <a:pt x="1690" y="1735"/>
                  </a:lnTo>
                  <a:cubicBezTo>
                    <a:pt x="1576" y="1370"/>
                    <a:pt x="1348" y="1028"/>
                    <a:pt x="1028" y="77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674;p59">
              <a:extLst>
                <a:ext uri="{FF2B5EF4-FFF2-40B4-BE49-F238E27FC236}">
                  <a16:creationId xmlns:a16="http://schemas.microsoft.com/office/drawing/2014/main" id="{EC8AE158-A75A-B84F-B610-7BC71D60F9E1}"/>
                </a:ext>
              </a:extLst>
            </p:cNvPr>
            <p:cNvSpPr/>
            <p:nvPr/>
          </p:nvSpPr>
          <p:spPr>
            <a:xfrm>
              <a:off x="1651441" y="2388209"/>
              <a:ext cx="93829" cy="120642"/>
            </a:xfrm>
            <a:custGeom>
              <a:avLst/>
              <a:gdLst/>
              <a:ahLst/>
              <a:cxnLst/>
              <a:rect l="l" t="t" r="r" b="b"/>
              <a:pathLst>
                <a:path w="7282" h="9363" extrusionOk="0">
                  <a:moveTo>
                    <a:pt x="1210" y="0"/>
                  </a:moveTo>
                  <a:cubicBezTo>
                    <a:pt x="1210" y="0"/>
                    <a:pt x="1155" y="291"/>
                    <a:pt x="1112" y="729"/>
                  </a:cubicBezTo>
                  <a:lnTo>
                    <a:pt x="1112" y="729"/>
                  </a:lnTo>
                  <a:cubicBezTo>
                    <a:pt x="1172" y="279"/>
                    <a:pt x="1210" y="0"/>
                    <a:pt x="1210" y="0"/>
                  </a:cubicBezTo>
                  <a:close/>
                  <a:moveTo>
                    <a:pt x="5045" y="1484"/>
                  </a:moveTo>
                  <a:cubicBezTo>
                    <a:pt x="5045" y="1567"/>
                    <a:pt x="5050" y="1657"/>
                    <a:pt x="5060" y="1752"/>
                  </a:cubicBezTo>
                  <a:lnTo>
                    <a:pt x="5060" y="1752"/>
                  </a:lnTo>
                  <a:cubicBezTo>
                    <a:pt x="5056" y="1585"/>
                    <a:pt x="5045" y="1484"/>
                    <a:pt x="5045" y="1484"/>
                  </a:cubicBezTo>
                  <a:close/>
                  <a:moveTo>
                    <a:pt x="1112" y="729"/>
                  </a:moveTo>
                  <a:lnTo>
                    <a:pt x="1112" y="729"/>
                  </a:lnTo>
                  <a:cubicBezTo>
                    <a:pt x="880" y="2456"/>
                    <a:pt x="320" y="6703"/>
                    <a:pt x="320" y="7373"/>
                  </a:cubicBezTo>
                  <a:cubicBezTo>
                    <a:pt x="320" y="8217"/>
                    <a:pt x="0" y="9221"/>
                    <a:pt x="2100" y="9313"/>
                  </a:cubicBezTo>
                  <a:cubicBezTo>
                    <a:pt x="2705" y="9332"/>
                    <a:pt x="3394" y="9363"/>
                    <a:pt x="4062" y="9363"/>
                  </a:cubicBezTo>
                  <a:cubicBezTo>
                    <a:pt x="5737" y="9363"/>
                    <a:pt x="7282" y="9170"/>
                    <a:pt x="7053" y="8126"/>
                  </a:cubicBezTo>
                  <a:cubicBezTo>
                    <a:pt x="6752" y="6725"/>
                    <a:pt x="5229" y="3372"/>
                    <a:pt x="5060" y="1752"/>
                  </a:cubicBezTo>
                  <a:lnTo>
                    <a:pt x="5060" y="1752"/>
                  </a:lnTo>
                  <a:cubicBezTo>
                    <a:pt x="5081" y="2523"/>
                    <a:pt x="4964" y="4687"/>
                    <a:pt x="3013" y="4725"/>
                  </a:cubicBezTo>
                  <a:cubicBezTo>
                    <a:pt x="2994" y="4725"/>
                    <a:pt x="2975" y="4726"/>
                    <a:pt x="2956" y="4726"/>
                  </a:cubicBezTo>
                  <a:cubicBezTo>
                    <a:pt x="967" y="4726"/>
                    <a:pt x="982" y="2055"/>
                    <a:pt x="1112" y="7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675;p59">
              <a:extLst>
                <a:ext uri="{FF2B5EF4-FFF2-40B4-BE49-F238E27FC236}">
                  <a16:creationId xmlns:a16="http://schemas.microsoft.com/office/drawing/2014/main" id="{908623CE-B5EC-554B-8606-EC68B6B95B95}"/>
                </a:ext>
              </a:extLst>
            </p:cNvPr>
            <p:cNvSpPr/>
            <p:nvPr/>
          </p:nvSpPr>
          <p:spPr>
            <a:xfrm>
              <a:off x="1236692" y="2404383"/>
              <a:ext cx="109419" cy="97063"/>
            </a:xfrm>
            <a:custGeom>
              <a:avLst/>
              <a:gdLst/>
              <a:ahLst/>
              <a:cxnLst/>
              <a:rect l="l" t="t" r="r" b="b"/>
              <a:pathLst>
                <a:path w="8492" h="7533" extrusionOk="0">
                  <a:moveTo>
                    <a:pt x="8035" y="0"/>
                  </a:moveTo>
                  <a:lnTo>
                    <a:pt x="8035" y="0"/>
                  </a:lnTo>
                  <a:cubicBezTo>
                    <a:pt x="8035" y="1"/>
                    <a:pt x="7989" y="3424"/>
                    <a:pt x="4931" y="3424"/>
                  </a:cubicBezTo>
                  <a:cubicBezTo>
                    <a:pt x="2717" y="3424"/>
                    <a:pt x="4223" y="891"/>
                    <a:pt x="4406" y="115"/>
                  </a:cubicBezTo>
                  <a:lnTo>
                    <a:pt x="4406" y="115"/>
                  </a:lnTo>
                  <a:cubicBezTo>
                    <a:pt x="4223" y="662"/>
                    <a:pt x="3630" y="1347"/>
                    <a:pt x="3105" y="1918"/>
                  </a:cubicBezTo>
                  <a:cubicBezTo>
                    <a:pt x="2146" y="2876"/>
                    <a:pt x="1347" y="4018"/>
                    <a:pt x="868" y="5296"/>
                  </a:cubicBezTo>
                  <a:cubicBezTo>
                    <a:pt x="1" y="7533"/>
                    <a:pt x="959" y="7533"/>
                    <a:pt x="959" y="7533"/>
                  </a:cubicBezTo>
                  <a:lnTo>
                    <a:pt x="6049" y="7533"/>
                  </a:lnTo>
                  <a:cubicBezTo>
                    <a:pt x="8492" y="7533"/>
                    <a:pt x="8035" y="1"/>
                    <a:pt x="8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676;p59">
              <a:extLst>
                <a:ext uri="{FF2B5EF4-FFF2-40B4-BE49-F238E27FC236}">
                  <a16:creationId xmlns:a16="http://schemas.microsoft.com/office/drawing/2014/main" id="{8305CE57-4086-E34F-83A0-F51109DB3DCD}"/>
                </a:ext>
              </a:extLst>
            </p:cNvPr>
            <p:cNvSpPr/>
            <p:nvPr/>
          </p:nvSpPr>
          <p:spPr>
            <a:xfrm>
              <a:off x="1340238" y="2404383"/>
              <a:ext cx="13" cy="3543"/>
            </a:xfrm>
            <a:custGeom>
              <a:avLst/>
              <a:gdLst/>
              <a:ahLst/>
              <a:cxnLst/>
              <a:rect l="l" t="t" r="r" b="b"/>
              <a:pathLst>
                <a:path w="1" h="275" extrusionOk="0">
                  <a:moveTo>
                    <a:pt x="0" y="274"/>
                  </a:moveTo>
                  <a:cubicBezTo>
                    <a:pt x="0" y="92"/>
                    <a:pt x="0" y="0"/>
                    <a:pt x="0" y="0"/>
                  </a:cubicBezTo>
                  <a:cubicBezTo>
                    <a:pt x="0" y="0"/>
                    <a:pt x="0" y="92"/>
                    <a:pt x="0" y="274"/>
                  </a:cubicBezTo>
                  <a:lnTo>
                    <a:pt x="0" y="274"/>
                  </a:lnTo>
                </a:path>
              </a:pathLst>
            </a:custGeom>
            <a:solidFill>
              <a:srgbClr val="F5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677;p59">
              <a:extLst>
                <a:ext uri="{FF2B5EF4-FFF2-40B4-BE49-F238E27FC236}">
                  <a16:creationId xmlns:a16="http://schemas.microsoft.com/office/drawing/2014/main" id="{115671EA-2503-304D-AE59-1B24A6CCC612}"/>
                </a:ext>
              </a:extLst>
            </p:cNvPr>
            <p:cNvSpPr/>
            <p:nvPr/>
          </p:nvSpPr>
          <p:spPr>
            <a:xfrm>
              <a:off x="1340238" y="2404383"/>
              <a:ext cx="309" cy="3543"/>
            </a:xfrm>
            <a:custGeom>
              <a:avLst/>
              <a:gdLst/>
              <a:ahLst/>
              <a:cxnLst/>
              <a:rect l="l" t="t" r="r" b="b"/>
              <a:pathLst>
                <a:path w="24" h="275" extrusionOk="0">
                  <a:moveTo>
                    <a:pt x="0" y="0"/>
                  </a:moveTo>
                  <a:cubicBezTo>
                    <a:pt x="0" y="0"/>
                    <a:pt x="0" y="92"/>
                    <a:pt x="0" y="274"/>
                  </a:cubicBezTo>
                  <a:lnTo>
                    <a:pt x="23" y="183"/>
                  </a:lnTo>
                  <a:cubicBezTo>
                    <a:pt x="23" y="69"/>
                    <a:pt x="0" y="0"/>
                    <a:pt x="0" y="0"/>
                  </a:cubicBezTo>
                  <a:close/>
                </a:path>
              </a:pathLst>
            </a:custGeom>
            <a:solidFill>
              <a:srgbClr val="F9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678;p59">
              <a:extLst>
                <a:ext uri="{FF2B5EF4-FFF2-40B4-BE49-F238E27FC236}">
                  <a16:creationId xmlns:a16="http://schemas.microsoft.com/office/drawing/2014/main" id="{E217EFB4-CF39-704F-8901-E59F49824D26}"/>
                </a:ext>
              </a:extLst>
            </p:cNvPr>
            <p:cNvSpPr/>
            <p:nvPr/>
          </p:nvSpPr>
          <p:spPr>
            <a:xfrm>
              <a:off x="1339052" y="2424977"/>
              <a:ext cx="1778" cy="30602"/>
            </a:xfrm>
            <a:custGeom>
              <a:avLst/>
              <a:gdLst/>
              <a:ahLst/>
              <a:cxnLst/>
              <a:rect l="l" t="t" r="r" b="b"/>
              <a:pathLst>
                <a:path w="138" h="2375" extrusionOk="0">
                  <a:moveTo>
                    <a:pt x="138" y="0"/>
                  </a:moveTo>
                  <a:cubicBezTo>
                    <a:pt x="138" y="141"/>
                    <a:pt x="136" y="285"/>
                    <a:pt x="132" y="434"/>
                  </a:cubicBezTo>
                  <a:lnTo>
                    <a:pt x="138" y="434"/>
                  </a:lnTo>
                  <a:cubicBezTo>
                    <a:pt x="138" y="434"/>
                    <a:pt x="138" y="411"/>
                    <a:pt x="138" y="411"/>
                  </a:cubicBezTo>
                  <a:cubicBezTo>
                    <a:pt x="138" y="411"/>
                    <a:pt x="138" y="411"/>
                    <a:pt x="138" y="388"/>
                  </a:cubicBezTo>
                  <a:cubicBezTo>
                    <a:pt x="138" y="365"/>
                    <a:pt x="138" y="365"/>
                    <a:pt x="138" y="365"/>
                  </a:cubicBezTo>
                  <a:cubicBezTo>
                    <a:pt x="138" y="343"/>
                    <a:pt x="138" y="343"/>
                    <a:pt x="138" y="343"/>
                  </a:cubicBezTo>
                  <a:cubicBezTo>
                    <a:pt x="138" y="320"/>
                    <a:pt x="138" y="320"/>
                    <a:pt x="138" y="320"/>
                  </a:cubicBezTo>
                  <a:cubicBezTo>
                    <a:pt x="138" y="320"/>
                    <a:pt x="138" y="320"/>
                    <a:pt x="138" y="297"/>
                  </a:cubicBezTo>
                  <a:cubicBezTo>
                    <a:pt x="138" y="297"/>
                    <a:pt x="138" y="297"/>
                    <a:pt x="138" y="274"/>
                  </a:cubicBezTo>
                  <a:cubicBezTo>
                    <a:pt x="138" y="274"/>
                    <a:pt x="138" y="274"/>
                    <a:pt x="138" y="251"/>
                  </a:cubicBezTo>
                  <a:cubicBezTo>
                    <a:pt x="138" y="251"/>
                    <a:pt x="138" y="251"/>
                    <a:pt x="138" y="228"/>
                  </a:cubicBezTo>
                  <a:cubicBezTo>
                    <a:pt x="138" y="206"/>
                    <a:pt x="138" y="206"/>
                    <a:pt x="138" y="206"/>
                  </a:cubicBezTo>
                  <a:cubicBezTo>
                    <a:pt x="138" y="183"/>
                    <a:pt x="138" y="183"/>
                    <a:pt x="138" y="160"/>
                  </a:cubicBezTo>
                  <a:cubicBezTo>
                    <a:pt x="138" y="137"/>
                    <a:pt x="138" y="137"/>
                    <a:pt x="138" y="137"/>
                  </a:cubicBezTo>
                  <a:lnTo>
                    <a:pt x="138" y="114"/>
                  </a:lnTo>
                  <a:lnTo>
                    <a:pt x="138" y="92"/>
                  </a:lnTo>
                  <a:lnTo>
                    <a:pt x="138" y="69"/>
                  </a:lnTo>
                  <a:lnTo>
                    <a:pt x="138" y="46"/>
                  </a:lnTo>
                  <a:cubicBezTo>
                    <a:pt x="138" y="46"/>
                    <a:pt x="138" y="23"/>
                    <a:pt x="138" y="0"/>
                  </a:cubicBezTo>
                  <a:close/>
                  <a:moveTo>
                    <a:pt x="115" y="434"/>
                  </a:moveTo>
                  <a:cubicBezTo>
                    <a:pt x="115" y="434"/>
                    <a:pt x="115" y="457"/>
                    <a:pt x="115" y="457"/>
                  </a:cubicBezTo>
                  <a:cubicBezTo>
                    <a:pt x="115" y="457"/>
                    <a:pt x="115" y="457"/>
                    <a:pt x="115" y="480"/>
                  </a:cubicBezTo>
                  <a:cubicBezTo>
                    <a:pt x="115" y="480"/>
                    <a:pt x="115" y="480"/>
                    <a:pt x="115" y="502"/>
                  </a:cubicBezTo>
                  <a:lnTo>
                    <a:pt x="115" y="525"/>
                  </a:lnTo>
                  <a:lnTo>
                    <a:pt x="115" y="548"/>
                  </a:lnTo>
                  <a:cubicBezTo>
                    <a:pt x="115" y="548"/>
                    <a:pt x="115" y="571"/>
                    <a:pt x="115" y="594"/>
                  </a:cubicBezTo>
                  <a:cubicBezTo>
                    <a:pt x="115" y="594"/>
                    <a:pt x="115" y="617"/>
                    <a:pt x="115" y="617"/>
                  </a:cubicBezTo>
                  <a:cubicBezTo>
                    <a:pt x="115" y="617"/>
                    <a:pt x="115" y="639"/>
                    <a:pt x="115" y="639"/>
                  </a:cubicBezTo>
                  <a:cubicBezTo>
                    <a:pt x="115" y="662"/>
                    <a:pt x="115" y="662"/>
                    <a:pt x="115" y="685"/>
                  </a:cubicBezTo>
                  <a:cubicBezTo>
                    <a:pt x="115" y="685"/>
                    <a:pt x="115" y="685"/>
                    <a:pt x="115" y="708"/>
                  </a:cubicBezTo>
                  <a:cubicBezTo>
                    <a:pt x="115" y="708"/>
                    <a:pt x="115" y="731"/>
                    <a:pt x="115" y="731"/>
                  </a:cubicBezTo>
                  <a:lnTo>
                    <a:pt x="115" y="753"/>
                  </a:lnTo>
                  <a:cubicBezTo>
                    <a:pt x="115" y="753"/>
                    <a:pt x="115" y="776"/>
                    <a:pt x="115" y="776"/>
                  </a:cubicBezTo>
                  <a:cubicBezTo>
                    <a:pt x="115" y="799"/>
                    <a:pt x="115" y="799"/>
                    <a:pt x="115" y="799"/>
                  </a:cubicBezTo>
                  <a:cubicBezTo>
                    <a:pt x="115" y="845"/>
                    <a:pt x="115" y="868"/>
                    <a:pt x="115" y="913"/>
                  </a:cubicBezTo>
                  <a:cubicBezTo>
                    <a:pt x="92" y="1393"/>
                    <a:pt x="47" y="1872"/>
                    <a:pt x="1" y="2374"/>
                  </a:cubicBezTo>
                  <a:cubicBezTo>
                    <a:pt x="74" y="1697"/>
                    <a:pt x="118" y="1035"/>
                    <a:pt x="132" y="434"/>
                  </a:cubicBezTo>
                  <a:close/>
                </a:path>
              </a:pathLst>
            </a:custGeom>
            <a:solidFill>
              <a:srgbClr val="FCE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679;p59">
              <a:extLst>
                <a:ext uri="{FF2B5EF4-FFF2-40B4-BE49-F238E27FC236}">
                  <a16:creationId xmlns:a16="http://schemas.microsoft.com/office/drawing/2014/main" id="{BAC2F082-C13C-9949-8842-87934FFC3EDF}"/>
                </a:ext>
              </a:extLst>
            </p:cNvPr>
            <p:cNvSpPr/>
            <p:nvPr/>
          </p:nvSpPr>
          <p:spPr>
            <a:xfrm>
              <a:off x="1316410" y="2455572"/>
              <a:ext cx="22652" cy="45883"/>
            </a:xfrm>
            <a:custGeom>
              <a:avLst/>
              <a:gdLst/>
              <a:ahLst/>
              <a:cxnLst/>
              <a:rect l="l" t="t" r="r" b="b"/>
              <a:pathLst>
                <a:path w="1758" h="3561" extrusionOk="0">
                  <a:moveTo>
                    <a:pt x="1758" y="0"/>
                  </a:moveTo>
                  <a:cubicBezTo>
                    <a:pt x="1621" y="1073"/>
                    <a:pt x="1393" y="2123"/>
                    <a:pt x="982" y="2808"/>
                  </a:cubicBezTo>
                  <a:cubicBezTo>
                    <a:pt x="982" y="2812"/>
                    <a:pt x="982" y="2815"/>
                    <a:pt x="982" y="2818"/>
                  </a:cubicBezTo>
                  <a:lnTo>
                    <a:pt x="982" y="2818"/>
                  </a:lnTo>
                  <a:cubicBezTo>
                    <a:pt x="1397" y="2137"/>
                    <a:pt x="1630" y="1077"/>
                    <a:pt x="1758" y="0"/>
                  </a:cubicBezTo>
                  <a:close/>
                  <a:moveTo>
                    <a:pt x="982" y="2818"/>
                  </a:moveTo>
                  <a:lnTo>
                    <a:pt x="982" y="2818"/>
                  </a:lnTo>
                  <a:cubicBezTo>
                    <a:pt x="979" y="2822"/>
                    <a:pt x="977" y="2826"/>
                    <a:pt x="974" y="2830"/>
                  </a:cubicBezTo>
                  <a:lnTo>
                    <a:pt x="982" y="2830"/>
                  </a:lnTo>
                  <a:cubicBezTo>
                    <a:pt x="982" y="2830"/>
                    <a:pt x="982" y="2830"/>
                    <a:pt x="982" y="2818"/>
                  </a:cubicBezTo>
                  <a:close/>
                  <a:moveTo>
                    <a:pt x="959" y="2830"/>
                  </a:moveTo>
                  <a:cubicBezTo>
                    <a:pt x="959" y="2853"/>
                    <a:pt x="959" y="2853"/>
                    <a:pt x="959" y="2853"/>
                  </a:cubicBezTo>
                  <a:cubicBezTo>
                    <a:pt x="959" y="2854"/>
                    <a:pt x="959" y="2854"/>
                    <a:pt x="959" y="2855"/>
                  </a:cubicBezTo>
                  <a:lnTo>
                    <a:pt x="959" y="2855"/>
                  </a:lnTo>
                  <a:cubicBezTo>
                    <a:pt x="964" y="2847"/>
                    <a:pt x="969" y="2839"/>
                    <a:pt x="974" y="2830"/>
                  </a:cubicBezTo>
                  <a:close/>
                  <a:moveTo>
                    <a:pt x="959" y="2855"/>
                  </a:moveTo>
                  <a:cubicBezTo>
                    <a:pt x="955" y="2862"/>
                    <a:pt x="950" y="2869"/>
                    <a:pt x="946" y="2876"/>
                  </a:cubicBezTo>
                  <a:lnTo>
                    <a:pt x="959" y="2876"/>
                  </a:lnTo>
                  <a:cubicBezTo>
                    <a:pt x="959" y="2876"/>
                    <a:pt x="959" y="2876"/>
                    <a:pt x="959" y="2855"/>
                  </a:cubicBezTo>
                  <a:close/>
                  <a:moveTo>
                    <a:pt x="936" y="2876"/>
                  </a:moveTo>
                  <a:cubicBezTo>
                    <a:pt x="936" y="2882"/>
                    <a:pt x="936" y="2887"/>
                    <a:pt x="936" y="2890"/>
                  </a:cubicBezTo>
                  <a:lnTo>
                    <a:pt x="936" y="2890"/>
                  </a:lnTo>
                  <a:cubicBezTo>
                    <a:pt x="939" y="2886"/>
                    <a:pt x="942" y="2881"/>
                    <a:pt x="946" y="2876"/>
                  </a:cubicBezTo>
                  <a:close/>
                  <a:moveTo>
                    <a:pt x="936" y="2890"/>
                  </a:moveTo>
                  <a:cubicBezTo>
                    <a:pt x="934" y="2893"/>
                    <a:pt x="932" y="2896"/>
                    <a:pt x="930" y="2899"/>
                  </a:cubicBezTo>
                  <a:lnTo>
                    <a:pt x="930" y="2899"/>
                  </a:lnTo>
                  <a:cubicBezTo>
                    <a:pt x="932" y="2899"/>
                    <a:pt x="934" y="2899"/>
                    <a:pt x="936" y="2899"/>
                  </a:cubicBezTo>
                  <a:cubicBezTo>
                    <a:pt x="936" y="2899"/>
                    <a:pt x="936" y="2899"/>
                    <a:pt x="936" y="2890"/>
                  </a:cubicBezTo>
                  <a:close/>
                  <a:moveTo>
                    <a:pt x="930" y="2899"/>
                  </a:moveTo>
                  <a:cubicBezTo>
                    <a:pt x="913" y="2903"/>
                    <a:pt x="913" y="2922"/>
                    <a:pt x="913" y="2922"/>
                  </a:cubicBezTo>
                  <a:cubicBezTo>
                    <a:pt x="913" y="2923"/>
                    <a:pt x="913" y="2924"/>
                    <a:pt x="913" y="2925"/>
                  </a:cubicBezTo>
                  <a:lnTo>
                    <a:pt x="913" y="2925"/>
                  </a:lnTo>
                  <a:cubicBezTo>
                    <a:pt x="919" y="2916"/>
                    <a:pt x="925" y="2908"/>
                    <a:pt x="930" y="2899"/>
                  </a:cubicBezTo>
                  <a:close/>
                  <a:moveTo>
                    <a:pt x="913" y="2925"/>
                  </a:moveTo>
                  <a:cubicBezTo>
                    <a:pt x="909" y="2931"/>
                    <a:pt x="905" y="2936"/>
                    <a:pt x="901" y="2942"/>
                  </a:cubicBezTo>
                  <a:lnTo>
                    <a:pt x="901" y="2942"/>
                  </a:lnTo>
                  <a:cubicBezTo>
                    <a:pt x="907" y="2939"/>
                    <a:pt x="912" y="2934"/>
                    <a:pt x="913" y="2925"/>
                  </a:cubicBezTo>
                  <a:close/>
                  <a:moveTo>
                    <a:pt x="901" y="2942"/>
                  </a:moveTo>
                  <a:cubicBezTo>
                    <a:pt x="896" y="2945"/>
                    <a:pt x="891" y="2945"/>
                    <a:pt x="891" y="2945"/>
                  </a:cubicBezTo>
                  <a:cubicBezTo>
                    <a:pt x="757" y="3145"/>
                    <a:pt x="600" y="3306"/>
                    <a:pt x="420" y="3415"/>
                  </a:cubicBezTo>
                  <a:lnTo>
                    <a:pt x="420" y="3415"/>
                  </a:lnTo>
                  <a:cubicBezTo>
                    <a:pt x="601" y="3306"/>
                    <a:pt x="761" y="3145"/>
                    <a:pt x="901" y="2942"/>
                  </a:cubicBezTo>
                  <a:close/>
                  <a:moveTo>
                    <a:pt x="420" y="3415"/>
                  </a:moveTo>
                  <a:cubicBezTo>
                    <a:pt x="291" y="3491"/>
                    <a:pt x="152" y="3541"/>
                    <a:pt x="0" y="3561"/>
                  </a:cubicBezTo>
                  <a:cubicBezTo>
                    <a:pt x="152" y="3542"/>
                    <a:pt x="292" y="3491"/>
                    <a:pt x="420" y="3415"/>
                  </a:cubicBezTo>
                  <a:close/>
                </a:path>
              </a:pathLst>
            </a:custGeom>
            <a:solidFill>
              <a:srgbClr val="F4C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680;p59">
              <a:extLst>
                <a:ext uri="{FF2B5EF4-FFF2-40B4-BE49-F238E27FC236}">
                  <a16:creationId xmlns:a16="http://schemas.microsoft.com/office/drawing/2014/main" id="{025E04DC-C0FD-714B-B82C-86923A412696}"/>
                </a:ext>
              </a:extLst>
            </p:cNvPr>
            <p:cNvSpPr/>
            <p:nvPr/>
          </p:nvSpPr>
          <p:spPr>
            <a:xfrm>
              <a:off x="1339052" y="2436743"/>
              <a:ext cx="1495" cy="18838"/>
            </a:xfrm>
            <a:custGeom>
              <a:avLst/>
              <a:gdLst/>
              <a:ahLst/>
              <a:cxnLst/>
              <a:rect l="l" t="t" r="r" b="b"/>
              <a:pathLst>
                <a:path w="116" h="1462" extrusionOk="0">
                  <a:moveTo>
                    <a:pt x="1" y="1461"/>
                  </a:moveTo>
                  <a:cubicBezTo>
                    <a:pt x="47" y="959"/>
                    <a:pt x="92" y="480"/>
                    <a:pt x="115" y="0"/>
                  </a:cubicBezTo>
                  <a:cubicBezTo>
                    <a:pt x="92" y="480"/>
                    <a:pt x="47" y="959"/>
                    <a:pt x="1" y="1461"/>
                  </a:cubicBezTo>
                  <a:lnTo>
                    <a:pt x="1" y="1461"/>
                  </a:lnTo>
                  <a:close/>
                </a:path>
              </a:pathLst>
            </a:custGeom>
            <a:solidFill>
              <a:srgbClr val="FBC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681;p59">
              <a:extLst>
                <a:ext uri="{FF2B5EF4-FFF2-40B4-BE49-F238E27FC236}">
                  <a16:creationId xmlns:a16="http://schemas.microsoft.com/office/drawing/2014/main" id="{0A6C5AAC-36A8-6049-9317-750693890CAE}"/>
                </a:ext>
              </a:extLst>
            </p:cNvPr>
            <p:cNvSpPr/>
            <p:nvPr/>
          </p:nvSpPr>
          <p:spPr>
            <a:xfrm>
              <a:off x="1329052" y="2455572"/>
              <a:ext cx="10012" cy="36181"/>
            </a:xfrm>
            <a:custGeom>
              <a:avLst/>
              <a:gdLst/>
              <a:ahLst/>
              <a:cxnLst/>
              <a:rect l="l" t="t" r="r" b="b"/>
              <a:pathLst>
                <a:path w="777" h="2808" extrusionOk="0">
                  <a:moveTo>
                    <a:pt x="1" y="2808"/>
                  </a:moveTo>
                  <a:cubicBezTo>
                    <a:pt x="412" y="2123"/>
                    <a:pt x="640" y="1073"/>
                    <a:pt x="777" y="0"/>
                  </a:cubicBezTo>
                  <a:lnTo>
                    <a:pt x="777" y="0"/>
                  </a:lnTo>
                  <a:cubicBezTo>
                    <a:pt x="640" y="1073"/>
                    <a:pt x="412" y="2123"/>
                    <a:pt x="1" y="2808"/>
                  </a:cubicBezTo>
                  <a:close/>
                </a:path>
              </a:pathLst>
            </a:custGeom>
            <a:solidFill>
              <a:srgbClr val="F3A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682;p59">
              <a:extLst>
                <a:ext uri="{FF2B5EF4-FFF2-40B4-BE49-F238E27FC236}">
                  <a16:creationId xmlns:a16="http://schemas.microsoft.com/office/drawing/2014/main" id="{DDF3D75C-D681-784A-A60D-EAAC9A06B350}"/>
                </a:ext>
              </a:extLst>
            </p:cNvPr>
            <p:cNvSpPr/>
            <p:nvPr/>
          </p:nvSpPr>
          <p:spPr>
            <a:xfrm>
              <a:off x="1340534" y="2425557"/>
              <a:ext cx="296" cy="11197"/>
            </a:xfrm>
            <a:custGeom>
              <a:avLst/>
              <a:gdLst/>
              <a:ahLst/>
              <a:cxnLst/>
              <a:rect l="l" t="t" r="r" b="b"/>
              <a:pathLst>
                <a:path w="23" h="869" extrusionOk="0">
                  <a:moveTo>
                    <a:pt x="0" y="868"/>
                  </a:moveTo>
                  <a:cubicBezTo>
                    <a:pt x="0" y="823"/>
                    <a:pt x="0" y="800"/>
                    <a:pt x="0" y="754"/>
                  </a:cubicBezTo>
                  <a:cubicBezTo>
                    <a:pt x="0" y="800"/>
                    <a:pt x="0" y="823"/>
                    <a:pt x="0" y="868"/>
                  </a:cubicBezTo>
                  <a:close/>
                  <a:moveTo>
                    <a:pt x="0" y="754"/>
                  </a:moveTo>
                  <a:cubicBezTo>
                    <a:pt x="0" y="754"/>
                    <a:pt x="0" y="754"/>
                    <a:pt x="0" y="731"/>
                  </a:cubicBezTo>
                  <a:cubicBezTo>
                    <a:pt x="0" y="754"/>
                    <a:pt x="0" y="754"/>
                    <a:pt x="0" y="754"/>
                  </a:cubicBezTo>
                  <a:close/>
                  <a:moveTo>
                    <a:pt x="0" y="731"/>
                  </a:moveTo>
                  <a:cubicBezTo>
                    <a:pt x="0" y="731"/>
                    <a:pt x="0" y="731"/>
                    <a:pt x="0" y="731"/>
                  </a:cubicBezTo>
                  <a:cubicBezTo>
                    <a:pt x="0" y="731"/>
                    <a:pt x="0" y="731"/>
                    <a:pt x="0" y="731"/>
                  </a:cubicBezTo>
                  <a:close/>
                  <a:moveTo>
                    <a:pt x="0" y="731"/>
                  </a:moveTo>
                  <a:cubicBezTo>
                    <a:pt x="0" y="731"/>
                    <a:pt x="0" y="708"/>
                    <a:pt x="0" y="708"/>
                  </a:cubicBezTo>
                  <a:cubicBezTo>
                    <a:pt x="0" y="708"/>
                    <a:pt x="0" y="731"/>
                    <a:pt x="0" y="731"/>
                  </a:cubicBezTo>
                  <a:close/>
                  <a:moveTo>
                    <a:pt x="0" y="708"/>
                  </a:moveTo>
                  <a:cubicBezTo>
                    <a:pt x="0" y="708"/>
                    <a:pt x="0" y="708"/>
                    <a:pt x="0" y="708"/>
                  </a:cubicBezTo>
                  <a:cubicBezTo>
                    <a:pt x="0" y="708"/>
                    <a:pt x="0" y="708"/>
                    <a:pt x="0" y="708"/>
                  </a:cubicBezTo>
                  <a:close/>
                  <a:moveTo>
                    <a:pt x="0" y="708"/>
                  </a:moveTo>
                  <a:cubicBezTo>
                    <a:pt x="0" y="708"/>
                    <a:pt x="0" y="708"/>
                    <a:pt x="0" y="686"/>
                  </a:cubicBezTo>
                  <a:lnTo>
                    <a:pt x="0" y="708"/>
                  </a:lnTo>
                  <a:close/>
                  <a:moveTo>
                    <a:pt x="0" y="686"/>
                  </a:moveTo>
                  <a:cubicBezTo>
                    <a:pt x="0" y="686"/>
                    <a:pt x="0" y="663"/>
                    <a:pt x="0" y="663"/>
                  </a:cubicBezTo>
                  <a:cubicBezTo>
                    <a:pt x="0" y="663"/>
                    <a:pt x="0" y="686"/>
                    <a:pt x="0" y="686"/>
                  </a:cubicBezTo>
                  <a:close/>
                  <a:moveTo>
                    <a:pt x="0" y="663"/>
                  </a:moveTo>
                  <a:cubicBezTo>
                    <a:pt x="0" y="640"/>
                    <a:pt x="0" y="640"/>
                    <a:pt x="0" y="640"/>
                  </a:cubicBezTo>
                  <a:cubicBezTo>
                    <a:pt x="0" y="640"/>
                    <a:pt x="0" y="640"/>
                    <a:pt x="0" y="663"/>
                  </a:cubicBezTo>
                  <a:close/>
                  <a:moveTo>
                    <a:pt x="0" y="640"/>
                  </a:moveTo>
                  <a:cubicBezTo>
                    <a:pt x="0" y="640"/>
                    <a:pt x="0" y="640"/>
                    <a:pt x="0" y="640"/>
                  </a:cubicBezTo>
                  <a:cubicBezTo>
                    <a:pt x="0" y="640"/>
                    <a:pt x="0" y="640"/>
                    <a:pt x="0" y="640"/>
                  </a:cubicBezTo>
                  <a:close/>
                  <a:moveTo>
                    <a:pt x="0" y="640"/>
                  </a:moveTo>
                  <a:cubicBezTo>
                    <a:pt x="0" y="617"/>
                    <a:pt x="0" y="617"/>
                    <a:pt x="0" y="594"/>
                  </a:cubicBezTo>
                  <a:cubicBezTo>
                    <a:pt x="0" y="617"/>
                    <a:pt x="0" y="617"/>
                    <a:pt x="0" y="640"/>
                  </a:cubicBezTo>
                  <a:close/>
                  <a:moveTo>
                    <a:pt x="0" y="594"/>
                  </a:moveTo>
                  <a:cubicBezTo>
                    <a:pt x="0" y="594"/>
                    <a:pt x="0" y="572"/>
                    <a:pt x="0" y="572"/>
                  </a:cubicBezTo>
                  <a:cubicBezTo>
                    <a:pt x="0" y="572"/>
                    <a:pt x="0" y="594"/>
                    <a:pt x="0" y="594"/>
                  </a:cubicBezTo>
                  <a:close/>
                  <a:moveTo>
                    <a:pt x="0" y="572"/>
                  </a:moveTo>
                  <a:cubicBezTo>
                    <a:pt x="0" y="572"/>
                    <a:pt x="0" y="549"/>
                    <a:pt x="0" y="549"/>
                  </a:cubicBezTo>
                  <a:cubicBezTo>
                    <a:pt x="0" y="549"/>
                    <a:pt x="0" y="572"/>
                    <a:pt x="0" y="572"/>
                  </a:cubicBezTo>
                  <a:close/>
                  <a:moveTo>
                    <a:pt x="0" y="549"/>
                  </a:moveTo>
                  <a:cubicBezTo>
                    <a:pt x="0" y="526"/>
                    <a:pt x="0" y="503"/>
                    <a:pt x="0" y="503"/>
                  </a:cubicBezTo>
                  <a:cubicBezTo>
                    <a:pt x="0" y="503"/>
                    <a:pt x="0" y="526"/>
                    <a:pt x="0" y="549"/>
                  </a:cubicBezTo>
                  <a:close/>
                  <a:moveTo>
                    <a:pt x="0" y="480"/>
                  </a:moveTo>
                  <a:cubicBezTo>
                    <a:pt x="0" y="480"/>
                    <a:pt x="0" y="480"/>
                    <a:pt x="0" y="480"/>
                  </a:cubicBezTo>
                  <a:cubicBezTo>
                    <a:pt x="0" y="480"/>
                    <a:pt x="0" y="480"/>
                    <a:pt x="0" y="480"/>
                  </a:cubicBezTo>
                  <a:close/>
                  <a:moveTo>
                    <a:pt x="0" y="480"/>
                  </a:moveTo>
                  <a:cubicBezTo>
                    <a:pt x="0" y="480"/>
                    <a:pt x="0" y="480"/>
                    <a:pt x="0" y="480"/>
                  </a:cubicBezTo>
                  <a:cubicBezTo>
                    <a:pt x="0" y="480"/>
                    <a:pt x="0" y="480"/>
                    <a:pt x="0" y="480"/>
                  </a:cubicBezTo>
                  <a:close/>
                  <a:moveTo>
                    <a:pt x="0" y="480"/>
                  </a:moveTo>
                  <a:lnTo>
                    <a:pt x="0" y="457"/>
                  </a:lnTo>
                  <a:lnTo>
                    <a:pt x="0" y="480"/>
                  </a:lnTo>
                  <a:close/>
                  <a:moveTo>
                    <a:pt x="0" y="457"/>
                  </a:moveTo>
                  <a:cubicBezTo>
                    <a:pt x="0" y="435"/>
                    <a:pt x="0" y="435"/>
                    <a:pt x="0" y="435"/>
                  </a:cubicBezTo>
                  <a:cubicBezTo>
                    <a:pt x="0" y="435"/>
                    <a:pt x="0" y="435"/>
                    <a:pt x="0" y="457"/>
                  </a:cubicBezTo>
                  <a:close/>
                  <a:moveTo>
                    <a:pt x="0" y="435"/>
                  </a:moveTo>
                  <a:cubicBezTo>
                    <a:pt x="0" y="435"/>
                    <a:pt x="0" y="435"/>
                    <a:pt x="0" y="435"/>
                  </a:cubicBezTo>
                  <a:cubicBezTo>
                    <a:pt x="0" y="435"/>
                    <a:pt x="0" y="435"/>
                    <a:pt x="0" y="435"/>
                  </a:cubicBezTo>
                  <a:close/>
                  <a:moveTo>
                    <a:pt x="0" y="435"/>
                  </a:moveTo>
                  <a:lnTo>
                    <a:pt x="0" y="435"/>
                  </a:lnTo>
                  <a:lnTo>
                    <a:pt x="0" y="435"/>
                  </a:lnTo>
                  <a:close/>
                  <a:moveTo>
                    <a:pt x="0" y="412"/>
                  </a:moveTo>
                  <a:cubicBezTo>
                    <a:pt x="0" y="412"/>
                    <a:pt x="0" y="412"/>
                    <a:pt x="0" y="412"/>
                  </a:cubicBezTo>
                  <a:cubicBezTo>
                    <a:pt x="0" y="412"/>
                    <a:pt x="0" y="412"/>
                    <a:pt x="0" y="412"/>
                  </a:cubicBezTo>
                  <a:close/>
                  <a:moveTo>
                    <a:pt x="0" y="412"/>
                  </a:moveTo>
                  <a:cubicBezTo>
                    <a:pt x="0" y="412"/>
                    <a:pt x="0" y="389"/>
                    <a:pt x="0" y="389"/>
                  </a:cubicBezTo>
                  <a:cubicBezTo>
                    <a:pt x="0" y="389"/>
                    <a:pt x="0" y="412"/>
                    <a:pt x="0" y="412"/>
                  </a:cubicBezTo>
                  <a:close/>
                  <a:moveTo>
                    <a:pt x="0" y="389"/>
                  </a:moveTo>
                  <a:cubicBezTo>
                    <a:pt x="0" y="389"/>
                    <a:pt x="0" y="389"/>
                    <a:pt x="23" y="389"/>
                  </a:cubicBezTo>
                  <a:cubicBezTo>
                    <a:pt x="0" y="389"/>
                    <a:pt x="0" y="389"/>
                    <a:pt x="0" y="389"/>
                  </a:cubicBezTo>
                  <a:close/>
                  <a:moveTo>
                    <a:pt x="23" y="389"/>
                  </a:moveTo>
                  <a:cubicBezTo>
                    <a:pt x="23" y="389"/>
                    <a:pt x="23" y="366"/>
                    <a:pt x="23" y="366"/>
                  </a:cubicBezTo>
                  <a:cubicBezTo>
                    <a:pt x="23" y="366"/>
                    <a:pt x="23" y="389"/>
                    <a:pt x="23" y="389"/>
                  </a:cubicBezTo>
                  <a:close/>
                  <a:moveTo>
                    <a:pt x="23" y="366"/>
                  </a:moveTo>
                  <a:cubicBezTo>
                    <a:pt x="23" y="366"/>
                    <a:pt x="23" y="366"/>
                    <a:pt x="23" y="366"/>
                  </a:cubicBezTo>
                  <a:cubicBezTo>
                    <a:pt x="23" y="366"/>
                    <a:pt x="23" y="366"/>
                    <a:pt x="23" y="366"/>
                  </a:cubicBezTo>
                  <a:close/>
                  <a:moveTo>
                    <a:pt x="23" y="366"/>
                  </a:moveTo>
                  <a:cubicBezTo>
                    <a:pt x="23" y="366"/>
                    <a:pt x="23" y="366"/>
                    <a:pt x="23" y="343"/>
                  </a:cubicBezTo>
                  <a:cubicBezTo>
                    <a:pt x="23" y="366"/>
                    <a:pt x="23" y="366"/>
                    <a:pt x="23" y="366"/>
                  </a:cubicBezTo>
                  <a:close/>
                  <a:moveTo>
                    <a:pt x="23" y="343"/>
                  </a:moveTo>
                  <a:cubicBezTo>
                    <a:pt x="23" y="343"/>
                    <a:pt x="23" y="343"/>
                    <a:pt x="23" y="343"/>
                  </a:cubicBezTo>
                  <a:cubicBezTo>
                    <a:pt x="23" y="343"/>
                    <a:pt x="23" y="343"/>
                    <a:pt x="23" y="343"/>
                  </a:cubicBezTo>
                  <a:close/>
                  <a:moveTo>
                    <a:pt x="23" y="343"/>
                  </a:moveTo>
                  <a:cubicBezTo>
                    <a:pt x="23" y="343"/>
                    <a:pt x="23" y="343"/>
                    <a:pt x="23" y="343"/>
                  </a:cubicBezTo>
                  <a:cubicBezTo>
                    <a:pt x="23" y="343"/>
                    <a:pt x="23" y="343"/>
                    <a:pt x="23" y="343"/>
                  </a:cubicBezTo>
                  <a:close/>
                  <a:moveTo>
                    <a:pt x="23" y="320"/>
                  </a:moveTo>
                  <a:cubicBezTo>
                    <a:pt x="23" y="320"/>
                    <a:pt x="23" y="320"/>
                    <a:pt x="23" y="320"/>
                  </a:cubicBezTo>
                  <a:cubicBezTo>
                    <a:pt x="23" y="320"/>
                    <a:pt x="23" y="320"/>
                    <a:pt x="23" y="320"/>
                  </a:cubicBezTo>
                  <a:close/>
                  <a:moveTo>
                    <a:pt x="23" y="320"/>
                  </a:moveTo>
                  <a:cubicBezTo>
                    <a:pt x="23" y="320"/>
                    <a:pt x="23" y="320"/>
                    <a:pt x="23" y="320"/>
                  </a:cubicBezTo>
                  <a:cubicBezTo>
                    <a:pt x="23" y="320"/>
                    <a:pt x="23" y="320"/>
                    <a:pt x="23" y="320"/>
                  </a:cubicBezTo>
                  <a:close/>
                  <a:moveTo>
                    <a:pt x="23" y="320"/>
                  </a:moveTo>
                  <a:cubicBezTo>
                    <a:pt x="23" y="298"/>
                    <a:pt x="23" y="298"/>
                    <a:pt x="23" y="298"/>
                  </a:cubicBezTo>
                  <a:cubicBezTo>
                    <a:pt x="23" y="298"/>
                    <a:pt x="23" y="298"/>
                    <a:pt x="23" y="320"/>
                  </a:cubicBezTo>
                  <a:close/>
                  <a:moveTo>
                    <a:pt x="23" y="298"/>
                  </a:moveTo>
                  <a:cubicBezTo>
                    <a:pt x="23" y="275"/>
                    <a:pt x="23" y="275"/>
                    <a:pt x="23" y="275"/>
                  </a:cubicBezTo>
                  <a:cubicBezTo>
                    <a:pt x="23" y="275"/>
                    <a:pt x="23" y="275"/>
                    <a:pt x="23" y="298"/>
                  </a:cubicBezTo>
                  <a:close/>
                  <a:moveTo>
                    <a:pt x="23" y="275"/>
                  </a:moveTo>
                  <a:cubicBezTo>
                    <a:pt x="23" y="275"/>
                    <a:pt x="23" y="275"/>
                    <a:pt x="23" y="252"/>
                  </a:cubicBezTo>
                  <a:cubicBezTo>
                    <a:pt x="23" y="275"/>
                    <a:pt x="23" y="275"/>
                    <a:pt x="23" y="275"/>
                  </a:cubicBezTo>
                  <a:close/>
                  <a:moveTo>
                    <a:pt x="23" y="252"/>
                  </a:moveTo>
                  <a:lnTo>
                    <a:pt x="23" y="252"/>
                  </a:lnTo>
                  <a:lnTo>
                    <a:pt x="23" y="252"/>
                  </a:lnTo>
                  <a:close/>
                  <a:moveTo>
                    <a:pt x="23" y="229"/>
                  </a:moveTo>
                  <a:cubicBezTo>
                    <a:pt x="23" y="229"/>
                    <a:pt x="23" y="229"/>
                    <a:pt x="23" y="229"/>
                  </a:cubicBezTo>
                  <a:cubicBezTo>
                    <a:pt x="23" y="229"/>
                    <a:pt x="23" y="229"/>
                    <a:pt x="23" y="229"/>
                  </a:cubicBezTo>
                  <a:close/>
                  <a:moveTo>
                    <a:pt x="23" y="229"/>
                  </a:moveTo>
                  <a:cubicBezTo>
                    <a:pt x="23" y="229"/>
                    <a:pt x="23" y="229"/>
                    <a:pt x="23" y="229"/>
                  </a:cubicBezTo>
                  <a:cubicBezTo>
                    <a:pt x="23" y="229"/>
                    <a:pt x="23" y="229"/>
                    <a:pt x="23" y="229"/>
                  </a:cubicBezTo>
                  <a:close/>
                  <a:moveTo>
                    <a:pt x="23" y="229"/>
                  </a:moveTo>
                  <a:cubicBezTo>
                    <a:pt x="23" y="229"/>
                    <a:pt x="23" y="229"/>
                    <a:pt x="23" y="206"/>
                  </a:cubicBezTo>
                  <a:cubicBezTo>
                    <a:pt x="23" y="229"/>
                    <a:pt x="23" y="229"/>
                    <a:pt x="23" y="229"/>
                  </a:cubicBezTo>
                  <a:close/>
                  <a:moveTo>
                    <a:pt x="23" y="206"/>
                  </a:moveTo>
                  <a:cubicBezTo>
                    <a:pt x="23" y="206"/>
                    <a:pt x="23" y="206"/>
                    <a:pt x="23" y="206"/>
                  </a:cubicBezTo>
                  <a:cubicBezTo>
                    <a:pt x="23" y="206"/>
                    <a:pt x="23" y="206"/>
                    <a:pt x="23" y="206"/>
                  </a:cubicBezTo>
                  <a:close/>
                  <a:moveTo>
                    <a:pt x="23" y="183"/>
                  </a:moveTo>
                  <a:cubicBezTo>
                    <a:pt x="23" y="183"/>
                    <a:pt x="23" y="183"/>
                    <a:pt x="23" y="183"/>
                  </a:cubicBezTo>
                  <a:cubicBezTo>
                    <a:pt x="23" y="183"/>
                    <a:pt x="23" y="183"/>
                    <a:pt x="23" y="183"/>
                  </a:cubicBezTo>
                  <a:close/>
                  <a:moveTo>
                    <a:pt x="23" y="183"/>
                  </a:moveTo>
                  <a:cubicBezTo>
                    <a:pt x="23" y="161"/>
                    <a:pt x="23" y="161"/>
                    <a:pt x="23" y="161"/>
                  </a:cubicBezTo>
                  <a:cubicBezTo>
                    <a:pt x="23" y="161"/>
                    <a:pt x="23" y="161"/>
                    <a:pt x="23" y="183"/>
                  </a:cubicBezTo>
                  <a:close/>
                  <a:moveTo>
                    <a:pt x="23" y="161"/>
                  </a:moveTo>
                  <a:cubicBezTo>
                    <a:pt x="23" y="161"/>
                    <a:pt x="23" y="161"/>
                    <a:pt x="23" y="161"/>
                  </a:cubicBezTo>
                  <a:cubicBezTo>
                    <a:pt x="23" y="161"/>
                    <a:pt x="23" y="161"/>
                    <a:pt x="23" y="161"/>
                  </a:cubicBezTo>
                  <a:close/>
                  <a:moveTo>
                    <a:pt x="23" y="161"/>
                  </a:moveTo>
                  <a:cubicBezTo>
                    <a:pt x="23" y="138"/>
                    <a:pt x="23" y="138"/>
                    <a:pt x="23" y="115"/>
                  </a:cubicBezTo>
                  <a:cubicBezTo>
                    <a:pt x="23" y="138"/>
                    <a:pt x="23" y="138"/>
                    <a:pt x="23" y="161"/>
                  </a:cubicBezTo>
                  <a:close/>
                  <a:moveTo>
                    <a:pt x="23" y="115"/>
                  </a:moveTo>
                  <a:lnTo>
                    <a:pt x="23" y="115"/>
                  </a:lnTo>
                  <a:lnTo>
                    <a:pt x="23" y="115"/>
                  </a:lnTo>
                  <a:close/>
                  <a:moveTo>
                    <a:pt x="23" y="115"/>
                  </a:moveTo>
                  <a:cubicBezTo>
                    <a:pt x="23" y="115"/>
                    <a:pt x="23" y="115"/>
                    <a:pt x="23" y="115"/>
                  </a:cubicBezTo>
                  <a:cubicBezTo>
                    <a:pt x="23" y="115"/>
                    <a:pt x="23" y="115"/>
                    <a:pt x="23" y="115"/>
                  </a:cubicBezTo>
                  <a:close/>
                  <a:moveTo>
                    <a:pt x="23" y="92"/>
                  </a:moveTo>
                  <a:cubicBezTo>
                    <a:pt x="23" y="92"/>
                    <a:pt x="23" y="92"/>
                    <a:pt x="23" y="92"/>
                  </a:cubicBezTo>
                  <a:cubicBezTo>
                    <a:pt x="23" y="92"/>
                    <a:pt x="23" y="92"/>
                    <a:pt x="23" y="92"/>
                  </a:cubicBezTo>
                  <a:close/>
                  <a:moveTo>
                    <a:pt x="23" y="69"/>
                  </a:moveTo>
                  <a:cubicBezTo>
                    <a:pt x="23" y="69"/>
                    <a:pt x="23" y="69"/>
                    <a:pt x="23" y="69"/>
                  </a:cubicBezTo>
                  <a:cubicBezTo>
                    <a:pt x="23" y="69"/>
                    <a:pt x="23" y="69"/>
                    <a:pt x="23" y="69"/>
                  </a:cubicBezTo>
                  <a:close/>
                  <a:moveTo>
                    <a:pt x="23" y="69"/>
                  </a:moveTo>
                  <a:cubicBezTo>
                    <a:pt x="23" y="69"/>
                    <a:pt x="23" y="69"/>
                    <a:pt x="23" y="69"/>
                  </a:cubicBezTo>
                  <a:cubicBezTo>
                    <a:pt x="23" y="69"/>
                    <a:pt x="23" y="69"/>
                    <a:pt x="23" y="69"/>
                  </a:cubicBezTo>
                  <a:close/>
                  <a:moveTo>
                    <a:pt x="23" y="69"/>
                  </a:moveTo>
                  <a:lnTo>
                    <a:pt x="23" y="47"/>
                  </a:lnTo>
                  <a:lnTo>
                    <a:pt x="23" y="69"/>
                  </a:lnTo>
                  <a:close/>
                  <a:moveTo>
                    <a:pt x="23" y="47"/>
                  </a:moveTo>
                  <a:lnTo>
                    <a:pt x="23" y="24"/>
                  </a:lnTo>
                  <a:lnTo>
                    <a:pt x="23" y="47"/>
                  </a:lnTo>
                  <a:close/>
                  <a:moveTo>
                    <a:pt x="23" y="24"/>
                  </a:moveTo>
                  <a:lnTo>
                    <a:pt x="23" y="24"/>
                  </a:lnTo>
                  <a:lnTo>
                    <a:pt x="23" y="24"/>
                  </a:lnTo>
                  <a:close/>
                  <a:moveTo>
                    <a:pt x="23" y="24"/>
                  </a:moveTo>
                  <a:lnTo>
                    <a:pt x="23" y="1"/>
                  </a:lnTo>
                  <a:lnTo>
                    <a:pt x="23" y="24"/>
                  </a:lnTo>
                  <a:close/>
                </a:path>
              </a:pathLst>
            </a:custGeom>
            <a:solidFill>
              <a:srgbClr val="FBC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683;p59">
              <a:extLst>
                <a:ext uri="{FF2B5EF4-FFF2-40B4-BE49-F238E27FC236}">
                  <a16:creationId xmlns:a16="http://schemas.microsoft.com/office/drawing/2014/main" id="{33CAA27D-1720-2A4C-B3C9-85D3317E7E9E}"/>
                </a:ext>
              </a:extLst>
            </p:cNvPr>
            <p:cNvSpPr/>
            <p:nvPr/>
          </p:nvSpPr>
          <p:spPr>
            <a:xfrm>
              <a:off x="1238754" y="2411149"/>
              <a:ext cx="102062" cy="90298"/>
            </a:xfrm>
            <a:custGeom>
              <a:avLst/>
              <a:gdLst/>
              <a:ahLst/>
              <a:cxnLst/>
              <a:rect l="l" t="t" r="r" b="b"/>
              <a:pathLst>
                <a:path w="7921" h="7008" extrusionOk="0">
                  <a:moveTo>
                    <a:pt x="7898" y="0"/>
                  </a:moveTo>
                  <a:cubicBezTo>
                    <a:pt x="7533" y="1918"/>
                    <a:pt x="6437" y="5821"/>
                    <a:pt x="4520" y="6118"/>
                  </a:cubicBezTo>
                  <a:cubicBezTo>
                    <a:pt x="3858" y="6232"/>
                    <a:pt x="3287" y="6277"/>
                    <a:pt x="2831" y="6277"/>
                  </a:cubicBezTo>
                  <a:cubicBezTo>
                    <a:pt x="1553" y="6277"/>
                    <a:pt x="913" y="5912"/>
                    <a:pt x="525" y="5273"/>
                  </a:cubicBezTo>
                  <a:lnTo>
                    <a:pt x="525" y="5273"/>
                  </a:lnTo>
                  <a:cubicBezTo>
                    <a:pt x="0" y="7008"/>
                    <a:pt x="799" y="7008"/>
                    <a:pt x="799" y="7008"/>
                  </a:cubicBezTo>
                  <a:lnTo>
                    <a:pt x="6026" y="7008"/>
                  </a:lnTo>
                  <a:cubicBezTo>
                    <a:pt x="6392" y="6962"/>
                    <a:pt x="6688" y="6734"/>
                    <a:pt x="6917" y="6392"/>
                  </a:cubicBezTo>
                  <a:cubicBezTo>
                    <a:pt x="6917" y="6392"/>
                    <a:pt x="6939" y="6392"/>
                    <a:pt x="6939" y="6369"/>
                  </a:cubicBezTo>
                  <a:cubicBezTo>
                    <a:pt x="6939" y="6369"/>
                    <a:pt x="6939" y="6346"/>
                    <a:pt x="6962" y="6346"/>
                  </a:cubicBezTo>
                  <a:cubicBezTo>
                    <a:pt x="6962" y="6346"/>
                    <a:pt x="6962" y="6346"/>
                    <a:pt x="6962" y="6323"/>
                  </a:cubicBezTo>
                  <a:lnTo>
                    <a:pt x="6985" y="6323"/>
                  </a:lnTo>
                  <a:cubicBezTo>
                    <a:pt x="6985" y="6323"/>
                    <a:pt x="6985" y="6323"/>
                    <a:pt x="6985" y="6300"/>
                  </a:cubicBezTo>
                  <a:cubicBezTo>
                    <a:pt x="6985" y="6300"/>
                    <a:pt x="6985" y="6300"/>
                    <a:pt x="6985" y="6277"/>
                  </a:cubicBezTo>
                  <a:lnTo>
                    <a:pt x="7008" y="6277"/>
                  </a:lnTo>
                  <a:cubicBezTo>
                    <a:pt x="7008" y="6277"/>
                    <a:pt x="7008" y="6277"/>
                    <a:pt x="7008" y="6255"/>
                  </a:cubicBezTo>
                  <a:cubicBezTo>
                    <a:pt x="7419" y="5570"/>
                    <a:pt x="7647" y="4520"/>
                    <a:pt x="7784" y="3447"/>
                  </a:cubicBezTo>
                  <a:cubicBezTo>
                    <a:pt x="7830" y="2945"/>
                    <a:pt x="7875" y="2466"/>
                    <a:pt x="7898" y="1986"/>
                  </a:cubicBezTo>
                  <a:cubicBezTo>
                    <a:pt x="7898" y="1941"/>
                    <a:pt x="7898" y="1918"/>
                    <a:pt x="7898" y="1872"/>
                  </a:cubicBezTo>
                  <a:cubicBezTo>
                    <a:pt x="7898" y="1872"/>
                    <a:pt x="7898" y="1872"/>
                    <a:pt x="7898" y="1849"/>
                  </a:cubicBezTo>
                  <a:cubicBezTo>
                    <a:pt x="7898" y="1849"/>
                    <a:pt x="7898" y="1826"/>
                    <a:pt x="7898" y="1826"/>
                  </a:cubicBezTo>
                  <a:cubicBezTo>
                    <a:pt x="7898" y="1826"/>
                    <a:pt x="7898" y="1826"/>
                    <a:pt x="7898" y="1804"/>
                  </a:cubicBezTo>
                  <a:cubicBezTo>
                    <a:pt x="7898" y="1804"/>
                    <a:pt x="7898" y="1781"/>
                    <a:pt x="7898" y="1781"/>
                  </a:cubicBezTo>
                  <a:cubicBezTo>
                    <a:pt x="7898" y="1758"/>
                    <a:pt x="7898" y="1758"/>
                    <a:pt x="7898" y="1758"/>
                  </a:cubicBezTo>
                  <a:cubicBezTo>
                    <a:pt x="7898" y="1735"/>
                    <a:pt x="7898" y="1735"/>
                    <a:pt x="7898" y="1712"/>
                  </a:cubicBezTo>
                  <a:cubicBezTo>
                    <a:pt x="7898" y="1712"/>
                    <a:pt x="7898" y="1690"/>
                    <a:pt x="7898" y="1690"/>
                  </a:cubicBezTo>
                  <a:cubicBezTo>
                    <a:pt x="7898" y="1690"/>
                    <a:pt x="7898" y="1667"/>
                    <a:pt x="7898" y="1667"/>
                  </a:cubicBezTo>
                  <a:cubicBezTo>
                    <a:pt x="7898" y="1644"/>
                    <a:pt x="7898" y="1621"/>
                    <a:pt x="7898" y="1621"/>
                  </a:cubicBezTo>
                  <a:lnTo>
                    <a:pt x="7898" y="1598"/>
                  </a:lnTo>
                  <a:lnTo>
                    <a:pt x="7898" y="1575"/>
                  </a:lnTo>
                  <a:cubicBezTo>
                    <a:pt x="7898" y="1553"/>
                    <a:pt x="7898" y="1553"/>
                    <a:pt x="7898" y="1553"/>
                  </a:cubicBezTo>
                  <a:cubicBezTo>
                    <a:pt x="7898" y="1530"/>
                    <a:pt x="7898" y="1530"/>
                    <a:pt x="7898" y="1530"/>
                  </a:cubicBezTo>
                  <a:cubicBezTo>
                    <a:pt x="7898" y="1530"/>
                    <a:pt x="7898" y="1507"/>
                    <a:pt x="7898" y="1507"/>
                  </a:cubicBezTo>
                  <a:lnTo>
                    <a:pt x="7921" y="1507"/>
                  </a:lnTo>
                  <a:cubicBezTo>
                    <a:pt x="7921" y="1507"/>
                    <a:pt x="7921" y="1484"/>
                    <a:pt x="7921" y="1484"/>
                  </a:cubicBezTo>
                  <a:cubicBezTo>
                    <a:pt x="7921" y="1484"/>
                    <a:pt x="7921" y="1484"/>
                    <a:pt x="7921" y="1461"/>
                  </a:cubicBezTo>
                  <a:cubicBezTo>
                    <a:pt x="7921" y="1438"/>
                    <a:pt x="7921" y="1438"/>
                    <a:pt x="7921" y="1438"/>
                  </a:cubicBezTo>
                  <a:cubicBezTo>
                    <a:pt x="7921" y="1416"/>
                    <a:pt x="7921" y="1416"/>
                    <a:pt x="7921" y="1416"/>
                  </a:cubicBezTo>
                  <a:cubicBezTo>
                    <a:pt x="7921" y="1393"/>
                    <a:pt x="7921" y="1393"/>
                    <a:pt x="7921" y="1393"/>
                  </a:cubicBezTo>
                  <a:cubicBezTo>
                    <a:pt x="7921" y="1393"/>
                    <a:pt x="7921" y="1393"/>
                    <a:pt x="7921" y="1370"/>
                  </a:cubicBezTo>
                  <a:cubicBezTo>
                    <a:pt x="7921" y="1370"/>
                    <a:pt x="7921" y="1370"/>
                    <a:pt x="7921" y="1347"/>
                  </a:cubicBezTo>
                  <a:cubicBezTo>
                    <a:pt x="7921" y="1347"/>
                    <a:pt x="7921" y="1347"/>
                    <a:pt x="7921" y="1324"/>
                  </a:cubicBezTo>
                  <a:cubicBezTo>
                    <a:pt x="7921" y="1324"/>
                    <a:pt x="7921" y="1324"/>
                    <a:pt x="7921" y="1301"/>
                  </a:cubicBezTo>
                  <a:cubicBezTo>
                    <a:pt x="7921" y="1279"/>
                    <a:pt x="7921" y="1279"/>
                    <a:pt x="7921" y="1279"/>
                  </a:cubicBezTo>
                  <a:cubicBezTo>
                    <a:pt x="7921" y="1256"/>
                    <a:pt x="7921" y="1256"/>
                    <a:pt x="7921" y="1233"/>
                  </a:cubicBezTo>
                  <a:cubicBezTo>
                    <a:pt x="7921" y="1210"/>
                    <a:pt x="7921" y="1210"/>
                    <a:pt x="7921" y="1210"/>
                  </a:cubicBezTo>
                  <a:lnTo>
                    <a:pt x="7921" y="1187"/>
                  </a:lnTo>
                  <a:lnTo>
                    <a:pt x="7921" y="1165"/>
                  </a:lnTo>
                  <a:lnTo>
                    <a:pt x="7921" y="1142"/>
                  </a:lnTo>
                  <a:lnTo>
                    <a:pt x="7921" y="1119"/>
                  </a:lnTo>
                  <a:cubicBezTo>
                    <a:pt x="7921" y="1119"/>
                    <a:pt x="7921" y="1096"/>
                    <a:pt x="7921" y="1073"/>
                  </a:cubicBezTo>
                  <a:cubicBezTo>
                    <a:pt x="7921" y="662"/>
                    <a:pt x="7921" y="274"/>
                    <a:pt x="7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684;p59">
              <a:extLst>
                <a:ext uri="{FF2B5EF4-FFF2-40B4-BE49-F238E27FC236}">
                  <a16:creationId xmlns:a16="http://schemas.microsoft.com/office/drawing/2014/main" id="{E0FA6E70-FC08-614D-B47D-9F82FD4BB03F}"/>
                </a:ext>
              </a:extLst>
            </p:cNvPr>
            <p:cNvSpPr/>
            <p:nvPr/>
          </p:nvSpPr>
          <p:spPr>
            <a:xfrm>
              <a:off x="1663800" y="2397914"/>
              <a:ext cx="1765" cy="13542"/>
            </a:xfrm>
            <a:custGeom>
              <a:avLst/>
              <a:gdLst/>
              <a:ahLst/>
              <a:cxnLst/>
              <a:rect l="l" t="t" r="r" b="b"/>
              <a:pathLst>
                <a:path w="137" h="1051" extrusionOk="0">
                  <a:moveTo>
                    <a:pt x="137" y="0"/>
                  </a:moveTo>
                  <a:cubicBezTo>
                    <a:pt x="133" y="45"/>
                    <a:pt x="128" y="91"/>
                    <a:pt x="124" y="139"/>
                  </a:cubicBezTo>
                  <a:lnTo>
                    <a:pt x="124" y="139"/>
                  </a:lnTo>
                  <a:cubicBezTo>
                    <a:pt x="129" y="91"/>
                    <a:pt x="134" y="45"/>
                    <a:pt x="137" y="0"/>
                  </a:cubicBezTo>
                  <a:close/>
                  <a:moveTo>
                    <a:pt x="124" y="139"/>
                  </a:moveTo>
                  <a:cubicBezTo>
                    <a:pt x="94" y="408"/>
                    <a:pt x="39" y="721"/>
                    <a:pt x="0" y="1050"/>
                  </a:cubicBezTo>
                  <a:cubicBezTo>
                    <a:pt x="23" y="982"/>
                    <a:pt x="69" y="890"/>
                    <a:pt x="91" y="799"/>
                  </a:cubicBezTo>
                  <a:cubicBezTo>
                    <a:pt x="91" y="560"/>
                    <a:pt x="106" y="336"/>
                    <a:pt x="124" y="139"/>
                  </a:cubicBezTo>
                  <a:close/>
                </a:path>
              </a:pathLst>
            </a:custGeom>
            <a:solidFill>
              <a:srgbClr val="F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685;p59">
              <a:extLst>
                <a:ext uri="{FF2B5EF4-FFF2-40B4-BE49-F238E27FC236}">
                  <a16:creationId xmlns:a16="http://schemas.microsoft.com/office/drawing/2014/main" id="{606B0CCA-6B49-8E46-BD78-6AE5A8E30042}"/>
                </a:ext>
              </a:extLst>
            </p:cNvPr>
            <p:cNvSpPr/>
            <p:nvPr/>
          </p:nvSpPr>
          <p:spPr>
            <a:xfrm>
              <a:off x="1716442" y="2407321"/>
              <a:ext cx="309" cy="2074"/>
            </a:xfrm>
            <a:custGeom>
              <a:avLst/>
              <a:gdLst/>
              <a:ahLst/>
              <a:cxnLst/>
              <a:rect l="l" t="t" r="r" b="b"/>
              <a:pathLst>
                <a:path w="24" h="161" extrusionOk="0">
                  <a:moveTo>
                    <a:pt x="1" y="1"/>
                  </a:moveTo>
                  <a:cubicBezTo>
                    <a:pt x="1" y="46"/>
                    <a:pt x="24" y="115"/>
                    <a:pt x="24" y="160"/>
                  </a:cubicBezTo>
                  <a:cubicBezTo>
                    <a:pt x="24" y="69"/>
                    <a:pt x="1" y="1"/>
                    <a:pt x="1" y="1"/>
                  </a:cubicBezTo>
                  <a:close/>
                </a:path>
              </a:pathLst>
            </a:custGeom>
            <a:solidFill>
              <a:srgbClr val="F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686;p59">
              <a:extLst>
                <a:ext uri="{FF2B5EF4-FFF2-40B4-BE49-F238E27FC236}">
                  <a16:creationId xmlns:a16="http://schemas.microsoft.com/office/drawing/2014/main" id="{9FB37CF7-C16D-CD47-8C96-DE1921BB3D1F}"/>
                </a:ext>
              </a:extLst>
            </p:cNvPr>
            <p:cNvSpPr/>
            <p:nvPr/>
          </p:nvSpPr>
          <p:spPr>
            <a:xfrm>
              <a:off x="1716739" y="2409383"/>
              <a:ext cx="606" cy="7950"/>
            </a:xfrm>
            <a:custGeom>
              <a:avLst/>
              <a:gdLst/>
              <a:ahLst/>
              <a:cxnLst/>
              <a:rect l="l" t="t" r="r" b="b"/>
              <a:pathLst>
                <a:path w="47" h="617" extrusionOk="0">
                  <a:moveTo>
                    <a:pt x="1" y="0"/>
                  </a:moveTo>
                  <a:cubicBezTo>
                    <a:pt x="1" y="137"/>
                    <a:pt x="1" y="343"/>
                    <a:pt x="1" y="617"/>
                  </a:cubicBezTo>
                  <a:cubicBezTo>
                    <a:pt x="1" y="548"/>
                    <a:pt x="23" y="503"/>
                    <a:pt x="46" y="457"/>
                  </a:cubicBezTo>
                  <a:cubicBezTo>
                    <a:pt x="23" y="274"/>
                    <a:pt x="1" y="137"/>
                    <a:pt x="1" y="0"/>
                  </a:cubicBezTo>
                  <a:close/>
                </a:path>
              </a:pathLst>
            </a:custGeom>
            <a:solidFill>
              <a:srgbClr val="F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687;p59">
              <a:extLst>
                <a:ext uri="{FF2B5EF4-FFF2-40B4-BE49-F238E27FC236}">
                  <a16:creationId xmlns:a16="http://schemas.microsoft.com/office/drawing/2014/main" id="{EC31E9C1-999B-8941-846C-989F7BD80158}"/>
                </a:ext>
              </a:extLst>
            </p:cNvPr>
            <p:cNvSpPr/>
            <p:nvPr/>
          </p:nvSpPr>
          <p:spPr>
            <a:xfrm>
              <a:off x="1723801" y="2438213"/>
              <a:ext cx="9419" cy="26479"/>
            </a:xfrm>
            <a:custGeom>
              <a:avLst/>
              <a:gdLst/>
              <a:ahLst/>
              <a:cxnLst/>
              <a:rect l="l" t="t" r="r" b="b"/>
              <a:pathLst>
                <a:path w="731" h="2055" extrusionOk="0">
                  <a:moveTo>
                    <a:pt x="731" y="2055"/>
                  </a:moveTo>
                  <a:lnTo>
                    <a:pt x="731" y="2055"/>
                  </a:lnTo>
                  <a:cubicBezTo>
                    <a:pt x="480" y="1393"/>
                    <a:pt x="229" y="662"/>
                    <a:pt x="0" y="0"/>
                  </a:cubicBezTo>
                  <a:lnTo>
                    <a:pt x="0" y="0"/>
                  </a:lnTo>
                  <a:cubicBezTo>
                    <a:pt x="229" y="662"/>
                    <a:pt x="480" y="1393"/>
                    <a:pt x="731" y="2055"/>
                  </a:cubicBezTo>
                  <a:close/>
                </a:path>
              </a:pathLst>
            </a:custGeom>
            <a:solidFill>
              <a:srgbClr val="FCE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688;p59">
              <a:extLst>
                <a:ext uri="{FF2B5EF4-FFF2-40B4-BE49-F238E27FC236}">
                  <a16:creationId xmlns:a16="http://schemas.microsoft.com/office/drawing/2014/main" id="{FB6ECCBB-ED8F-C04A-9693-8523E0523746}"/>
                </a:ext>
              </a:extLst>
            </p:cNvPr>
            <p:cNvSpPr/>
            <p:nvPr/>
          </p:nvSpPr>
          <p:spPr>
            <a:xfrm>
              <a:off x="1733208" y="2464683"/>
              <a:ext cx="9135" cy="27664"/>
            </a:xfrm>
            <a:custGeom>
              <a:avLst/>
              <a:gdLst/>
              <a:ahLst/>
              <a:cxnLst/>
              <a:rect l="l" t="t" r="r" b="b"/>
              <a:pathLst>
                <a:path w="709" h="2147" extrusionOk="0">
                  <a:moveTo>
                    <a:pt x="708" y="2146"/>
                  </a:moveTo>
                  <a:cubicBezTo>
                    <a:pt x="594" y="1621"/>
                    <a:pt x="320" y="845"/>
                    <a:pt x="1" y="1"/>
                  </a:cubicBezTo>
                  <a:lnTo>
                    <a:pt x="1" y="1"/>
                  </a:lnTo>
                  <a:cubicBezTo>
                    <a:pt x="320" y="845"/>
                    <a:pt x="594" y="1621"/>
                    <a:pt x="708" y="2146"/>
                  </a:cubicBezTo>
                  <a:close/>
                </a:path>
              </a:pathLst>
            </a:custGeom>
            <a:solidFill>
              <a:srgbClr val="F4C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689;p59">
              <a:extLst>
                <a:ext uri="{FF2B5EF4-FFF2-40B4-BE49-F238E27FC236}">
                  <a16:creationId xmlns:a16="http://schemas.microsoft.com/office/drawing/2014/main" id="{58384264-516B-E049-BB75-A65016AE6591}"/>
                </a:ext>
              </a:extLst>
            </p:cNvPr>
            <p:cNvSpPr/>
            <p:nvPr/>
          </p:nvSpPr>
          <p:spPr>
            <a:xfrm>
              <a:off x="1655849" y="2438213"/>
              <a:ext cx="86780" cy="70597"/>
            </a:xfrm>
            <a:custGeom>
              <a:avLst/>
              <a:gdLst/>
              <a:ahLst/>
              <a:cxnLst/>
              <a:rect l="l" t="t" r="r" b="b"/>
              <a:pathLst>
                <a:path w="6735" h="5479" extrusionOk="0">
                  <a:moveTo>
                    <a:pt x="5273" y="0"/>
                  </a:moveTo>
                  <a:lnTo>
                    <a:pt x="5273" y="0"/>
                  </a:lnTo>
                  <a:cubicBezTo>
                    <a:pt x="5479" y="1096"/>
                    <a:pt x="5707" y="2214"/>
                    <a:pt x="5684" y="2945"/>
                  </a:cubicBezTo>
                  <a:cubicBezTo>
                    <a:pt x="5684" y="4063"/>
                    <a:pt x="3333" y="4611"/>
                    <a:pt x="1279" y="4611"/>
                  </a:cubicBezTo>
                  <a:cubicBezTo>
                    <a:pt x="845" y="4611"/>
                    <a:pt x="412" y="4588"/>
                    <a:pt x="1" y="4543"/>
                  </a:cubicBezTo>
                  <a:lnTo>
                    <a:pt x="1" y="4543"/>
                  </a:lnTo>
                  <a:cubicBezTo>
                    <a:pt x="138" y="4999"/>
                    <a:pt x="526" y="5364"/>
                    <a:pt x="1735" y="5410"/>
                  </a:cubicBezTo>
                  <a:lnTo>
                    <a:pt x="1758" y="5410"/>
                  </a:lnTo>
                  <a:cubicBezTo>
                    <a:pt x="1758" y="5410"/>
                    <a:pt x="1758" y="5433"/>
                    <a:pt x="1758" y="5433"/>
                  </a:cubicBezTo>
                  <a:cubicBezTo>
                    <a:pt x="2375" y="5456"/>
                    <a:pt x="3082" y="5478"/>
                    <a:pt x="3767" y="5478"/>
                  </a:cubicBezTo>
                  <a:cubicBezTo>
                    <a:pt x="5273" y="5478"/>
                    <a:pt x="6666" y="5319"/>
                    <a:pt x="6734" y="4497"/>
                  </a:cubicBezTo>
                  <a:cubicBezTo>
                    <a:pt x="6734" y="4474"/>
                    <a:pt x="6734" y="4451"/>
                    <a:pt x="6734" y="4428"/>
                  </a:cubicBezTo>
                  <a:cubicBezTo>
                    <a:pt x="6734" y="4383"/>
                    <a:pt x="6734" y="4314"/>
                    <a:pt x="6711" y="4246"/>
                  </a:cubicBezTo>
                  <a:cubicBezTo>
                    <a:pt x="6711" y="4246"/>
                    <a:pt x="6711" y="4223"/>
                    <a:pt x="6711" y="4223"/>
                  </a:cubicBezTo>
                  <a:cubicBezTo>
                    <a:pt x="6711" y="4223"/>
                    <a:pt x="6711" y="4200"/>
                    <a:pt x="6711" y="4200"/>
                  </a:cubicBezTo>
                  <a:cubicBezTo>
                    <a:pt x="6506" y="3287"/>
                    <a:pt x="5776" y="1530"/>
                    <a:pt x="5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690;p59">
              <a:extLst>
                <a:ext uri="{FF2B5EF4-FFF2-40B4-BE49-F238E27FC236}">
                  <a16:creationId xmlns:a16="http://schemas.microsoft.com/office/drawing/2014/main" id="{A1D64D16-7AA8-C74D-9918-85793679458E}"/>
                </a:ext>
              </a:extLst>
            </p:cNvPr>
            <p:cNvSpPr/>
            <p:nvPr/>
          </p:nvSpPr>
          <p:spPr>
            <a:xfrm>
              <a:off x="1665552" y="2388209"/>
              <a:ext cx="1495" cy="9715"/>
            </a:xfrm>
            <a:custGeom>
              <a:avLst/>
              <a:gdLst/>
              <a:ahLst/>
              <a:cxnLst/>
              <a:rect l="l" t="t" r="r" b="b"/>
              <a:pathLst>
                <a:path w="116" h="754" extrusionOk="0">
                  <a:moveTo>
                    <a:pt x="115" y="0"/>
                  </a:moveTo>
                  <a:cubicBezTo>
                    <a:pt x="115" y="0"/>
                    <a:pt x="47" y="297"/>
                    <a:pt x="1" y="753"/>
                  </a:cubicBezTo>
                  <a:cubicBezTo>
                    <a:pt x="69" y="274"/>
                    <a:pt x="115" y="0"/>
                    <a:pt x="115" y="0"/>
                  </a:cubicBezTo>
                  <a:close/>
                </a:path>
              </a:pathLst>
            </a:custGeom>
            <a:solidFill>
              <a:srgbClr val="F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691;p59">
              <a:extLst>
                <a:ext uri="{FF2B5EF4-FFF2-40B4-BE49-F238E27FC236}">
                  <a16:creationId xmlns:a16="http://schemas.microsoft.com/office/drawing/2014/main" id="{D795EBC6-7674-6B4C-97AE-93FAAA78CF64}"/>
                </a:ext>
              </a:extLst>
            </p:cNvPr>
            <p:cNvSpPr/>
            <p:nvPr/>
          </p:nvSpPr>
          <p:spPr>
            <a:xfrm flipH="1">
              <a:off x="1580136" y="1527477"/>
              <a:ext cx="32123" cy="16094"/>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692;p59">
              <a:extLst>
                <a:ext uri="{FF2B5EF4-FFF2-40B4-BE49-F238E27FC236}">
                  <a16:creationId xmlns:a16="http://schemas.microsoft.com/office/drawing/2014/main" id="{650EFE0F-5E9D-D34A-89A0-665E1953B165}"/>
                </a:ext>
              </a:extLst>
            </p:cNvPr>
            <p:cNvSpPr/>
            <p:nvPr/>
          </p:nvSpPr>
          <p:spPr>
            <a:xfrm flipH="1">
              <a:off x="1532319" y="1597995"/>
              <a:ext cx="50976" cy="11528"/>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693;p59">
              <a:extLst>
                <a:ext uri="{FF2B5EF4-FFF2-40B4-BE49-F238E27FC236}">
                  <a16:creationId xmlns:a16="http://schemas.microsoft.com/office/drawing/2014/main" id="{3C328700-5D96-1E4B-B786-E426A886D6C9}"/>
                </a:ext>
              </a:extLst>
            </p:cNvPr>
            <p:cNvSpPr/>
            <p:nvPr/>
          </p:nvSpPr>
          <p:spPr>
            <a:xfrm flipH="1">
              <a:off x="1550128" y="1614048"/>
              <a:ext cx="20942" cy="8743"/>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694;p59">
              <a:extLst>
                <a:ext uri="{FF2B5EF4-FFF2-40B4-BE49-F238E27FC236}">
                  <a16:creationId xmlns:a16="http://schemas.microsoft.com/office/drawing/2014/main" id="{0230C760-E9A5-644F-8652-3AB0B67BCA5F}"/>
                </a:ext>
              </a:extLst>
            </p:cNvPr>
            <p:cNvSpPr/>
            <p:nvPr/>
          </p:nvSpPr>
          <p:spPr>
            <a:xfrm flipH="1">
              <a:off x="1537902" y="1573923"/>
              <a:ext cx="27584" cy="8423"/>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695;p59">
              <a:extLst>
                <a:ext uri="{FF2B5EF4-FFF2-40B4-BE49-F238E27FC236}">
                  <a16:creationId xmlns:a16="http://schemas.microsoft.com/office/drawing/2014/main" id="{6B64E1B5-2A20-504A-8ABD-260583D65A2F}"/>
                </a:ext>
              </a:extLst>
            </p:cNvPr>
            <p:cNvSpPr/>
            <p:nvPr/>
          </p:nvSpPr>
          <p:spPr>
            <a:xfrm flipH="1">
              <a:off x="1586764" y="1509503"/>
              <a:ext cx="36314" cy="15231"/>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3696;p59">
            <a:extLst>
              <a:ext uri="{FF2B5EF4-FFF2-40B4-BE49-F238E27FC236}">
                <a16:creationId xmlns:a16="http://schemas.microsoft.com/office/drawing/2014/main" id="{A65D1472-F53D-DC4E-903A-F171B1D67FF0}"/>
              </a:ext>
            </a:extLst>
          </p:cNvPr>
          <p:cNvGrpSpPr/>
          <p:nvPr/>
        </p:nvGrpSpPr>
        <p:grpSpPr>
          <a:xfrm>
            <a:off x="7597318" y="2019790"/>
            <a:ext cx="582430" cy="1511306"/>
            <a:chOff x="7327996" y="1295537"/>
            <a:chExt cx="382699" cy="992974"/>
          </a:xfrm>
        </p:grpSpPr>
        <p:sp>
          <p:nvSpPr>
            <p:cNvPr id="144" name="Google Shape;3697;p59">
              <a:extLst>
                <a:ext uri="{FF2B5EF4-FFF2-40B4-BE49-F238E27FC236}">
                  <a16:creationId xmlns:a16="http://schemas.microsoft.com/office/drawing/2014/main" id="{C2531D3F-84CA-BA4D-961F-BC7C9789A29E}"/>
                </a:ext>
              </a:extLst>
            </p:cNvPr>
            <p:cNvSpPr/>
            <p:nvPr/>
          </p:nvSpPr>
          <p:spPr>
            <a:xfrm rot="346503" flipH="1">
              <a:off x="7476953" y="1452531"/>
              <a:ext cx="95313" cy="159284"/>
            </a:xfrm>
            <a:custGeom>
              <a:avLst/>
              <a:gdLst/>
              <a:ahLst/>
              <a:cxnLst/>
              <a:rect l="l" t="t" r="r" b="b"/>
              <a:pathLst>
                <a:path w="5388" h="7533" extrusionOk="0">
                  <a:moveTo>
                    <a:pt x="1918" y="0"/>
                  </a:moveTo>
                  <a:cubicBezTo>
                    <a:pt x="1918" y="0"/>
                    <a:pt x="1826" y="4771"/>
                    <a:pt x="0" y="5364"/>
                  </a:cubicBezTo>
                  <a:cubicBezTo>
                    <a:pt x="388" y="5547"/>
                    <a:pt x="594" y="5707"/>
                    <a:pt x="594" y="5707"/>
                  </a:cubicBezTo>
                  <a:cubicBezTo>
                    <a:pt x="1758" y="7122"/>
                    <a:pt x="2945" y="7533"/>
                    <a:pt x="3926" y="7533"/>
                  </a:cubicBezTo>
                  <a:lnTo>
                    <a:pt x="3949" y="7533"/>
                  </a:lnTo>
                  <a:cubicBezTo>
                    <a:pt x="4565" y="7533"/>
                    <a:pt x="5136" y="7145"/>
                    <a:pt x="5319" y="6551"/>
                  </a:cubicBezTo>
                  <a:lnTo>
                    <a:pt x="5341" y="6551"/>
                  </a:lnTo>
                  <a:cubicBezTo>
                    <a:pt x="5341" y="6323"/>
                    <a:pt x="5341" y="6049"/>
                    <a:pt x="5387" y="5752"/>
                  </a:cubicBezTo>
                  <a:cubicBezTo>
                    <a:pt x="5364" y="5729"/>
                    <a:pt x="5341" y="5729"/>
                    <a:pt x="5319" y="5707"/>
                  </a:cubicBezTo>
                  <a:cubicBezTo>
                    <a:pt x="3675" y="4839"/>
                    <a:pt x="2580" y="1872"/>
                    <a:pt x="3105" y="183"/>
                  </a:cubicBezTo>
                  <a:lnTo>
                    <a:pt x="1918" y="0"/>
                  </a:lnTo>
                  <a:close/>
                </a:path>
              </a:pathLst>
            </a:custGeom>
            <a:solidFill>
              <a:srgbClr val="F68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698;p59">
              <a:extLst>
                <a:ext uri="{FF2B5EF4-FFF2-40B4-BE49-F238E27FC236}">
                  <a16:creationId xmlns:a16="http://schemas.microsoft.com/office/drawing/2014/main" id="{CECF0418-CAFD-5345-93A7-30C813BF58DF}"/>
                </a:ext>
              </a:extLst>
            </p:cNvPr>
            <p:cNvSpPr/>
            <p:nvPr/>
          </p:nvSpPr>
          <p:spPr>
            <a:xfrm rot="346478" flipH="1">
              <a:off x="7378109" y="1307066"/>
              <a:ext cx="241347" cy="241445"/>
            </a:xfrm>
            <a:custGeom>
              <a:avLst/>
              <a:gdLst/>
              <a:ahLst/>
              <a:cxnLst/>
              <a:rect l="l" t="t" r="r" b="b"/>
              <a:pathLst>
                <a:path w="11414" h="11420" extrusionOk="0">
                  <a:moveTo>
                    <a:pt x="7278" y="1"/>
                  </a:moveTo>
                  <a:cubicBezTo>
                    <a:pt x="7039" y="1"/>
                    <a:pt x="6800" y="49"/>
                    <a:pt x="6574" y="159"/>
                  </a:cubicBezTo>
                  <a:cubicBezTo>
                    <a:pt x="5453" y="730"/>
                    <a:pt x="5469" y="1125"/>
                    <a:pt x="4659" y="1125"/>
                  </a:cubicBezTo>
                  <a:cubicBezTo>
                    <a:pt x="4595" y="1125"/>
                    <a:pt x="4527" y="1123"/>
                    <a:pt x="4452" y="1118"/>
                  </a:cubicBezTo>
                  <a:cubicBezTo>
                    <a:pt x="3910" y="1079"/>
                    <a:pt x="3340" y="844"/>
                    <a:pt x="2838" y="844"/>
                  </a:cubicBezTo>
                  <a:cubicBezTo>
                    <a:pt x="2452" y="844"/>
                    <a:pt x="2108" y="983"/>
                    <a:pt x="1850" y="1460"/>
                  </a:cubicBezTo>
                  <a:cubicBezTo>
                    <a:pt x="1393" y="2328"/>
                    <a:pt x="2009" y="2853"/>
                    <a:pt x="1005" y="3560"/>
                  </a:cubicBezTo>
                  <a:cubicBezTo>
                    <a:pt x="115" y="4199"/>
                    <a:pt x="1" y="5295"/>
                    <a:pt x="663" y="6322"/>
                  </a:cubicBezTo>
                  <a:cubicBezTo>
                    <a:pt x="1325" y="7349"/>
                    <a:pt x="1279" y="7646"/>
                    <a:pt x="868" y="8604"/>
                  </a:cubicBezTo>
                  <a:cubicBezTo>
                    <a:pt x="401" y="9666"/>
                    <a:pt x="1198" y="11420"/>
                    <a:pt x="3058" y="11420"/>
                  </a:cubicBezTo>
                  <a:cubicBezTo>
                    <a:pt x="3197" y="11420"/>
                    <a:pt x="3342" y="11410"/>
                    <a:pt x="3493" y="11389"/>
                  </a:cubicBezTo>
                  <a:cubicBezTo>
                    <a:pt x="5661" y="11070"/>
                    <a:pt x="7122" y="7167"/>
                    <a:pt x="7122" y="7167"/>
                  </a:cubicBezTo>
                  <a:lnTo>
                    <a:pt x="11413" y="3560"/>
                  </a:lnTo>
                  <a:cubicBezTo>
                    <a:pt x="11413" y="3560"/>
                    <a:pt x="9359" y="2282"/>
                    <a:pt x="9382" y="1529"/>
                  </a:cubicBezTo>
                  <a:cubicBezTo>
                    <a:pt x="9382" y="916"/>
                    <a:pt x="8324" y="1"/>
                    <a:pt x="7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699;p59">
              <a:extLst>
                <a:ext uri="{FF2B5EF4-FFF2-40B4-BE49-F238E27FC236}">
                  <a16:creationId xmlns:a16="http://schemas.microsoft.com/office/drawing/2014/main" id="{6802B4F6-389E-BB4A-ABF5-C26FCD0F80D0}"/>
                </a:ext>
              </a:extLst>
            </p:cNvPr>
            <p:cNvSpPr/>
            <p:nvPr/>
          </p:nvSpPr>
          <p:spPr>
            <a:xfrm flipH="1">
              <a:off x="7474279" y="1572762"/>
              <a:ext cx="1202" cy="14317"/>
            </a:xfrm>
            <a:custGeom>
              <a:avLst/>
              <a:gdLst/>
              <a:ahLst/>
              <a:cxnLst/>
              <a:rect l="l" t="t" r="r" b="b"/>
              <a:pathLst>
                <a:path w="69" h="822" extrusionOk="0">
                  <a:moveTo>
                    <a:pt x="46" y="0"/>
                  </a:moveTo>
                  <a:cubicBezTo>
                    <a:pt x="0" y="297"/>
                    <a:pt x="0" y="571"/>
                    <a:pt x="0" y="799"/>
                  </a:cubicBezTo>
                  <a:cubicBezTo>
                    <a:pt x="0" y="799"/>
                    <a:pt x="0" y="799"/>
                    <a:pt x="23" y="822"/>
                  </a:cubicBezTo>
                  <a:cubicBezTo>
                    <a:pt x="23" y="571"/>
                    <a:pt x="23" y="297"/>
                    <a:pt x="69" y="0"/>
                  </a:cubicBezTo>
                  <a:close/>
                </a:path>
              </a:pathLst>
            </a:custGeom>
            <a:solidFill>
              <a:srgbClr val="FCD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700;p59">
              <a:extLst>
                <a:ext uri="{FF2B5EF4-FFF2-40B4-BE49-F238E27FC236}">
                  <a16:creationId xmlns:a16="http://schemas.microsoft.com/office/drawing/2014/main" id="{38D09B30-A2E5-4D44-82B4-95685C2DC6EC}"/>
                </a:ext>
              </a:extLst>
            </p:cNvPr>
            <p:cNvSpPr/>
            <p:nvPr/>
          </p:nvSpPr>
          <p:spPr>
            <a:xfrm flipH="1">
              <a:off x="7417271" y="1762337"/>
              <a:ext cx="168870" cy="388466"/>
            </a:xfrm>
            <a:custGeom>
              <a:avLst/>
              <a:gdLst/>
              <a:ahLst/>
              <a:cxnLst/>
              <a:rect l="l" t="t" r="r" b="b"/>
              <a:pathLst>
                <a:path w="15317" h="35243" extrusionOk="0">
                  <a:moveTo>
                    <a:pt x="4520" y="1"/>
                  </a:moveTo>
                  <a:lnTo>
                    <a:pt x="0" y="3470"/>
                  </a:lnTo>
                  <a:cubicBezTo>
                    <a:pt x="0" y="3470"/>
                    <a:pt x="2899" y="13285"/>
                    <a:pt x="4086" y="14632"/>
                  </a:cubicBezTo>
                  <a:cubicBezTo>
                    <a:pt x="6711" y="17599"/>
                    <a:pt x="8971" y="19288"/>
                    <a:pt x="8971" y="19288"/>
                  </a:cubicBezTo>
                  <a:cubicBezTo>
                    <a:pt x="6369" y="20087"/>
                    <a:pt x="5364" y="22255"/>
                    <a:pt x="4314" y="23967"/>
                  </a:cubicBezTo>
                  <a:cubicBezTo>
                    <a:pt x="2808" y="26410"/>
                    <a:pt x="1393" y="32321"/>
                    <a:pt x="1393" y="32321"/>
                  </a:cubicBezTo>
                  <a:lnTo>
                    <a:pt x="2694" y="35243"/>
                  </a:lnTo>
                  <a:cubicBezTo>
                    <a:pt x="6551" y="30541"/>
                    <a:pt x="15316" y="24698"/>
                    <a:pt x="15316" y="20292"/>
                  </a:cubicBezTo>
                  <a:cubicBezTo>
                    <a:pt x="15316" y="15910"/>
                    <a:pt x="8742" y="754"/>
                    <a:pt x="8742" y="754"/>
                  </a:cubicBezTo>
                  <a:lnTo>
                    <a:pt x="45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701;p59">
              <a:extLst>
                <a:ext uri="{FF2B5EF4-FFF2-40B4-BE49-F238E27FC236}">
                  <a16:creationId xmlns:a16="http://schemas.microsoft.com/office/drawing/2014/main" id="{B66144D9-800B-DC42-89E7-8395EB937246}"/>
                </a:ext>
              </a:extLst>
            </p:cNvPr>
            <p:cNvSpPr/>
            <p:nvPr/>
          </p:nvSpPr>
          <p:spPr>
            <a:xfrm flipH="1">
              <a:off x="7486891" y="2240122"/>
              <a:ext cx="122146" cy="48389"/>
            </a:xfrm>
            <a:custGeom>
              <a:avLst/>
              <a:gdLst/>
              <a:ahLst/>
              <a:cxnLst/>
              <a:rect l="l" t="t" r="r" b="b"/>
              <a:pathLst>
                <a:path w="11079" h="4390" extrusionOk="0">
                  <a:moveTo>
                    <a:pt x="1712" y="1"/>
                  </a:moveTo>
                  <a:cubicBezTo>
                    <a:pt x="1712" y="1"/>
                    <a:pt x="0" y="2146"/>
                    <a:pt x="1164" y="3311"/>
                  </a:cubicBezTo>
                  <a:cubicBezTo>
                    <a:pt x="1807" y="3940"/>
                    <a:pt x="4992" y="4389"/>
                    <a:pt x="7485" y="4389"/>
                  </a:cubicBezTo>
                  <a:cubicBezTo>
                    <a:pt x="9510" y="4389"/>
                    <a:pt x="11078" y="4093"/>
                    <a:pt x="10454" y="3356"/>
                  </a:cubicBezTo>
                  <a:cubicBezTo>
                    <a:pt x="9473" y="2146"/>
                    <a:pt x="4543" y="47"/>
                    <a:pt x="4543" y="47"/>
                  </a:cubicBezTo>
                  <a:lnTo>
                    <a:pt x="17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702;p59">
              <a:extLst>
                <a:ext uri="{FF2B5EF4-FFF2-40B4-BE49-F238E27FC236}">
                  <a16:creationId xmlns:a16="http://schemas.microsoft.com/office/drawing/2014/main" id="{F1290CD3-A296-424C-AAD0-2A47322E377C}"/>
                </a:ext>
              </a:extLst>
            </p:cNvPr>
            <p:cNvSpPr/>
            <p:nvPr/>
          </p:nvSpPr>
          <p:spPr>
            <a:xfrm flipH="1">
              <a:off x="7539829" y="2248180"/>
              <a:ext cx="17629" cy="7804"/>
            </a:xfrm>
            <a:custGeom>
              <a:avLst/>
              <a:gdLst/>
              <a:ahLst/>
              <a:cxnLst/>
              <a:rect l="l" t="t" r="r" b="b"/>
              <a:pathLst>
                <a:path w="1599" h="708" extrusionOk="0">
                  <a:moveTo>
                    <a:pt x="1210" y="0"/>
                  </a:moveTo>
                  <a:cubicBezTo>
                    <a:pt x="731" y="0"/>
                    <a:pt x="480" y="525"/>
                    <a:pt x="0" y="708"/>
                  </a:cubicBezTo>
                  <a:lnTo>
                    <a:pt x="1598" y="114"/>
                  </a:lnTo>
                  <a:cubicBezTo>
                    <a:pt x="1461" y="23"/>
                    <a:pt x="1324" y="0"/>
                    <a:pt x="1210" y="0"/>
                  </a:cubicBezTo>
                  <a:close/>
                </a:path>
              </a:pathLst>
            </a:custGeom>
            <a:solidFill>
              <a:srgbClr val="315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703;p59">
              <a:extLst>
                <a:ext uri="{FF2B5EF4-FFF2-40B4-BE49-F238E27FC236}">
                  <a16:creationId xmlns:a16="http://schemas.microsoft.com/office/drawing/2014/main" id="{E7392FDF-060E-4144-AF64-EB162FEA6114}"/>
                </a:ext>
              </a:extLst>
            </p:cNvPr>
            <p:cNvSpPr/>
            <p:nvPr/>
          </p:nvSpPr>
          <p:spPr>
            <a:xfrm flipH="1">
              <a:off x="7532279" y="2251950"/>
              <a:ext cx="12602" cy="6305"/>
            </a:xfrm>
            <a:custGeom>
              <a:avLst/>
              <a:gdLst/>
              <a:ahLst/>
              <a:cxnLst/>
              <a:rect l="l" t="t" r="r" b="b"/>
              <a:pathLst>
                <a:path w="1143" h="572" extrusionOk="0">
                  <a:moveTo>
                    <a:pt x="845" y="1"/>
                  </a:moveTo>
                  <a:cubicBezTo>
                    <a:pt x="526" y="1"/>
                    <a:pt x="366" y="412"/>
                    <a:pt x="1" y="571"/>
                  </a:cubicBezTo>
                  <a:lnTo>
                    <a:pt x="1142" y="115"/>
                  </a:lnTo>
                  <a:cubicBezTo>
                    <a:pt x="1028" y="23"/>
                    <a:pt x="937" y="1"/>
                    <a:pt x="845" y="1"/>
                  </a:cubicBezTo>
                  <a:close/>
                </a:path>
              </a:pathLst>
            </a:custGeom>
            <a:solidFill>
              <a:srgbClr val="315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704;p59">
              <a:extLst>
                <a:ext uri="{FF2B5EF4-FFF2-40B4-BE49-F238E27FC236}">
                  <a16:creationId xmlns:a16="http://schemas.microsoft.com/office/drawing/2014/main" id="{73625B6D-38A3-FF4C-980A-06E12DD599B9}"/>
                </a:ext>
              </a:extLst>
            </p:cNvPr>
            <p:cNvSpPr/>
            <p:nvPr/>
          </p:nvSpPr>
          <p:spPr>
            <a:xfrm flipH="1">
              <a:off x="7524741" y="2255731"/>
              <a:ext cx="2018" cy="1014"/>
            </a:xfrm>
            <a:custGeom>
              <a:avLst/>
              <a:gdLst/>
              <a:ahLst/>
              <a:cxnLst/>
              <a:rect l="l" t="t" r="r" b="b"/>
              <a:pathLst>
                <a:path w="183" h="92" extrusionOk="0">
                  <a:moveTo>
                    <a:pt x="0" y="0"/>
                  </a:moveTo>
                  <a:cubicBezTo>
                    <a:pt x="69" y="23"/>
                    <a:pt x="137" y="69"/>
                    <a:pt x="183" y="91"/>
                  </a:cubicBezTo>
                  <a:cubicBezTo>
                    <a:pt x="114" y="46"/>
                    <a:pt x="69" y="23"/>
                    <a:pt x="0" y="0"/>
                  </a:cubicBezTo>
                  <a:close/>
                </a:path>
              </a:pathLst>
            </a:custGeom>
            <a:solidFill>
              <a:srgbClr val="95BA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705;p59">
              <a:extLst>
                <a:ext uri="{FF2B5EF4-FFF2-40B4-BE49-F238E27FC236}">
                  <a16:creationId xmlns:a16="http://schemas.microsoft.com/office/drawing/2014/main" id="{F4486F55-A386-2D45-B44F-7FC9321EED8F}"/>
                </a:ext>
              </a:extLst>
            </p:cNvPr>
            <p:cNvSpPr/>
            <p:nvPr/>
          </p:nvSpPr>
          <p:spPr>
            <a:xfrm flipH="1">
              <a:off x="7524739" y="2255477"/>
              <a:ext cx="11587" cy="6040"/>
            </a:xfrm>
            <a:custGeom>
              <a:avLst/>
              <a:gdLst/>
              <a:ahLst/>
              <a:cxnLst/>
              <a:rect l="l" t="t" r="r" b="b"/>
              <a:pathLst>
                <a:path w="1051" h="548" extrusionOk="0">
                  <a:moveTo>
                    <a:pt x="754" y="0"/>
                  </a:moveTo>
                  <a:cubicBezTo>
                    <a:pt x="480" y="0"/>
                    <a:pt x="320" y="343"/>
                    <a:pt x="1" y="548"/>
                  </a:cubicBezTo>
                  <a:lnTo>
                    <a:pt x="1051" y="114"/>
                  </a:lnTo>
                  <a:cubicBezTo>
                    <a:pt x="1005" y="92"/>
                    <a:pt x="937" y="46"/>
                    <a:pt x="868" y="23"/>
                  </a:cubicBezTo>
                  <a:cubicBezTo>
                    <a:pt x="823" y="23"/>
                    <a:pt x="800" y="0"/>
                    <a:pt x="754" y="0"/>
                  </a:cubicBezTo>
                  <a:close/>
                </a:path>
              </a:pathLst>
            </a:custGeom>
            <a:solidFill>
              <a:srgbClr val="315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706;p59">
              <a:extLst>
                <a:ext uri="{FF2B5EF4-FFF2-40B4-BE49-F238E27FC236}">
                  <a16:creationId xmlns:a16="http://schemas.microsoft.com/office/drawing/2014/main" id="{E3FB61C3-42DF-9548-BB0A-EA372B428E7E}"/>
                </a:ext>
              </a:extLst>
            </p:cNvPr>
            <p:cNvSpPr/>
            <p:nvPr/>
          </p:nvSpPr>
          <p:spPr>
            <a:xfrm flipH="1">
              <a:off x="7537486" y="2133443"/>
              <a:ext cx="64761" cy="94749"/>
            </a:xfrm>
            <a:custGeom>
              <a:avLst/>
              <a:gdLst/>
              <a:ahLst/>
              <a:cxnLst/>
              <a:rect l="l" t="t" r="r" b="b"/>
              <a:pathLst>
                <a:path w="5874" h="8596" extrusionOk="0">
                  <a:moveTo>
                    <a:pt x="2146" y="1"/>
                  </a:moveTo>
                  <a:cubicBezTo>
                    <a:pt x="2146" y="1"/>
                    <a:pt x="1" y="823"/>
                    <a:pt x="92" y="2443"/>
                  </a:cubicBezTo>
                  <a:cubicBezTo>
                    <a:pt x="170" y="3849"/>
                    <a:pt x="4474" y="8595"/>
                    <a:pt x="5588" y="8595"/>
                  </a:cubicBezTo>
                  <a:cubicBezTo>
                    <a:pt x="5776" y="8595"/>
                    <a:pt x="5874" y="8460"/>
                    <a:pt x="5844" y="8150"/>
                  </a:cubicBezTo>
                  <a:cubicBezTo>
                    <a:pt x="5638" y="6004"/>
                    <a:pt x="3607" y="1370"/>
                    <a:pt x="3607" y="1370"/>
                  </a:cubicBezTo>
                  <a:lnTo>
                    <a:pt x="2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707;p59">
              <a:extLst>
                <a:ext uri="{FF2B5EF4-FFF2-40B4-BE49-F238E27FC236}">
                  <a16:creationId xmlns:a16="http://schemas.microsoft.com/office/drawing/2014/main" id="{B0FD75B2-803C-F444-82FC-DA05E9625952}"/>
                </a:ext>
              </a:extLst>
            </p:cNvPr>
            <p:cNvSpPr/>
            <p:nvPr/>
          </p:nvSpPr>
          <p:spPr>
            <a:xfrm flipH="1">
              <a:off x="7340292" y="1487604"/>
              <a:ext cx="112753" cy="139380"/>
            </a:xfrm>
            <a:custGeom>
              <a:avLst/>
              <a:gdLst/>
              <a:ahLst/>
              <a:cxnLst/>
              <a:rect l="l" t="t" r="r" b="b"/>
              <a:pathLst>
                <a:path w="10227" h="12645" extrusionOk="0">
                  <a:moveTo>
                    <a:pt x="2314" y="1"/>
                  </a:moveTo>
                  <a:cubicBezTo>
                    <a:pt x="2264" y="1"/>
                    <a:pt x="2216" y="8"/>
                    <a:pt x="2169" y="22"/>
                  </a:cubicBezTo>
                  <a:cubicBezTo>
                    <a:pt x="1439" y="273"/>
                    <a:pt x="1" y="1643"/>
                    <a:pt x="1" y="1643"/>
                  </a:cubicBezTo>
                  <a:cubicBezTo>
                    <a:pt x="1" y="1643"/>
                    <a:pt x="2261" y="2807"/>
                    <a:pt x="2968" y="3172"/>
                  </a:cubicBezTo>
                  <a:cubicBezTo>
                    <a:pt x="3676" y="3515"/>
                    <a:pt x="4498" y="4405"/>
                    <a:pt x="4680" y="5866"/>
                  </a:cubicBezTo>
                  <a:cubicBezTo>
                    <a:pt x="4886" y="7304"/>
                    <a:pt x="5456" y="11503"/>
                    <a:pt x="6118" y="11755"/>
                  </a:cubicBezTo>
                  <a:cubicBezTo>
                    <a:pt x="6803" y="12006"/>
                    <a:pt x="10227" y="12645"/>
                    <a:pt x="10227" y="12645"/>
                  </a:cubicBezTo>
                  <a:cubicBezTo>
                    <a:pt x="10227" y="12645"/>
                    <a:pt x="9998" y="9974"/>
                    <a:pt x="8629" y="7692"/>
                  </a:cubicBezTo>
                  <a:cubicBezTo>
                    <a:pt x="7259" y="5432"/>
                    <a:pt x="5388" y="3104"/>
                    <a:pt x="4726" y="2282"/>
                  </a:cubicBezTo>
                  <a:cubicBezTo>
                    <a:pt x="4106" y="1491"/>
                    <a:pt x="3046" y="1"/>
                    <a:pt x="2314"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708;p59">
              <a:extLst>
                <a:ext uri="{FF2B5EF4-FFF2-40B4-BE49-F238E27FC236}">
                  <a16:creationId xmlns:a16="http://schemas.microsoft.com/office/drawing/2014/main" id="{9FE7543C-C220-C645-82B7-23D091C41A64}"/>
                </a:ext>
              </a:extLst>
            </p:cNvPr>
            <p:cNvSpPr/>
            <p:nvPr/>
          </p:nvSpPr>
          <p:spPr>
            <a:xfrm flipH="1">
              <a:off x="7340549" y="1487593"/>
              <a:ext cx="88332" cy="136624"/>
            </a:xfrm>
            <a:custGeom>
              <a:avLst/>
              <a:gdLst/>
              <a:ahLst/>
              <a:cxnLst/>
              <a:rect l="l" t="t" r="r" b="b"/>
              <a:pathLst>
                <a:path w="8012" h="12395" extrusionOk="0">
                  <a:moveTo>
                    <a:pt x="137" y="1"/>
                  </a:moveTo>
                  <a:cubicBezTo>
                    <a:pt x="92" y="1"/>
                    <a:pt x="46" y="23"/>
                    <a:pt x="0" y="23"/>
                  </a:cubicBezTo>
                  <a:cubicBezTo>
                    <a:pt x="23" y="69"/>
                    <a:pt x="69" y="115"/>
                    <a:pt x="92" y="160"/>
                  </a:cubicBezTo>
                  <a:cubicBezTo>
                    <a:pt x="365" y="640"/>
                    <a:pt x="457" y="1187"/>
                    <a:pt x="411" y="1758"/>
                  </a:cubicBezTo>
                  <a:cubicBezTo>
                    <a:pt x="388" y="2123"/>
                    <a:pt x="251" y="2488"/>
                    <a:pt x="114" y="2831"/>
                  </a:cubicBezTo>
                  <a:cubicBezTo>
                    <a:pt x="388" y="2968"/>
                    <a:pt x="617" y="3082"/>
                    <a:pt x="776" y="3173"/>
                  </a:cubicBezTo>
                  <a:cubicBezTo>
                    <a:pt x="1484" y="3516"/>
                    <a:pt x="2306" y="4406"/>
                    <a:pt x="2488" y="5867"/>
                  </a:cubicBezTo>
                  <a:cubicBezTo>
                    <a:pt x="2625" y="6848"/>
                    <a:pt x="2945" y="9153"/>
                    <a:pt x="3333" y="10569"/>
                  </a:cubicBezTo>
                  <a:cubicBezTo>
                    <a:pt x="3447" y="10546"/>
                    <a:pt x="3561" y="10546"/>
                    <a:pt x="3675" y="10546"/>
                  </a:cubicBezTo>
                  <a:cubicBezTo>
                    <a:pt x="3949" y="10523"/>
                    <a:pt x="4223" y="10500"/>
                    <a:pt x="4474" y="10500"/>
                  </a:cubicBezTo>
                  <a:cubicBezTo>
                    <a:pt x="6871" y="10500"/>
                    <a:pt x="7829" y="11619"/>
                    <a:pt x="8012" y="12395"/>
                  </a:cubicBezTo>
                  <a:cubicBezTo>
                    <a:pt x="7921" y="11664"/>
                    <a:pt x="7555" y="9541"/>
                    <a:pt x="6437" y="7693"/>
                  </a:cubicBezTo>
                  <a:cubicBezTo>
                    <a:pt x="5067" y="5433"/>
                    <a:pt x="3196" y="3105"/>
                    <a:pt x="2534" y="2283"/>
                  </a:cubicBezTo>
                  <a:cubicBezTo>
                    <a:pt x="1918" y="1484"/>
                    <a:pt x="868" y="1"/>
                    <a:pt x="137" y="1"/>
                  </a:cubicBezTo>
                  <a:close/>
                </a:path>
              </a:pathLst>
            </a:custGeom>
            <a:solidFill>
              <a:srgbClr val="F685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709;p59">
              <a:extLst>
                <a:ext uri="{FF2B5EF4-FFF2-40B4-BE49-F238E27FC236}">
                  <a16:creationId xmlns:a16="http://schemas.microsoft.com/office/drawing/2014/main" id="{CE102CA1-FA4A-A948-95A9-6A3273B91DB5}"/>
                </a:ext>
              </a:extLst>
            </p:cNvPr>
            <p:cNvSpPr/>
            <p:nvPr/>
          </p:nvSpPr>
          <p:spPr>
            <a:xfrm rot="346478" flipH="1">
              <a:off x="7362955" y="1375208"/>
              <a:ext cx="175713" cy="200408"/>
            </a:xfrm>
            <a:custGeom>
              <a:avLst/>
              <a:gdLst/>
              <a:ahLst/>
              <a:cxnLst/>
              <a:rect l="l" t="t" r="r" b="b"/>
              <a:pathLst>
                <a:path w="8310" h="9479" extrusionOk="0">
                  <a:moveTo>
                    <a:pt x="4871" y="0"/>
                  </a:moveTo>
                  <a:cubicBezTo>
                    <a:pt x="3035" y="0"/>
                    <a:pt x="1418" y="1415"/>
                    <a:pt x="663" y="3658"/>
                  </a:cubicBezTo>
                  <a:cubicBezTo>
                    <a:pt x="0" y="5627"/>
                    <a:pt x="1652" y="9478"/>
                    <a:pt x="3784" y="9478"/>
                  </a:cubicBezTo>
                  <a:cubicBezTo>
                    <a:pt x="4148" y="9478"/>
                    <a:pt x="4526" y="9366"/>
                    <a:pt x="4909" y="9113"/>
                  </a:cubicBezTo>
                  <a:cubicBezTo>
                    <a:pt x="5799" y="8497"/>
                    <a:pt x="6826" y="7881"/>
                    <a:pt x="7237" y="6808"/>
                  </a:cubicBezTo>
                  <a:cubicBezTo>
                    <a:pt x="7305" y="6625"/>
                    <a:pt x="7351" y="6443"/>
                    <a:pt x="7397" y="6237"/>
                  </a:cubicBezTo>
                  <a:cubicBezTo>
                    <a:pt x="7488" y="5804"/>
                    <a:pt x="7534" y="5347"/>
                    <a:pt x="7671" y="4913"/>
                  </a:cubicBezTo>
                  <a:cubicBezTo>
                    <a:pt x="7876" y="4320"/>
                    <a:pt x="8241" y="3772"/>
                    <a:pt x="8264" y="3133"/>
                  </a:cubicBezTo>
                  <a:cubicBezTo>
                    <a:pt x="8310" y="2562"/>
                    <a:pt x="8218" y="2015"/>
                    <a:pt x="7945" y="1535"/>
                  </a:cubicBezTo>
                  <a:cubicBezTo>
                    <a:pt x="7465" y="736"/>
                    <a:pt x="6575" y="303"/>
                    <a:pt x="5708" y="97"/>
                  </a:cubicBezTo>
                  <a:cubicBezTo>
                    <a:pt x="5425" y="32"/>
                    <a:pt x="5146" y="0"/>
                    <a:pt x="4871"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710;p59">
              <a:extLst>
                <a:ext uri="{FF2B5EF4-FFF2-40B4-BE49-F238E27FC236}">
                  <a16:creationId xmlns:a16="http://schemas.microsoft.com/office/drawing/2014/main" id="{D2452D30-0494-A649-A2CC-9F7D1A0460E3}"/>
                </a:ext>
              </a:extLst>
            </p:cNvPr>
            <p:cNvSpPr/>
            <p:nvPr/>
          </p:nvSpPr>
          <p:spPr>
            <a:xfrm flipH="1">
              <a:off x="7475859" y="1475745"/>
              <a:ext cx="47730" cy="96231"/>
            </a:xfrm>
            <a:custGeom>
              <a:avLst/>
              <a:gdLst/>
              <a:ahLst/>
              <a:cxnLst/>
              <a:rect l="l" t="t" r="r" b="b"/>
              <a:pathLst>
                <a:path w="2740" h="5525" extrusionOk="0">
                  <a:moveTo>
                    <a:pt x="526" y="1"/>
                  </a:moveTo>
                  <a:lnTo>
                    <a:pt x="526" y="1"/>
                  </a:lnTo>
                  <a:cubicBezTo>
                    <a:pt x="1" y="1690"/>
                    <a:pt x="1096" y="4657"/>
                    <a:pt x="2740" y="5525"/>
                  </a:cubicBezTo>
                  <a:cubicBezTo>
                    <a:pt x="1119" y="4634"/>
                    <a:pt x="23" y="1667"/>
                    <a:pt x="571" y="24"/>
                  </a:cubicBezTo>
                  <a:lnTo>
                    <a:pt x="526" y="1"/>
                  </a:lnTo>
                  <a:close/>
                </a:path>
              </a:pathLst>
            </a:custGeom>
            <a:solidFill>
              <a:srgbClr val="F47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711;p59">
              <a:extLst>
                <a:ext uri="{FF2B5EF4-FFF2-40B4-BE49-F238E27FC236}">
                  <a16:creationId xmlns:a16="http://schemas.microsoft.com/office/drawing/2014/main" id="{D39BD1F9-6F47-AC43-8B87-1B417356D507}"/>
                </a:ext>
              </a:extLst>
            </p:cNvPr>
            <p:cNvSpPr/>
            <p:nvPr/>
          </p:nvSpPr>
          <p:spPr>
            <a:xfrm rot="346478" flipH="1">
              <a:off x="7386561" y="1376381"/>
              <a:ext cx="149642" cy="199816"/>
            </a:xfrm>
            <a:custGeom>
              <a:avLst/>
              <a:gdLst/>
              <a:ahLst/>
              <a:cxnLst/>
              <a:rect l="l" t="t" r="r" b="b"/>
              <a:pathLst>
                <a:path w="7077" h="9451" extrusionOk="0">
                  <a:moveTo>
                    <a:pt x="4771" y="1"/>
                  </a:moveTo>
                  <a:cubicBezTo>
                    <a:pt x="2922" y="1"/>
                    <a:pt x="1301" y="1416"/>
                    <a:pt x="548" y="3653"/>
                  </a:cubicBezTo>
                  <a:cubicBezTo>
                    <a:pt x="548" y="3676"/>
                    <a:pt x="548" y="3676"/>
                    <a:pt x="548" y="3699"/>
                  </a:cubicBezTo>
                  <a:cubicBezTo>
                    <a:pt x="0" y="5342"/>
                    <a:pt x="1096" y="8309"/>
                    <a:pt x="2717" y="9200"/>
                  </a:cubicBezTo>
                  <a:cubicBezTo>
                    <a:pt x="2968" y="9337"/>
                    <a:pt x="3242" y="9428"/>
                    <a:pt x="3538" y="9451"/>
                  </a:cubicBezTo>
                  <a:cubicBezTo>
                    <a:pt x="1986" y="8789"/>
                    <a:pt x="2078" y="5388"/>
                    <a:pt x="2557" y="3927"/>
                  </a:cubicBezTo>
                  <a:cubicBezTo>
                    <a:pt x="3287" y="1736"/>
                    <a:pt x="4360" y="594"/>
                    <a:pt x="6003" y="594"/>
                  </a:cubicBezTo>
                  <a:cubicBezTo>
                    <a:pt x="6300" y="594"/>
                    <a:pt x="6620" y="640"/>
                    <a:pt x="6939" y="709"/>
                  </a:cubicBezTo>
                  <a:cubicBezTo>
                    <a:pt x="6985" y="709"/>
                    <a:pt x="7031" y="731"/>
                    <a:pt x="7076" y="731"/>
                  </a:cubicBezTo>
                  <a:cubicBezTo>
                    <a:pt x="6917" y="617"/>
                    <a:pt x="6757" y="526"/>
                    <a:pt x="6597" y="435"/>
                  </a:cubicBezTo>
                  <a:cubicBezTo>
                    <a:pt x="6277" y="275"/>
                    <a:pt x="5935" y="161"/>
                    <a:pt x="5593" y="92"/>
                  </a:cubicBezTo>
                  <a:cubicBezTo>
                    <a:pt x="5319" y="24"/>
                    <a:pt x="5022" y="1"/>
                    <a:pt x="4771" y="1"/>
                  </a:cubicBezTo>
                  <a:close/>
                </a:path>
              </a:pathLst>
            </a:custGeom>
            <a:solidFill>
              <a:srgbClr val="F68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712;p59">
              <a:extLst>
                <a:ext uri="{FF2B5EF4-FFF2-40B4-BE49-F238E27FC236}">
                  <a16:creationId xmlns:a16="http://schemas.microsoft.com/office/drawing/2014/main" id="{57372976-C4BE-1242-9F80-EFCC7E69D4A9}"/>
                </a:ext>
              </a:extLst>
            </p:cNvPr>
            <p:cNvSpPr/>
            <p:nvPr/>
          </p:nvSpPr>
          <p:spPr>
            <a:xfrm rot="346478" flipH="1">
              <a:off x="7332223" y="1344339"/>
              <a:ext cx="199840" cy="94083"/>
            </a:xfrm>
            <a:custGeom>
              <a:avLst/>
              <a:gdLst/>
              <a:ahLst/>
              <a:cxnLst/>
              <a:rect l="l" t="t" r="r" b="b"/>
              <a:pathLst>
                <a:path w="9451" h="4450" extrusionOk="0">
                  <a:moveTo>
                    <a:pt x="4234" y="0"/>
                  </a:moveTo>
                  <a:cubicBezTo>
                    <a:pt x="1572" y="0"/>
                    <a:pt x="1" y="3617"/>
                    <a:pt x="1" y="3617"/>
                  </a:cubicBezTo>
                  <a:cubicBezTo>
                    <a:pt x="1" y="3617"/>
                    <a:pt x="1393" y="2704"/>
                    <a:pt x="2557" y="2544"/>
                  </a:cubicBezTo>
                  <a:cubicBezTo>
                    <a:pt x="2625" y="2534"/>
                    <a:pt x="2692" y="2529"/>
                    <a:pt x="2760" y="2529"/>
                  </a:cubicBezTo>
                  <a:cubicBezTo>
                    <a:pt x="4134" y="2529"/>
                    <a:pt x="5533" y="4450"/>
                    <a:pt x="6914" y="4450"/>
                  </a:cubicBezTo>
                  <a:cubicBezTo>
                    <a:pt x="7213" y="4450"/>
                    <a:pt x="7511" y="4360"/>
                    <a:pt x="7807" y="4142"/>
                  </a:cubicBezTo>
                  <a:cubicBezTo>
                    <a:pt x="9451" y="2955"/>
                    <a:pt x="8058" y="307"/>
                    <a:pt x="4475" y="10"/>
                  </a:cubicBezTo>
                  <a:cubicBezTo>
                    <a:pt x="4394" y="4"/>
                    <a:pt x="4313" y="0"/>
                    <a:pt x="4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713;p59">
              <a:extLst>
                <a:ext uri="{FF2B5EF4-FFF2-40B4-BE49-F238E27FC236}">
                  <a16:creationId xmlns:a16="http://schemas.microsoft.com/office/drawing/2014/main" id="{763BEB29-26C2-3543-995D-B3E84D11E4D2}"/>
                </a:ext>
              </a:extLst>
            </p:cNvPr>
            <p:cNvSpPr/>
            <p:nvPr/>
          </p:nvSpPr>
          <p:spPr>
            <a:xfrm rot="346478" flipH="1">
              <a:off x="7421250" y="1336665"/>
              <a:ext cx="176453" cy="208484"/>
            </a:xfrm>
            <a:custGeom>
              <a:avLst/>
              <a:gdLst/>
              <a:ahLst/>
              <a:cxnLst/>
              <a:rect l="l" t="t" r="r" b="b"/>
              <a:pathLst>
                <a:path w="8345" h="9861" extrusionOk="0">
                  <a:moveTo>
                    <a:pt x="5103" y="0"/>
                  </a:moveTo>
                  <a:lnTo>
                    <a:pt x="1337" y="2168"/>
                  </a:lnTo>
                  <a:lnTo>
                    <a:pt x="881" y="6026"/>
                  </a:lnTo>
                  <a:cubicBezTo>
                    <a:pt x="881" y="6026"/>
                    <a:pt x="1" y="9860"/>
                    <a:pt x="1091" y="9860"/>
                  </a:cubicBezTo>
                  <a:cubicBezTo>
                    <a:pt x="1139" y="9860"/>
                    <a:pt x="1190" y="9853"/>
                    <a:pt x="1246" y="9838"/>
                  </a:cubicBezTo>
                  <a:cubicBezTo>
                    <a:pt x="4419" y="8948"/>
                    <a:pt x="1725" y="3538"/>
                    <a:pt x="5697" y="3196"/>
                  </a:cubicBezTo>
                  <a:cubicBezTo>
                    <a:pt x="8116" y="2990"/>
                    <a:pt x="8230" y="2830"/>
                    <a:pt x="8276" y="1529"/>
                  </a:cubicBezTo>
                  <a:cubicBezTo>
                    <a:pt x="8344" y="228"/>
                    <a:pt x="5103" y="0"/>
                    <a:pt x="5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714;p59">
              <a:extLst>
                <a:ext uri="{FF2B5EF4-FFF2-40B4-BE49-F238E27FC236}">
                  <a16:creationId xmlns:a16="http://schemas.microsoft.com/office/drawing/2014/main" id="{BEB6463C-B8C4-B54D-99C2-650284D3F062}"/>
                </a:ext>
              </a:extLst>
            </p:cNvPr>
            <p:cNvSpPr/>
            <p:nvPr/>
          </p:nvSpPr>
          <p:spPr>
            <a:xfrm rot="346478" flipH="1">
              <a:off x="7408262" y="1340821"/>
              <a:ext cx="135094" cy="90743"/>
            </a:xfrm>
            <a:custGeom>
              <a:avLst/>
              <a:gdLst/>
              <a:ahLst/>
              <a:cxnLst/>
              <a:rect l="l" t="t" r="r" b="b"/>
              <a:pathLst>
                <a:path w="6389" h="4292" extrusionOk="0">
                  <a:moveTo>
                    <a:pt x="4728" y="0"/>
                  </a:moveTo>
                  <a:cubicBezTo>
                    <a:pt x="3343" y="0"/>
                    <a:pt x="1505" y="661"/>
                    <a:pt x="500" y="2871"/>
                  </a:cubicBezTo>
                  <a:cubicBezTo>
                    <a:pt x="0" y="3960"/>
                    <a:pt x="6" y="4292"/>
                    <a:pt x="199" y="4292"/>
                  </a:cubicBezTo>
                  <a:cubicBezTo>
                    <a:pt x="500" y="4292"/>
                    <a:pt x="1253" y="3488"/>
                    <a:pt x="1253" y="3488"/>
                  </a:cubicBezTo>
                  <a:cubicBezTo>
                    <a:pt x="1253" y="3488"/>
                    <a:pt x="3228" y="660"/>
                    <a:pt x="5988" y="660"/>
                  </a:cubicBezTo>
                  <a:cubicBezTo>
                    <a:pt x="6120" y="660"/>
                    <a:pt x="6253" y="666"/>
                    <a:pt x="6389" y="680"/>
                  </a:cubicBezTo>
                  <a:cubicBezTo>
                    <a:pt x="6389" y="680"/>
                    <a:pt x="6298" y="269"/>
                    <a:pt x="5658" y="109"/>
                  </a:cubicBezTo>
                  <a:cubicBezTo>
                    <a:pt x="5390" y="41"/>
                    <a:pt x="5073" y="0"/>
                    <a:pt x="4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715;p59">
              <a:extLst>
                <a:ext uri="{FF2B5EF4-FFF2-40B4-BE49-F238E27FC236}">
                  <a16:creationId xmlns:a16="http://schemas.microsoft.com/office/drawing/2014/main" id="{1AF8B72E-7964-924D-87FF-0270760DB278}"/>
                </a:ext>
              </a:extLst>
            </p:cNvPr>
            <p:cNvSpPr/>
            <p:nvPr/>
          </p:nvSpPr>
          <p:spPr>
            <a:xfrm rot="346478" flipH="1">
              <a:off x="7490747" y="1401583"/>
              <a:ext cx="72400" cy="90278"/>
            </a:xfrm>
            <a:custGeom>
              <a:avLst/>
              <a:gdLst/>
              <a:ahLst/>
              <a:cxnLst/>
              <a:rect l="l" t="t" r="r" b="b"/>
              <a:pathLst>
                <a:path w="3424" h="4270" extrusionOk="0">
                  <a:moveTo>
                    <a:pt x="1938" y="1"/>
                  </a:moveTo>
                  <a:cubicBezTo>
                    <a:pt x="1213" y="1"/>
                    <a:pt x="501" y="755"/>
                    <a:pt x="274" y="1807"/>
                  </a:cubicBezTo>
                  <a:cubicBezTo>
                    <a:pt x="0" y="2971"/>
                    <a:pt x="434" y="4067"/>
                    <a:pt x="1233" y="4250"/>
                  </a:cubicBezTo>
                  <a:cubicBezTo>
                    <a:pt x="1301" y="4263"/>
                    <a:pt x="1370" y="4270"/>
                    <a:pt x="1439" y="4270"/>
                  </a:cubicBezTo>
                  <a:cubicBezTo>
                    <a:pt x="2175" y="4270"/>
                    <a:pt x="2920" y="3511"/>
                    <a:pt x="3150" y="2446"/>
                  </a:cubicBezTo>
                  <a:cubicBezTo>
                    <a:pt x="3424" y="1282"/>
                    <a:pt x="2967" y="187"/>
                    <a:pt x="2168" y="27"/>
                  </a:cubicBezTo>
                  <a:cubicBezTo>
                    <a:pt x="2092" y="9"/>
                    <a:pt x="2015" y="1"/>
                    <a:pt x="19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716;p59">
              <a:extLst>
                <a:ext uri="{FF2B5EF4-FFF2-40B4-BE49-F238E27FC236}">
                  <a16:creationId xmlns:a16="http://schemas.microsoft.com/office/drawing/2014/main" id="{8562B1E0-A20E-3646-878E-853B222652BA}"/>
                </a:ext>
              </a:extLst>
            </p:cNvPr>
            <p:cNvSpPr/>
            <p:nvPr/>
          </p:nvSpPr>
          <p:spPr>
            <a:xfrm rot="346478" flipH="1">
              <a:off x="7494512" y="1401270"/>
              <a:ext cx="66627" cy="82984"/>
            </a:xfrm>
            <a:custGeom>
              <a:avLst/>
              <a:gdLst/>
              <a:ahLst/>
              <a:cxnLst/>
              <a:rect l="l" t="t" r="r" b="b"/>
              <a:pathLst>
                <a:path w="3151" h="3925" extrusionOk="0">
                  <a:moveTo>
                    <a:pt x="1805" y="0"/>
                  </a:moveTo>
                  <a:cubicBezTo>
                    <a:pt x="1136" y="0"/>
                    <a:pt x="458" y="692"/>
                    <a:pt x="251" y="1666"/>
                  </a:cubicBezTo>
                  <a:cubicBezTo>
                    <a:pt x="0" y="2738"/>
                    <a:pt x="411" y="3743"/>
                    <a:pt x="1141" y="3902"/>
                  </a:cubicBezTo>
                  <a:cubicBezTo>
                    <a:pt x="1209" y="3917"/>
                    <a:pt x="1277" y="3924"/>
                    <a:pt x="1345" y="3924"/>
                  </a:cubicBezTo>
                  <a:cubicBezTo>
                    <a:pt x="2015" y="3924"/>
                    <a:pt x="2692" y="3233"/>
                    <a:pt x="2899" y="2259"/>
                  </a:cubicBezTo>
                  <a:cubicBezTo>
                    <a:pt x="3150" y="1186"/>
                    <a:pt x="2739" y="182"/>
                    <a:pt x="2009" y="22"/>
                  </a:cubicBezTo>
                  <a:cubicBezTo>
                    <a:pt x="1941" y="7"/>
                    <a:pt x="1873" y="0"/>
                    <a:pt x="1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717;p59">
              <a:extLst>
                <a:ext uri="{FF2B5EF4-FFF2-40B4-BE49-F238E27FC236}">
                  <a16:creationId xmlns:a16="http://schemas.microsoft.com/office/drawing/2014/main" id="{815B9D8D-451E-804D-912F-3BEBC2C06A03}"/>
                </a:ext>
              </a:extLst>
            </p:cNvPr>
            <p:cNvSpPr/>
            <p:nvPr/>
          </p:nvSpPr>
          <p:spPr>
            <a:xfrm flipH="1">
              <a:off x="7340255" y="1564466"/>
              <a:ext cx="370440" cy="90307"/>
            </a:xfrm>
            <a:custGeom>
              <a:avLst/>
              <a:gdLst/>
              <a:ahLst/>
              <a:cxnLst/>
              <a:rect l="l" t="t" r="r" b="b"/>
              <a:pathLst>
                <a:path w="33600" h="8193" extrusionOk="0">
                  <a:moveTo>
                    <a:pt x="12786" y="0"/>
                  </a:moveTo>
                  <a:cubicBezTo>
                    <a:pt x="12482" y="0"/>
                    <a:pt x="12160" y="24"/>
                    <a:pt x="11824" y="80"/>
                  </a:cubicBezTo>
                  <a:cubicBezTo>
                    <a:pt x="9496" y="468"/>
                    <a:pt x="6255" y="1198"/>
                    <a:pt x="4383" y="2042"/>
                  </a:cubicBezTo>
                  <a:cubicBezTo>
                    <a:pt x="2489" y="2887"/>
                    <a:pt x="1" y="4508"/>
                    <a:pt x="2717" y="5124"/>
                  </a:cubicBezTo>
                  <a:cubicBezTo>
                    <a:pt x="4956" y="5632"/>
                    <a:pt x="6621" y="6295"/>
                    <a:pt x="9592" y="6295"/>
                  </a:cubicBezTo>
                  <a:cubicBezTo>
                    <a:pt x="10225" y="6295"/>
                    <a:pt x="10917" y="6265"/>
                    <a:pt x="11687" y="6197"/>
                  </a:cubicBezTo>
                  <a:cubicBezTo>
                    <a:pt x="13810" y="6014"/>
                    <a:pt x="15157" y="5512"/>
                    <a:pt x="15979" y="5055"/>
                  </a:cubicBezTo>
                  <a:lnTo>
                    <a:pt x="17394" y="5558"/>
                  </a:lnTo>
                  <a:lnTo>
                    <a:pt x="19060" y="8091"/>
                  </a:lnTo>
                  <a:cubicBezTo>
                    <a:pt x="19060" y="8091"/>
                    <a:pt x="20105" y="8193"/>
                    <a:pt x="22587" y="8193"/>
                  </a:cubicBezTo>
                  <a:cubicBezTo>
                    <a:pt x="23828" y="8193"/>
                    <a:pt x="25428" y="8167"/>
                    <a:pt x="27437" y="8091"/>
                  </a:cubicBezTo>
                  <a:cubicBezTo>
                    <a:pt x="33463" y="7863"/>
                    <a:pt x="33600" y="6493"/>
                    <a:pt x="33600" y="5672"/>
                  </a:cubicBezTo>
                  <a:cubicBezTo>
                    <a:pt x="33600" y="4919"/>
                    <a:pt x="32719" y="3535"/>
                    <a:pt x="30029" y="3535"/>
                  </a:cubicBezTo>
                  <a:cubicBezTo>
                    <a:pt x="29782" y="3535"/>
                    <a:pt x="29519" y="3547"/>
                    <a:pt x="29240" y="3572"/>
                  </a:cubicBezTo>
                  <a:cubicBezTo>
                    <a:pt x="29028" y="3591"/>
                    <a:pt x="28808" y="3600"/>
                    <a:pt x="28581" y="3600"/>
                  </a:cubicBezTo>
                  <a:cubicBezTo>
                    <a:pt x="25263" y="3600"/>
                    <a:pt x="20544" y="1700"/>
                    <a:pt x="20544" y="1700"/>
                  </a:cubicBezTo>
                  <a:cubicBezTo>
                    <a:pt x="20344" y="2278"/>
                    <a:pt x="19819" y="2682"/>
                    <a:pt x="19202" y="2682"/>
                  </a:cubicBezTo>
                  <a:cubicBezTo>
                    <a:pt x="19185" y="2682"/>
                    <a:pt x="19168" y="2682"/>
                    <a:pt x="19151" y="2682"/>
                  </a:cubicBezTo>
                  <a:cubicBezTo>
                    <a:pt x="18170" y="2682"/>
                    <a:pt x="16983" y="2271"/>
                    <a:pt x="15819" y="856"/>
                  </a:cubicBezTo>
                  <a:cubicBezTo>
                    <a:pt x="15819" y="856"/>
                    <a:pt x="14611" y="0"/>
                    <a:pt x="12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718;p59">
              <a:extLst>
                <a:ext uri="{FF2B5EF4-FFF2-40B4-BE49-F238E27FC236}">
                  <a16:creationId xmlns:a16="http://schemas.microsoft.com/office/drawing/2014/main" id="{A6A650DA-A901-2C46-B871-4BD7CADDE7EA}"/>
                </a:ext>
              </a:extLst>
            </p:cNvPr>
            <p:cNvSpPr/>
            <p:nvPr/>
          </p:nvSpPr>
          <p:spPr>
            <a:xfrm flipH="1">
              <a:off x="7548372" y="1407215"/>
              <a:ext cx="96149" cy="125745"/>
            </a:xfrm>
            <a:custGeom>
              <a:avLst/>
              <a:gdLst/>
              <a:ahLst/>
              <a:cxnLst/>
              <a:rect l="l" t="t" r="r" b="b"/>
              <a:pathLst>
                <a:path w="8721" h="11408" extrusionOk="0">
                  <a:moveTo>
                    <a:pt x="8292" y="1"/>
                  </a:moveTo>
                  <a:cubicBezTo>
                    <a:pt x="8148" y="1"/>
                    <a:pt x="7928" y="127"/>
                    <a:pt x="7602" y="422"/>
                  </a:cubicBezTo>
                  <a:cubicBezTo>
                    <a:pt x="7138" y="864"/>
                    <a:pt x="6417" y="2161"/>
                    <a:pt x="6227" y="2161"/>
                  </a:cubicBezTo>
                  <a:cubicBezTo>
                    <a:pt x="6220" y="2161"/>
                    <a:pt x="6215" y="2160"/>
                    <a:pt x="6209" y="2157"/>
                  </a:cubicBezTo>
                  <a:cubicBezTo>
                    <a:pt x="6027" y="2043"/>
                    <a:pt x="6963" y="810"/>
                    <a:pt x="7168" y="582"/>
                  </a:cubicBezTo>
                  <a:cubicBezTo>
                    <a:pt x="7322" y="428"/>
                    <a:pt x="7341" y="264"/>
                    <a:pt x="7197" y="264"/>
                  </a:cubicBezTo>
                  <a:cubicBezTo>
                    <a:pt x="7128" y="264"/>
                    <a:pt x="7020" y="302"/>
                    <a:pt x="6871" y="399"/>
                  </a:cubicBezTo>
                  <a:cubicBezTo>
                    <a:pt x="6392" y="696"/>
                    <a:pt x="6050" y="1335"/>
                    <a:pt x="5730" y="1837"/>
                  </a:cubicBezTo>
                  <a:cubicBezTo>
                    <a:pt x="5453" y="2305"/>
                    <a:pt x="5375" y="2595"/>
                    <a:pt x="5255" y="2595"/>
                  </a:cubicBezTo>
                  <a:cubicBezTo>
                    <a:pt x="5246" y="2595"/>
                    <a:pt x="5237" y="2594"/>
                    <a:pt x="5228" y="2590"/>
                  </a:cubicBezTo>
                  <a:cubicBezTo>
                    <a:pt x="5068" y="2568"/>
                    <a:pt x="5137" y="2225"/>
                    <a:pt x="5479" y="1814"/>
                  </a:cubicBezTo>
                  <a:cubicBezTo>
                    <a:pt x="5821" y="1404"/>
                    <a:pt x="6187" y="970"/>
                    <a:pt x="5913" y="970"/>
                  </a:cubicBezTo>
                  <a:cubicBezTo>
                    <a:pt x="5907" y="969"/>
                    <a:pt x="5901" y="969"/>
                    <a:pt x="5894" y="969"/>
                  </a:cubicBezTo>
                  <a:cubicBezTo>
                    <a:pt x="5613" y="969"/>
                    <a:pt x="5035" y="1467"/>
                    <a:pt x="4589" y="2271"/>
                  </a:cubicBezTo>
                  <a:cubicBezTo>
                    <a:pt x="4109" y="3093"/>
                    <a:pt x="3767" y="4325"/>
                    <a:pt x="3927" y="5193"/>
                  </a:cubicBezTo>
                  <a:cubicBezTo>
                    <a:pt x="3927" y="5193"/>
                    <a:pt x="594" y="9438"/>
                    <a:pt x="1" y="9849"/>
                  </a:cubicBezTo>
                  <a:lnTo>
                    <a:pt x="2443" y="10397"/>
                  </a:lnTo>
                  <a:cubicBezTo>
                    <a:pt x="2503" y="11129"/>
                    <a:pt x="2625" y="11407"/>
                    <a:pt x="2776" y="11407"/>
                  </a:cubicBezTo>
                  <a:cubicBezTo>
                    <a:pt x="3198" y="11407"/>
                    <a:pt x="3850" y="9230"/>
                    <a:pt x="4018" y="8776"/>
                  </a:cubicBezTo>
                  <a:cubicBezTo>
                    <a:pt x="4452" y="7589"/>
                    <a:pt x="5045" y="6243"/>
                    <a:pt x="5411" y="6106"/>
                  </a:cubicBezTo>
                  <a:cubicBezTo>
                    <a:pt x="6004" y="5900"/>
                    <a:pt x="6985" y="4736"/>
                    <a:pt x="7374" y="4165"/>
                  </a:cubicBezTo>
                  <a:cubicBezTo>
                    <a:pt x="7488" y="3983"/>
                    <a:pt x="7762" y="3572"/>
                    <a:pt x="8150" y="3389"/>
                  </a:cubicBezTo>
                  <a:cubicBezTo>
                    <a:pt x="8479" y="3235"/>
                    <a:pt x="8597" y="2954"/>
                    <a:pt x="8259" y="2954"/>
                  </a:cubicBezTo>
                  <a:cubicBezTo>
                    <a:pt x="8246" y="2954"/>
                    <a:pt x="8232" y="2955"/>
                    <a:pt x="8218" y="2956"/>
                  </a:cubicBezTo>
                  <a:cubicBezTo>
                    <a:pt x="7830" y="2979"/>
                    <a:pt x="7602" y="3138"/>
                    <a:pt x="7145" y="3549"/>
                  </a:cubicBezTo>
                  <a:cubicBezTo>
                    <a:pt x="6947" y="3728"/>
                    <a:pt x="6783" y="3855"/>
                    <a:pt x="6698" y="3855"/>
                  </a:cubicBezTo>
                  <a:cubicBezTo>
                    <a:pt x="6686" y="3855"/>
                    <a:pt x="6675" y="3852"/>
                    <a:pt x="6666" y="3846"/>
                  </a:cubicBezTo>
                  <a:cubicBezTo>
                    <a:pt x="6575" y="3777"/>
                    <a:pt x="7054" y="3047"/>
                    <a:pt x="7579" y="2431"/>
                  </a:cubicBezTo>
                  <a:cubicBezTo>
                    <a:pt x="8104" y="1792"/>
                    <a:pt x="8720" y="1084"/>
                    <a:pt x="8720" y="787"/>
                  </a:cubicBezTo>
                  <a:cubicBezTo>
                    <a:pt x="8720" y="705"/>
                    <a:pt x="8685" y="666"/>
                    <a:pt x="8626" y="666"/>
                  </a:cubicBezTo>
                  <a:cubicBezTo>
                    <a:pt x="8505" y="666"/>
                    <a:pt x="8280" y="824"/>
                    <a:pt x="8035" y="1084"/>
                  </a:cubicBezTo>
                  <a:cubicBezTo>
                    <a:pt x="7656" y="1486"/>
                    <a:pt x="7124" y="2432"/>
                    <a:pt x="6887" y="2432"/>
                  </a:cubicBezTo>
                  <a:cubicBezTo>
                    <a:pt x="6882" y="2432"/>
                    <a:pt x="6877" y="2432"/>
                    <a:pt x="6871" y="2431"/>
                  </a:cubicBezTo>
                  <a:cubicBezTo>
                    <a:pt x="6620" y="2385"/>
                    <a:pt x="7419" y="1404"/>
                    <a:pt x="7739" y="1016"/>
                  </a:cubicBezTo>
                  <a:cubicBezTo>
                    <a:pt x="8081" y="650"/>
                    <a:pt x="8606" y="331"/>
                    <a:pt x="8446" y="80"/>
                  </a:cubicBezTo>
                  <a:cubicBezTo>
                    <a:pt x="8410" y="29"/>
                    <a:pt x="8359" y="1"/>
                    <a:pt x="8292"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719;p59">
              <a:extLst>
                <a:ext uri="{FF2B5EF4-FFF2-40B4-BE49-F238E27FC236}">
                  <a16:creationId xmlns:a16="http://schemas.microsoft.com/office/drawing/2014/main" id="{A74DDF93-ABD0-8C47-B822-5939BD86AB25}"/>
                </a:ext>
              </a:extLst>
            </p:cNvPr>
            <p:cNvSpPr/>
            <p:nvPr/>
          </p:nvSpPr>
          <p:spPr>
            <a:xfrm flipH="1">
              <a:off x="7340300" y="1554524"/>
              <a:ext cx="58642" cy="72462"/>
            </a:xfrm>
            <a:custGeom>
              <a:avLst/>
              <a:gdLst/>
              <a:ahLst/>
              <a:cxnLst/>
              <a:rect l="l" t="t" r="r" b="b"/>
              <a:pathLst>
                <a:path w="5319" h="6574" extrusionOk="0">
                  <a:moveTo>
                    <a:pt x="2671" y="0"/>
                  </a:moveTo>
                  <a:cubicBezTo>
                    <a:pt x="2032" y="525"/>
                    <a:pt x="1142" y="1118"/>
                    <a:pt x="0" y="1392"/>
                  </a:cubicBezTo>
                  <a:cubicBezTo>
                    <a:pt x="297" y="3196"/>
                    <a:pt x="731" y="5501"/>
                    <a:pt x="1210" y="5684"/>
                  </a:cubicBezTo>
                  <a:cubicBezTo>
                    <a:pt x="1895" y="5935"/>
                    <a:pt x="5319" y="6574"/>
                    <a:pt x="5319" y="6574"/>
                  </a:cubicBezTo>
                  <a:cubicBezTo>
                    <a:pt x="5319" y="6574"/>
                    <a:pt x="5090" y="3903"/>
                    <a:pt x="3721" y="1621"/>
                  </a:cubicBezTo>
                  <a:cubicBezTo>
                    <a:pt x="3401" y="1073"/>
                    <a:pt x="3036" y="525"/>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720;p59">
              <a:extLst>
                <a:ext uri="{FF2B5EF4-FFF2-40B4-BE49-F238E27FC236}">
                  <a16:creationId xmlns:a16="http://schemas.microsoft.com/office/drawing/2014/main" id="{01944D7B-01AC-C54E-9193-9CB6531B1763}"/>
                </a:ext>
              </a:extLst>
            </p:cNvPr>
            <p:cNvSpPr/>
            <p:nvPr/>
          </p:nvSpPr>
          <p:spPr>
            <a:xfrm flipH="1">
              <a:off x="7603986" y="1498164"/>
              <a:ext cx="95377" cy="119010"/>
            </a:xfrm>
            <a:custGeom>
              <a:avLst/>
              <a:gdLst/>
              <a:ahLst/>
              <a:cxnLst/>
              <a:rect l="l" t="t" r="r" b="b"/>
              <a:pathLst>
                <a:path w="8651" h="10797" extrusionOk="0">
                  <a:moveTo>
                    <a:pt x="6323" y="0"/>
                  </a:moveTo>
                  <a:cubicBezTo>
                    <a:pt x="4154" y="2511"/>
                    <a:pt x="1255" y="6095"/>
                    <a:pt x="753" y="7738"/>
                  </a:cubicBezTo>
                  <a:cubicBezTo>
                    <a:pt x="0" y="10157"/>
                    <a:pt x="753" y="10797"/>
                    <a:pt x="753" y="10797"/>
                  </a:cubicBezTo>
                  <a:lnTo>
                    <a:pt x="4907" y="8674"/>
                  </a:lnTo>
                  <a:cubicBezTo>
                    <a:pt x="7350" y="6962"/>
                    <a:pt x="7966" y="3652"/>
                    <a:pt x="8651" y="1781"/>
                  </a:cubicBezTo>
                  <a:cubicBezTo>
                    <a:pt x="7715" y="1324"/>
                    <a:pt x="6688" y="525"/>
                    <a:pt x="6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721;p59">
              <a:extLst>
                <a:ext uri="{FF2B5EF4-FFF2-40B4-BE49-F238E27FC236}">
                  <a16:creationId xmlns:a16="http://schemas.microsoft.com/office/drawing/2014/main" id="{E533AEAD-44B1-D247-BF43-F4B584794F3F}"/>
                </a:ext>
              </a:extLst>
            </p:cNvPr>
            <p:cNvSpPr/>
            <p:nvPr/>
          </p:nvSpPr>
          <p:spPr>
            <a:xfrm flipH="1">
              <a:off x="7458556" y="1816184"/>
              <a:ext cx="78024" cy="206815"/>
            </a:xfrm>
            <a:custGeom>
              <a:avLst/>
              <a:gdLst/>
              <a:ahLst/>
              <a:cxnLst/>
              <a:rect l="l" t="t" r="r" b="b"/>
              <a:pathLst>
                <a:path w="7077" h="18763" extrusionOk="0">
                  <a:moveTo>
                    <a:pt x="47" y="0"/>
                  </a:moveTo>
                  <a:lnTo>
                    <a:pt x="1" y="46"/>
                  </a:lnTo>
                  <a:cubicBezTo>
                    <a:pt x="229" y="1986"/>
                    <a:pt x="731" y="7076"/>
                    <a:pt x="1119" y="11390"/>
                  </a:cubicBezTo>
                  <a:cubicBezTo>
                    <a:pt x="3037" y="13330"/>
                    <a:pt x="4475" y="14403"/>
                    <a:pt x="4475" y="14403"/>
                  </a:cubicBezTo>
                  <a:cubicBezTo>
                    <a:pt x="3197" y="14814"/>
                    <a:pt x="2306" y="15521"/>
                    <a:pt x="1599" y="16366"/>
                  </a:cubicBezTo>
                  <a:cubicBezTo>
                    <a:pt x="1690" y="17576"/>
                    <a:pt x="1759" y="18329"/>
                    <a:pt x="1759" y="18329"/>
                  </a:cubicBezTo>
                  <a:lnTo>
                    <a:pt x="1713" y="18763"/>
                  </a:lnTo>
                  <a:cubicBezTo>
                    <a:pt x="4110" y="16526"/>
                    <a:pt x="7077" y="16115"/>
                    <a:pt x="5799" y="14083"/>
                  </a:cubicBezTo>
                  <a:cubicBezTo>
                    <a:pt x="2580" y="8971"/>
                    <a:pt x="47" y="0"/>
                    <a:pt x="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722;p59">
              <a:extLst>
                <a:ext uri="{FF2B5EF4-FFF2-40B4-BE49-F238E27FC236}">
                  <a16:creationId xmlns:a16="http://schemas.microsoft.com/office/drawing/2014/main" id="{8DC42FBF-141A-2946-B9C5-1821E7B30FC0}"/>
                </a:ext>
              </a:extLst>
            </p:cNvPr>
            <p:cNvSpPr/>
            <p:nvPr/>
          </p:nvSpPr>
          <p:spPr>
            <a:xfrm flipH="1">
              <a:off x="7517173" y="1772401"/>
              <a:ext cx="121308" cy="472502"/>
            </a:xfrm>
            <a:custGeom>
              <a:avLst/>
              <a:gdLst/>
              <a:ahLst/>
              <a:cxnLst/>
              <a:rect l="l" t="t" r="r" b="b"/>
              <a:pathLst>
                <a:path w="11003" h="42867" extrusionOk="0">
                  <a:moveTo>
                    <a:pt x="5136" y="1"/>
                  </a:moveTo>
                  <a:lnTo>
                    <a:pt x="389" y="3082"/>
                  </a:lnTo>
                  <a:cubicBezTo>
                    <a:pt x="389" y="3082"/>
                    <a:pt x="1" y="5958"/>
                    <a:pt x="754" y="8971"/>
                  </a:cubicBezTo>
                  <a:cubicBezTo>
                    <a:pt x="1507" y="11984"/>
                    <a:pt x="3995" y="18010"/>
                    <a:pt x="3995" y="19745"/>
                  </a:cubicBezTo>
                  <a:cubicBezTo>
                    <a:pt x="3995" y="21479"/>
                    <a:pt x="2260" y="23282"/>
                    <a:pt x="1667" y="25611"/>
                  </a:cubicBezTo>
                  <a:cubicBezTo>
                    <a:pt x="1074" y="27939"/>
                    <a:pt x="2032" y="32390"/>
                    <a:pt x="2717" y="35106"/>
                  </a:cubicBezTo>
                  <a:cubicBezTo>
                    <a:pt x="3402" y="37822"/>
                    <a:pt x="4155" y="42867"/>
                    <a:pt x="4155" y="42867"/>
                  </a:cubicBezTo>
                  <a:lnTo>
                    <a:pt x="8081" y="42867"/>
                  </a:lnTo>
                  <a:lnTo>
                    <a:pt x="11003" y="22301"/>
                  </a:lnTo>
                  <a:cubicBezTo>
                    <a:pt x="11003" y="22301"/>
                    <a:pt x="9587" y="6597"/>
                    <a:pt x="9199" y="3698"/>
                  </a:cubicBezTo>
                  <a:cubicBezTo>
                    <a:pt x="8811" y="777"/>
                    <a:pt x="5136" y="1"/>
                    <a:pt x="5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723;p59">
              <a:extLst>
                <a:ext uri="{FF2B5EF4-FFF2-40B4-BE49-F238E27FC236}">
                  <a16:creationId xmlns:a16="http://schemas.microsoft.com/office/drawing/2014/main" id="{F42051E1-EF53-0C4C-A6F0-ACC758E82E88}"/>
                </a:ext>
              </a:extLst>
            </p:cNvPr>
            <p:cNvSpPr/>
            <p:nvPr/>
          </p:nvSpPr>
          <p:spPr>
            <a:xfrm flipH="1">
              <a:off x="7592916" y="2065267"/>
              <a:ext cx="31223" cy="178642"/>
            </a:xfrm>
            <a:custGeom>
              <a:avLst/>
              <a:gdLst/>
              <a:ahLst/>
              <a:cxnLst/>
              <a:rect l="l" t="t" r="r" b="b"/>
              <a:pathLst>
                <a:path w="2832" h="16207" extrusionOk="0">
                  <a:moveTo>
                    <a:pt x="2831" y="16206"/>
                  </a:moveTo>
                  <a:cubicBezTo>
                    <a:pt x="2740" y="15476"/>
                    <a:pt x="2032" y="11025"/>
                    <a:pt x="1416" y="8537"/>
                  </a:cubicBezTo>
                  <a:cubicBezTo>
                    <a:pt x="800" y="6163"/>
                    <a:pt x="1" y="2443"/>
                    <a:pt x="206" y="0"/>
                  </a:cubicBezTo>
                  <a:cubicBezTo>
                    <a:pt x="1" y="2443"/>
                    <a:pt x="800" y="6163"/>
                    <a:pt x="1416" y="8537"/>
                  </a:cubicBezTo>
                  <a:cubicBezTo>
                    <a:pt x="2032" y="11025"/>
                    <a:pt x="2740" y="15476"/>
                    <a:pt x="2831" y="16206"/>
                  </a:cubicBezTo>
                  <a:lnTo>
                    <a:pt x="2831" y="16206"/>
                  </a:lnTo>
                </a:path>
              </a:pathLst>
            </a:custGeom>
            <a:solidFill>
              <a:srgbClr val="E1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724;p59">
              <a:extLst>
                <a:ext uri="{FF2B5EF4-FFF2-40B4-BE49-F238E27FC236}">
                  <a16:creationId xmlns:a16="http://schemas.microsoft.com/office/drawing/2014/main" id="{A8EA510C-4DF1-6946-AF1A-A5EA5AE9128D}"/>
                </a:ext>
              </a:extLst>
            </p:cNvPr>
            <p:cNvSpPr/>
            <p:nvPr/>
          </p:nvSpPr>
          <p:spPr>
            <a:xfrm flipH="1">
              <a:off x="7568759" y="1799330"/>
              <a:ext cx="66448" cy="445574"/>
            </a:xfrm>
            <a:custGeom>
              <a:avLst/>
              <a:gdLst/>
              <a:ahLst/>
              <a:cxnLst/>
              <a:rect l="l" t="t" r="r" b="b"/>
              <a:pathLst>
                <a:path w="6027" h="40424" extrusionOk="0">
                  <a:moveTo>
                    <a:pt x="2831" y="0"/>
                  </a:moveTo>
                  <a:cubicBezTo>
                    <a:pt x="1804" y="434"/>
                    <a:pt x="936" y="730"/>
                    <a:pt x="274" y="730"/>
                  </a:cubicBezTo>
                  <a:lnTo>
                    <a:pt x="92" y="730"/>
                  </a:lnTo>
                  <a:cubicBezTo>
                    <a:pt x="46" y="936"/>
                    <a:pt x="0" y="1575"/>
                    <a:pt x="0" y="2442"/>
                  </a:cubicBezTo>
                  <a:cubicBezTo>
                    <a:pt x="0" y="3538"/>
                    <a:pt x="92" y="5022"/>
                    <a:pt x="457" y="6528"/>
                  </a:cubicBezTo>
                  <a:cubicBezTo>
                    <a:pt x="1210" y="9541"/>
                    <a:pt x="3698" y="15567"/>
                    <a:pt x="3698" y="17302"/>
                  </a:cubicBezTo>
                  <a:cubicBezTo>
                    <a:pt x="3698" y="19036"/>
                    <a:pt x="1963" y="20839"/>
                    <a:pt x="1370" y="23168"/>
                  </a:cubicBezTo>
                  <a:cubicBezTo>
                    <a:pt x="1302" y="23464"/>
                    <a:pt x="1256" y="23784"/>
                    <a:pt x="1210" y="24126"/>
                  </a:cubicBezTo>
                  <a:cubicBezTo>
                    <a:pt x="1005" y="26569"/>
                    <a:pt x="1804" y="30289"/>
                    <a:pt x="2420" y="32663"/>
                  </a:cubicBezTo>
                  <a:cubicBezTo>
                    <a:pt x="3036" y="35151"/>
                    <a:pt x="3744" y="39602"/>
                    <a:pt x="3835" y="40332"/>
                  </a:cubicBezTo>
                  <a:cubicBezTo>
                    <a:pt x="3858" y="40401"/>
                    <a:pt x="3858" y="40424"/>
                    <a:pt x="3858" y="40424"/>
                  </a:cubicBezTo>
                  <a:lnTo>
                    <a:pt x="5958" y="40424"/>
                  </a:lnTo>
                  <a:lnTo>
                    <a:pt x="5091" y="40378"/>
                  </a:lnTo>
                  <a:cubicBezTo>
                    <a:pt x="5091" y="40378"/>
                    <a:pt x="4543" y="35128"/>
                    <a:pt x="3949" y="32298"/>
                  </a:cubicBezTo>
                  <a:cubicBezTo>
                    <a:pt x="3356" y="29467"/>
                    <a:pt x="2557" y="24834"/>
                    <a:pt x="3287" y="22437"/>
                  </a:cubicBezTo>
                  <a:cubicBezTo>
                    <a:pt x="4018" y="20063"/>
                    <a:pt x="5889" y="18260"/>
                    <a:pt x="5958" y="16480"/>
                  </a:cubicBezTo>
                  <a:cubicBezTo>
                    <a:pt x="6026" y="14677"/>
                    <a:pt x="3721" y="8331"/>
                    <a:pt x="3082" y="5181"/>
                  </a:cubicBezTo>
                  <a:cubicBezTo>
                    <a:pt x="2648" y="3104"/>
                    <a:pt x="2740" y="1118"/>
                    <a:pt x="2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725;p59">
              <a:extLst>
                <a:ext uri="{FF2B5EF4-FFF2-40B4-BE49-F238E27FC236}">
                  <a16:creationId xmlns:a16="http://schemas.microsoft.com/office/drawing/2014/main" id="{CE10D125-7F2A-9844-923D-9B9BAC903A97}"/>
                </a:ext>
              </a:extLst>
            </p:cNvPr>
            <p:cNvSpPr/>
            <p:nvPr/>
          </p:nvSpPr>
          <p:spPr>
            <a:xfrm flipH="1">
              <a:off x="7464945" y="1600754"/>
              <a:ext cx="185110" cy="206650"/>
            </a:xfrm>
            <a:custGeom>
              <a:avLst/>
              <a:gdLst/>
              <a:ahLst/>
              <a:cxnLst/>
              <a:rect l="l" t="t" r="r" b="b"/>
              <a:pathLst>
                <a:path w="16790" h="18748" extrusionOk="0">
                  <a:moveTo>
                    <a:pt x="12357" y="1"/>
                  </a:moveTo>
                  <a:cubicBezTo>
                    <a:pt x="11322" y="1"/>
                    <a:pt x="10478" y="120"/>
                    <a:pt x="10478" y="120"/>
                  </a:cubicBezTo>
                  <a:lnTo>
                    <a:pt x="5502" y="1832"/>
                  </a:lnTo>
                  <a:cubicBezTo>
                    <a:pt x="5502" y="1832"/>
                    <a:pt x="3539" y="6077"/>
                    <a:pt x="2489" y="10369"/>
                  </a:cubicBezTo>
                  <a:cubicBezTo>
                    <a:pt x="1439" y="14660"/>
                    <a:pt x="1" y="18289"/>
                    <a:pt x="1051" y="18654"/>
                  </a:cubicBezTo>
                  <a:cubicBezTo>
                    <a:pt x="1223" y="18718"/>
                    <a:pt x="1414" y="18747"/>
                    <a:pt x="1623" y="18747"/>
                  </a:cubicBezTo>
                  <a:cubicBezTo>
                    <a:pt x="2688" y="18747"/>
                    <a:pt x="4232" y="17987"/>
                    <a:pt x="6255" y="17148"/>
                  </a:cubicBezTo>
                  <a:cubicBezTo>
                    <a:pt x="7853" y="16479"/>
                    <a:pt x="9341" y="16301"/>
                    <a:pt x="10634" y="16301"/>
                  </a:cubicBezTo>
                  <a:cubicBezTo>
                    <a:pt x="11373" y="16301"/>
                    <a:pt x="12049" y="16359"/>
                    <a:pt x="12646" y="16417"/>
                  </a:cubicBezTo>
                  <a:cubicBezTo>
                    <a:pt x="13243" y="16478"/>
                    <a:pt x="13760" y="16534"/>
                    <a:pt x="14183" y="16534"/>
                  </a:cubicBezTo>
                  <a:cubicBezTo>
                    <a:pt x="14715" y="16534"/>
                    <a:pt x="15101" y="16446"/>
                    <a:pt x="15317" y="16166"/>
                  </a:cubicBezTo>
                  <a:cubicBezTo>
                    <a:pt x="16161" y="15048"/>
                    <a:pt x="14632" y="6214"/>
                    <a:pt x="15933" y="2676"/>
                  </a:cubicBezTo>
                  <a:cubicBezTo>
                    <a:pt x="16789" y="402"/>
                    <a:pt x="14253" y="1"/>
                    <a:pt x="12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726;p59">
              <a:extLst>
                <a:ext uri="{FF2B5EF4-FFF2-40B4-BE49-F238E27FC236}">
                  <a16:creationId xmlns:a16="http://schemas.microsoft.com/office/drawing/2014/main" id="{9D3D9DA7-34DC-0441-BF09-59B07F3AFCFE}"/>
                </a:ext>
              </a:extLst>
            </p:cNvPr>
            <p:cNvSpPr/>
            <p:nvPr/>
          </p:nvSpPr>
          <p:spPr>
            <a:xfrm flipH="1">
              <a:off x="7577307" y="1600809"/>
              <a:ext cx="113260" cy="32968"/>
            </a:xfrm>
            <a:custGeom>
              <a:avLst/>
              <a:gdLst/>
              <a:ahLst/>
              <a:cxnLst/>
              <a:rect l="l" t="t" r="r" b="b"/>
              <a:pathLst>
                <a:path w="10273" h="2991" extrusionOk="0">
                  <a:moveTo>
                    <a:pt x="10272" y="1"/>
                  </a:moveTo>
                  <a:lnTo>
                    <a:pt x="10272" y="1"/>
                  </a:lnTo>
                  <a:cubicBezTo>
                    <a:pt x="8172" y="1370"/>
                    <a:pt x="5159" y="1667"/>
                    <a:pt x="2945" y="1667"/>
                  </a:cubicBezTo>
                  <a:cubicBezTo>
                    <a:pt x="1416" y="1667"/>
                    <a:pt x="252" y="1530"/>
                    <a:pt x="1" y="1485"/>
                  </a:cubicBezTo>
                  <a:lnTo>
                    <a:pt x="1" y="1485"/>
                  </a:lnTo>
                  <a:lnTo>
                    <a:pt x="92" y="1553"/>
                  </a:lnTo>
                  <a:lnTo>
                    <a:pt x="457" y="1713"/>
                  </a:lnTo>
                  <a:cubicBezTo>
                    <a:pt x="572" y="1758"/>
                    <a:pt x="686" y="1781"/>
                    <a:pt x="823" y="1827"/>
                  </a:cubicBezTo>
                  <a:lnTo>
                    <a:pt x="891" y="1827"/>
                  </a:lnTo>
                  <a:cubicBezTo>
                    <a:pt x="960" y="1850"/>
                    <a:pt x="1028" y="1873"/>
                    <a:pt x="1074" y="1873"/>
                  </a:cubicBezTo>
                  <a:cubicBezTo>
                    <a:pt x="3219" y="2375"/>
                    <a:pt x="4886" y="2991"/>
                    <a:pt x="7784" y="2991"/>
                  </a:cubicBezTo>
                  <a:cubicBezTo>
                    <a:pt x="8081" y="2991"/>
                    <a:pt x="8378" y="2991"/>
                    <a:pt x="8675" y="2968"/>
                  </a:cubicBezTo>
                  <a:cubicBezTo>
                    <a:pt x="8994" y="2261"/>
                    <a:pt x="9177" y="1827"/>
                    <a:pt x="9177" y="1827"/>
                  </a:cubicBezTo>
                  <a:lnTo>
                    <a:pt x="9428" y="1758"/>
                  </a:lnTo>
                  <a:lnTo>
                    <a:pt x="10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727;p59">
              <a:extLst>
                <a:ext uri="{FF2B5EF4-FFF2-40B4-BE49-F238E27FC236}">
                  <a16:creationId xmlns:a16="http://schemas.microsoft.com/office/drawing/2014/main" id="{AF467E1D-0BFE-CA43-BAF2-4F9AF8C7BB8E}"/>
                </a:ext>
              </a:extLst>
            </p:cNvPr>
            <p:cNvSpPr/>
            <p:nvPr/>
          </p:nvSpPr>
          <p:spPr>
            <a:xfrm flipH="1">
              <a:off x="7586636" y="1620187"/>
              <a:ext cx="8313" cy="13348"/>
            </a:xfrm>
            <a:custGeom>
              <a:avLst/>
              <a:gdLst/>
              <a:ahLst/>
              <a:cxnLst/>
              <a:rect l="l" t="t" r="r" b="b"/>
              <a:pathLst>
                <a:path w="754" h="1211" extrusionOk="0">
                  <a:moveTo>
                    <a:pt x="754" y="0"/>
                  </a:moveTo>
                  <a:lnTo>
                    <a:pt x="503" y="69"/>
                  </a:lnTo>
                  <a:cubicBezTo>
                    <a:pt x="503" y="69"/>
                    <a:pt x="320" y="503"/>
                    <a:pt x="1" y="1210"/>
                  </a:cubicBezTo>
                  <a:lnTo>
                    <a:pt x="160" y="1210"/>
                  </a:lnTo>
                  <a:lnTo>
                    <a:pt x="754" y="0"/>
                  </a:lnTo>
                  <a:close/>
                </a:path>
              </a:pathLst>
            </a:custGeom>
            <a:solidFill>
              <a:srgbClr val="F68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728;p59">
              <a:extLst>
                <a:ext uri="{FF2B5EF4-FFF2-40B4-BE49-F238E27FC236}">
                  <a16:creationId xmlns:a16="http://schemas.microsoft.com/office/drawing/2014/main" id="{BA70B007-4B56-D84C-AE37-E46634B16D0C}"/>
                </a:ext>
              </a:extLst>
            </p:cNvPr>
            <p:cNvSpPr/>
            <p:nvPr/>
          </p:nvSpPr>
          <p:spPr>
            <a:xfrm flipH="1">
              <a:off x="7408238" y="1653652"/>
              <a:ext cx="51343" cy="1014"/>
            </a:xfrm>
            <a:custGeom>
              <a:avLst/>
              <a:gdLst/>
              <a:ahLst/>
              <a:cxnLst/>
              <a:rect l="l" t="t" r="r" b="b"/>
              <a:pathLst>
                <a:path w="4657" h="92" extrusionOk="0">
                  <a:moveTo>
                    <a:pt x="4657" y="0"/>
                  </a:moveTo>
                  <a:lnTo>
                    <a:pt x="4657" y="0"/>
                  </a:lnTo>
                  <a:cubicBezTo>
                    <a:pt x="3567" y="37"/>
                    <a:pt x="2652" y="61"/>
                    <a:pt x="1868" y="75"/>
                  </a:cubicBezTo>
                  <a:lnTo>
                    <a:pt x="1868" y="75"/>
                  </a:lnTo>
                  <a:cubicBezTo>
                    <a:pt x="2691" y="61"/>
                    <a:pt x="3617" y="37"/>
                    <a:pt x="4657" y="0"/>
                  </a:cubicBezTo>
                  <a:close/>
                  <a:moveTo>
                    <a:pt x="1868" y="75"/>
                  </a:moveTo>
                  <a:lnTo>
                    <a:pt x="1868" y="75"/>
                  </a:lnTo>
                  <a:cubicBezTo>
                    <a:pt x="1174" y="87"/>
                    <a:pt x="554" y="91"/>
                    <a:pt x="1" y="91"/>
                  </a:cubicBezTo>
                  <a:lnTo>
                    <a:pt x="137" y="91"/>
                  </a:lnTo>
                  <a:cubicBezTo>
                    <a:pt x="639" y="91"/>
                    <a:pt x="1207" y="87"/>
                    <a:pt x="1868" y="75"/>
                  </a:cubicBezTo>
                  <a:close/>
                </a:path>
              </a:pathLst>
            </a:custGeom>
            <a:solidFill>
              <a:srgbClr val="F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729;p59">
              <a:extLst>
                <a:ext uri="{FF2B5EF4-FFF2-40B4-BE49-F238E27FC236}">
                  <a16:creationId xmlns:a16="http://schemas.microsoft.com/office/drawing/2014/main" id="{AB6AB18F-FC50-214E-920F-C5ED0C5785ED}"/>
                </a:ext>
              </a:extLst>
            </p:cNvPr>
            <p:cNvSpPr/>
            <p:nvPr/>
          </p:nvSpPr>
          <p:spPr>
            <a:xfrm flipH="1">
              <a:off x="7358402" y="1631761"/>
              <a:ext cx="120801" cy="22905"/>
            </a:xfrm>
            <a:custGeom>
              <a:avLst/>
              <a:gdLst/>
              <a:ahLst/>
              <a:cxnLst/>
              <a:rect l="l" t="t" r="r" b="b"/>
              <a:pathLst>
                <a:path w="10957" h="2078" extrusionOk="0">
                  <a:moveTo>
                    <a:pt x="388" y="0"/>
                  </a:moveTo>
                  <a:cubicBezTo>
                    <a:pt x="206" y="548"/>
                    <a:pt x="91" y="1210"/>
                    <a:pt x="0" y="1941"/>
                  </a:cubicBezTo>
                  <a:cubicBezTo>
                    <a:pt x="0" y="1986"/>
                    <a:pt x="0" y="2009"/>
                    <a:pt x="0" y="2055"/>
                  </a:cubicBezTo>
                  <a:cubicBezTo>
                    <a:pt x="502" y="2077"/>
                    <a:pt x="1073" y="2077"/>
                    <a:pt x="1781" y="2077"/>
                  </a:cubicBezTo>
                  <a:cubicBezTo>
                    <a:pt x="2990" y="2077"/>
                    <a:pt x="4520" y="2055"/>
                    <a:pt x="6437" y="1986"/>
                  </a:cubicBezTo>
                  <a:lnTo>
                    <a:pt x="6597" y="1986"/>
                  </a:lnTo>
                  <a:cubicBezTo>
                    <a:pt x="6597" y="1986"/>
                    <a:pt x="6597" y="1963"/>
                    <a:pt x="6597" y="1963"/>
                  </a:cubicBezTo>
                  <a:lnTo>
                    <a:pt x="6734" y="1963"/>
                  </a:lnTo>
                  <a:cubicBezTo>
                    <a:pt x="8765" y="1872"/>
                    <a:pt x="10089" y="1644"/>
                    <a:pt x="10956" y="1370"/>
                  </a:cubicBezTo>
                  <a:lnTo>
                    <a:pt x="10956" y="1370"/>
                  </a:lnTo>
                  <a:cubicBezTo>
                    <a:pt x="9861" y="1461"/>
                    <a:pt x="8856" y="1507"/>
                    <a:pt x="7943" y="1507"/>
                  </a:cubicBezTo>
                  <a:cubicBezTo>
                    <a:pt x="3470" y="1507"/>
                    <a:pt x="1210" y="48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730;p59">
              <a:extLst>
                <a:ext uri="{FF2B5EF4-FFF2-40B4-BE49-F238E27FC236}">
                  <a16:creationId xmlns:a16="http://schemas.microsoft.com/office/drawing/2014/main" id="{A053D43A-683F-E647-A62E-C33219B6D779}"/>
                </a:ext>
              </a:extLst>
            </p:cNvPr>
            <p:cNvSpPr/>
            <p:nvPr/>
          </p:nvSpPr>
          <p:spPr>
            <a:xfrm flipH="1">
              <a:off x="7474914" y="1629248"/>
              <a:ext cx="4289" cy="23908"/>
            </a:xfrm>
            <a:custGeom>
              <a:avLst/>
              <a:gdLst/>
              <a:ahLst/>
              <a:cxnLst/>
              <a:rect l="l" t="t" r="r" b="b"/>
              <a:pathLst>
                <a:path w="389" h="2169" extrusionOk="0">
                  <a:moveTo>
                    <a:pt x="46" y="0"/>
                  </a:moveTo>
                  <a:cubicBezTo>
                    <a:pt x="46" y="0"/>
                    <a:pt x="23" y="776"/>
                    <a:pt x="0" y="2169"/>
                  </a:cubicBezTo>
                  <a:cubicBezTo>
                    <a:pt x="91" y="1438"/>
                    <a:pt x="206" y="776"/>
                    <a:pt x="388" y="228"/>
                  </a:cubicBezTo>
                  <a:cubicBezTo>
                    <a:pt x="160" y="91"/>
                    <a:pt x="46" y="0"/>
                    <a:pt x="46" y="0"/>
                  </a:cubicBezTo>
                  <a:close/>
                </a:path>
              </a:pathLst>
            </a:custGeom>
            <a:solidFill>
              <a:srgbClr val="F68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731;p59">
              <a:extLst>
                <a:ext uri="{FF2B5EF4-FFF2-40B4-BE49-F238E27FC236}">
                  <a16:creationId xmlns:a16="http://schemas.microsoft.com/office/drawing/2014/main" id="{C921C2B5-A251-4A49-9898-05EF632F8FD7}"/>
                </a:ext>
              </a:extLst>
            </p:cNvPr>
            <p:cNvSpPr/>
            <p:nvPr/>
          </p:nvSpPr>
          <p:spPr>
            <a:xfrm flipH="1">
              <a:off x="7567000" y="2275858"/>
              <a:ext cx="29966" cy="9568"/>
            </a:xfrm>
            <a:custGeom>
              <a:avLst/>
              <a:gdLst/>
              <a:ahLst/>
              <a:cxnLst/>
              <a:rect l="l" t="t" r="r" b="b"/>
              <a:pathLst>
                <a:path w="2718" h="868" extrusionOk="0">
                  <a:moveTo>
                    <a:pt x="2717" y="867"/>
                  </a:moveTo>
                  <a:lnTo>
                    <a:pt x="2717" y="867"/>
                  </a:lnTo>
                  <a:lnTo>
                    <a:pt x="2717" y="867"/>
                  </a:lnTo>
                  <a:close/>
                  <a:moveTo>
                    <a:pt x="2717" y="867"/>
                  </a:moveTo>
                  <a:cubicBezTo>
                    <a:pt x="1439" y="685"/>
                    <a:pt x="389" y="388"/>
                    <a:pt x="69" y="69"/>
                  </a:cubicBezTo>
                  <a:lnTo>
                    <a:pt x="47" y="69"/>
                  </a:lnTo>
                  <a:lnTo>
                    <a:pt x="69" y="69"/>
                  </a:lnTo>
                  <a:cubicBezTo>
                    <a:pt x="389" y="388"/>
                    <a:pt x="1439" y="685"/>
                    <a:pt x="2717" y="867"/>
                  </a:cubicBezTo>
                  <a:close/>
                  <a:moveTo>
                    <a:pt x="47" y="46"/>
                  </a:moveTo>
                  <a:cubicBezTo>
                    <a:pt x="47" y="46"/>
                    <a:pt x="47" y="46"/>
                    <a:pt x="47" y="46"/>
                  </a:cubicBezTo>
                  <a:cubicBezTo>
                    <a:pt x="47" y="46"/>
                    <a:pt x="47" y="46"/>
                    <a:pt x="47" y="46"/>
                  </a:cubicBezTo>
                  <a:close/>
                  <a:moveTo>
                    <a:pt x="47" y="46"/>
                  </a:moveTo>
                  <a:cubicBezTo>
                    <a:pt x="47" y="46"/>
                    <a:pt x="47" y="46"/>
                    <a:pt x="47" y="46"/>
                  </a:cubicBezTo>
                  <a:cubicBezTo>
                    <a:pt x="47" y="46"/>
                    <a:pt x="47" y="46"/>
                    <a:pt x="47" y="46"/>
                  </a:cubicBezTo>
                  <a:close/>
                  <a:moveTo>
                    <a:pt x="47" y="46"/>
                  </a:moveTo>
                  <a:lnTo>
                    <a:pt x="47" y="46"/>
                  </a:lnTo>
                  <a:lnTo>
                    <a:pt x="47" y="46"/>
                  </a:lnTo>
                  <a:close/>
                  <a:moveTo>
                    <a:pt x="24" y="46"/>
                  </a:moveTo>
                  <a:lnTo>
                    <a:pt x="24" y="23"/>
                  </a:lnTo>
                  <a:lnTo>
                    <a:pt x="24" y="46"/>
                  </a:lnTo>
                  <a:close/>
                  <a:moveTo>
                    <a:pt x="24" y="23"/>
                  </a:moveTo>
                  <a:cubicBezTo>
                    <a:pt x="24" y="23"/>
                    <a:pt x="24" y="23"/>
                    <a:pt x="24" y="23"/>
                  </a:cubicBezTo>
                  <a:lnTo>
                    <a:pt x="24" y="23"/>
                  </a:lnTo>
                  <a:close/>
                  <a:moveTo>
                    <a:pt x="24" y="23"/>
                  </a:moveTo>
                  <a:lnTo>
                    <a:pt x="24" y="23"/>
                  </a:lnTo>
                  <a:lnTo>
                    <a:pt x="24" y="23"/>
                  </a:lnTo>
                  <a:close/>
                  <a:moveTo>
                    <a:pt x="24" y="23"/>
                  </a:moveTo>
                  <a:cubicBezTo>
                    <a:pt x="24" y="23"/>
                    <a:pt x="24" y="23"/>
                    <a:pt x="24" y="23"/>
                  </a:cubicBezTo>
                  <a:cubicBezTo>
                    <a:pt x="24" y="23"/>
                    <a:pt x="24" y="23"/>
                    <a:pt x="24" y="23"/>
                  </a:cubicBezTo>
                  <a:close/>
                  <a:moveTo>
                    <a:pt x="1" y="0"/>
                  </a:moveTo>
                  <a:lnTo>
                    <a:pt x="1" y="0"/>
                  </a:lnTo>
                  <a:lnTo>
                    <a:pt x="1" y="0"/>
                  </a:lnTo>
                  <a:close/>
                  <a:moveTo>
                    <a:pt x="1" y="0"/>
                  </a:moveTo>
                  <a:lnTo>
                    <a:pt x="1" y="0"/>
                  </a:lnTo>
                  <a:lnTo>
                    <a:pt x="1" y="0"/>
                  </a:lnTo>
                  <a:close/>
                </a:path>
              </a:pathLst>
            </a:custGeom>
            <a:solidFill>
              <a:srgbClr val="85A6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732;p59">
              <a:extLst>
                <a:ext uri="{FF2B5EF4-FFF2-40B4-BE49-F238E27FC236}">
                  <a16:creationId xmlns:a16="http://schemas.microsoft.com/office/drawing/2014/main" id="{8CEBF1E3-9A77-B145-90B4-6C41FBE70F88}"/>
                </a:ext>
              </a:extLst>
            </p:cNvPr>
            <p:cNvSpPr/>
            <p:nvPr/>
          </p:nvSpPr>
          <p:spPr>
            <a:xfrm flipH="1">
              <a:off x="7491258" y="2255224"/>
              <a:ext cx="110989" cy="33222"/>
            </a:xfrm>
            <a:custGeom>
              <a:avLst/>
              <a:gdLst/>
              <a:ahLst/>
              <a:cxnLst/>
              <a:rect l="l" t="t" r="r" b="b"/>
              <a:pathLst>
                <a:path w="10067" h="3014" extrusionOk="0">
                  <a:moveTo>
                    <a:pt x="320" y="0"/>
                  </a:moveTo>
                  <a:lnTo>
                    <a:pt x="320" y="0"/>
                  </a:lnTo>
                  <a:cubicBezTo>
                    <a:pt x="92" y="617"/>
                    <a:pt x="1" y="1347"/>
                    <a:pt x="480" y="1872"/>
                  </a:cubicBezTo>
                  <a:cubicBezTo>
                    <a:pt x="480" y="1872"/>
                    <a:pt x="480" y="1872"/>
                    <a:pt x="503" y="1895"/>
                  </a:cubicBezTo>
                  <a:lnTo>
                    <a:pt x="503" y="1918"/>
                  </a:lnTo>
                  <a:lnTo>
                    <a:pt x="526" y="1918"/>
                  </a:lnTo>
                  <a:lnTo>
                    <a:pt x="526" y="1941"/>
                  </a:lnTo>
                  <a:lnTo>
                    <a:pt x="548" y="1941"/>
                  </a:lnTo>
                  <a:cubicBezTo>
                    <a:pt x="868" y="2260"/>
                    <a:pt x="1918" y="2557"/>
                    <a:pt x="3196" y="2739"/>
                  </a:cubicBezTo>
                  <a:cubicBezTo>
                    <a:pt x="4337" y="2922"/>
                    <a:pt x="5661" y="3013"/>
                    <a:pt x="6848" y="3013"/>
                  </a:cubicBezTo>
                  <a:cubicBezTo>
                    <a:pt x="8629" y="3013"/>
                    <a:pt x="10067" y="2785"/>
                    <a:pt x="9975" y="2237"/>
                  </a:cubicBezTo>
                  <a:lnTo>
                    <a:pt x="9975" y="2237"/>
                  </a:lnTo>
                  <a:cubicBezTo>
                    <a:pt x="9679" y="2511"/>
                    <a:pt x="8788" y="2648"/>
                    <a:pt x="7670" y="2648"/>
                  </a:cubicBezTo>
                  <a:cubicBezTo>
                    <a:pt x="5113" y="2648"/>
                    <a:pt x="1347" y="2009"/>
                    <a:pt x="663" y="1279"/>
                  </a:cubicBezTo>
                  <a:cubicBezTo>
                    <a:pt x="320" y="891"/>
                    <a:pt x="252" y="434"/>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733;p59">
              <a:extLst>
                <a:ext uri="{FF2B5EF4-FFF2-40B4-BE49-F238E27FC236}">
                  <a16:creationId xmlns:a16="http://schemas.microsoft.com/office/drawing/2014/main" id="{8AF78767-60C3-1843-944B-95DA0CDA6917}"/>
                </a:ext>
              </a:extLst>
            </p:cNvPr>
            <p:cNvSpPr/>
            <p:nvPr/>
          </p:nvSpPr>
          <p:spPr>
            <a:xfrm rot="-517957" flipH="1">
              <a:off x="7426914" y="1447385"/>
              <a:ext cx="32085" cy="16077"/>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734;p59">
              <a:extLst>
                <a:ext uri="{FF2B5EF4-FFF2-40B4-BE49-F238E27FC236}">
                  <a16:creationId xmlns:a16="http://schemas.microsoft.com/office/drawing/2014/main" id="{569A8559-96B3-D544-8097-CC409C71919E}"/>
                </a:ext>
              </a:extLst>
            </p:cNvPr>
            <p:cNvSpPr/>
            <p:nvPr/>
          </p:nvSpPr>
          <p:spPr>
            <a:xfrm rot="-517957" flipH="1">
              <a:off x="7389813" y="1522807"/>
              <a:ext cx="50916" cy="11515"/>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735;p59">
              <a:extLst>
                <a:ext uri="{FF2B5EF4-FFF2-40B4-BE49-F238E27FC236}">
                  <a16:creationId xmlns:a16="http://schemas.microsoft.com/office/drawing/2014/main" id="{EBAE9241-9185-0F48-AC79-2E567BD53C25}"/>
                </a:ext>
              </a:extLst>
            </p:cNvPr>
            <p:cNvSpPr/>
            <p:nvPr/>
          </p:nvSpPr>
          <p:spPr>
            <a:xfrm rot="-517957" flipH="1">
              <a:off x="7409765" y="1538257"/>
              <a:ext cx="20917" cy="8734"/>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736;p59">
              <a:extLst>
                <a:ext uri="{FF2B5EF4-FFF2-40B4-BE49-F238E27FC236}">
                  <a16:creationId xmlns:a16="http://schemas.microsoft.com/office/drawing/2014/main" id="{EB231367-588D-244C-89DF-FCB7C32BAF96}"/>
                </a:ext>
              </a:extLst>
            </p:cNvPr>
            <p:cNvSpPr/>
            <p:nvPr/>
          </p:nvSpPr>
          <p:spPr>
            <a:xfrm rot="-517957" flipH="1">
              <a:off x="7430678" y="1428332"/>
              <a:ext cx="36271" cy="15215"/>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737;p59">
              <a:extLst>
                <a:ext uri="{FF2B5EF4-FFF2-40B4-BE49-F238E27FC236}">
                  <a16:creationId xmlns:a16="http://schemas.microsoft.com/office/drawing/2014/main" id="{3FC2EFB3-DB97-3F48-A952-AE013457A2B4}"/>
                </a:ext>
              </a:extLst>
            </p:cNvPr>
            <p:cNvSpPr/>
            <p:nvPr/>
          </p:nvSpPr>
          <p:spPr>
            <a:xfrm rot="-518515" flipH="1">
              <a:off x="7388380" y="1500535"/>
              <a:ext cx="23329" cy="5278"/>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3738;p59">
            <a:extLst>
              <a:ext uri="{FF2B5EF4-FFF2-40B4-BE49-F238E27FC236}">
                <a16:creationId xmlns:a16="http://schemas.microsoft.com/office/drawing/2014/main" id="{A8203629-DFB5-F84D-888C-3F715CF62B0F}"/>
              </a:ext>
            </a:extLst>
          </p:cNvPr>
          <p:cNvGrpSpPr/>
          <p:nvPr/>
        </p:nvGrpSpPr>
        <p:grpSpPr>
          <a:xfrm>
            <a:off x="5459779" y="2090605"/>
            <a:ext cx="1100427" cy="1511300"/>
            <a:chOff x="5230560" y="1360451"/>
            <a:chExt cx="715864" cy="983151"/>
          </a:xfrm>
        </p:grpSpPr>
        <p:sp>
          <p:nvSpPr>
            <p:cNvPr id="186" name="Google Shape;3739;p59">
              <a:extLst>
                <a:ext uri="{FF2B5EF4-FFF2-40B4-BE49-F238E27FC236}">
                  <a16:creationId xmlns:a16="http://schemas.microsoft.com/office/drawing/2014/main" id="{8D77043A-50B1-1D4D-B2BB-F4D2F4CF1CAA}"/>
                </a:ext>
              </a:extLst>
            </p:cNvPr>
            <p:cNvSpPr/>
            <p:nvPr/>
          </p:nvSpPr>
          <p:spPr>
            <a:xfrm>
              <a:off x="5404533" y="1392096"/>
              <a:ext cx="541891" cy="451808"/>
            </a:xfrm>
            <a:custGeom>
              <a:avLst/>
              <a:gdLst/>
              <a:ahLst/>
              <a:cxnLst/>
              <a:rect l="l" t="t" r="r" b="b"/>
              <a:pathLst>
                <a:path w="26065" h="21732" extrusionOk="0">
                  <a:moveTo>
                    <a:pt x="7701" y="0"/>
                  </a:moveTo>
                  <a:cubicBezTo>
                    <a:pt x="7503" y="0"/>
                    <a:pt x="7302" y="12"/>
                    <a:pt x="7099" y="37"/>
                  </a:cubicBezTo>
                  <a:cubicBezTo>
                    <a:pt x="5478" y="220"/>
                    <a:pt x="4292" y="3438"/>
                    <a:pt x="5227" y="3438"/>
                  </a:cubicBezTo>
                  <a:cubicBezTo>
                    <a:pt x="6186" y="3438"/>
                    <a:pt x="6255" y="4146"/>
                    <a:pt x="7190" y="4260"/>
                  </a:cubicBezTo>
                  <a:cubicBezTo>
                    <a:pt x="7231" y="4265"/>
                    <a:pt x="7271" y="4267"/>
                    <a:pt x="7311" y="4267"/>
                  </a:cubicBezTo>
                  <a:cubicBezTo>
                    <a:pt x="7448" y="4267"/>
                    <a:pt x="7583" y="4240"/>
                    <a:pt x="7714" y="4194"/>
                  </a:cubicBezTo>
                  <a:lnTo>
                    <a:pt x="7714" y="4194"/>
                  </a:lnTo>
                  <a:lnTo>
                    <a:pt x="4748" y="6702"/>
                  </a:lnTo>
                  <a:cubicBezTo>
                    <a:pt x="4748" y="6702"/>
                    <a:pt x="0" y="18800"/>
                    <a:pt x="10180" y="21311"/>
                  </a:cubicBezTo>
                  <a:cubicBezTo>
                    <a:pt x="11365" y="21599"/>
                    <a:pt x="12503" y="21731"/>
                    <a:pt x="13588" y="21731"/>
                  </a:cubicBezTo>
                  <a:cubicBezTo>
                    <a:pt x="21100" y="21731"/>
                    <a:pt x="26064" y="15383"/>
                    <a:pt x="26044" y="10377"/>
                  </a:cubicBezTo>
                  <a:cubicBezTo>
                    <a:pt x="26030" y="7987"/>
                    <a:pt x="24893" y="7239"/>
                    <a:pt x="23243" y="7239"/>
                  </a:cubicBezTo>
                  <a:cubicBezTo>
                    <a:pt x="22261" y="7239"/>
                    <a:pt x="21098" y="7503"/>
                    <a:pt x="19881" y="7844"/>
                  </a:cubicBezTo>
                  <a:cubicBezTo>
                    <a:pt x="19020" y="8084"/>
                    <a:pt x="18161" y="8219"/>
                    <a:pt x="17348" y="8219"/>
                  </a:cubicBezTo>
                  <a:cubicBezTo>
                    <a:pt x="15076" y="8219"/>
                    <a:pt x="13159" y="7171"/>
                    <a:pt x="12554" y="4466"/>
                  </a:cubicBezTo>
                  <a:cubicBezTo>
                    <a:pt x="11944" y="1709"/>
                    <a:pt x="10034" y="0"/>
                    <a:pt x="7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740;p59">
              <a:extLst>
                <a:ext uri="{FF2B5EF4-FFF2-40B4-BE49-F238E27FC236}">
                  <a16:creationId xmlns:a16="http://schemas.microsoft.com/office/drawing/2014/main" id="{6357B6AD-52CB-CF45-B4F9-E7121E917C2F}"/>
                </a:ext>
              </a:extLst>
            </p:cNvPr>
            <p:cNvSpPr/>
            <p:nvPr/>
          </p:nvSpPr>
          <p:spPr>
            <a:xfrm rot="-853744">
              <a:off x="5432428" y="1562975"/>
              <a:ext cx="74748" cy="85448"/>
            </a:xfrm>
            <a:custGeom>
              <a:avLst/>
              <a:gdLst/>
              <a:ahLst/>
              <a:cxnLst/>
              <a:rect l="l" t="t" r="r" b="b"/>
              <a:pathLst>
                <a:path w="5388" h="4110" extrusionOk="0">
                  <a:moveTo>
                    <a:pt x="5387" y="1"/>
                  </a:moveTo>
                  <a:cubicBezTo>
                    <a:pt x="5204" y="206"/>
                    <a:pt x="5045" y="366"/>
                    <a:pt x="4908" y="480"/>
                  </a:cubicBezTo>
                  <a:cubicBezTo>
                    <a:pt x="3926" y="1256"/>
                    <a:pt x="2580" y="1735"/>
                    <a:pt x="1415" y="1735"/>
                  </a:cubicBezTo>
                  <a:cubicBezTo>
                    <a:pt x="1096" y="1735"/>
                    <a:pt x="799" y="1713"/>
                    <a:pt x="525" y="1644"/>
                  </a:cubicBezTo>
                  <a:cubicBezTo>
                    <a:pt x="365" y="1895"/>
                    <a:pt x="206" y="2123"/>
                    <a:pt x="0" y="2352"/>
                  </a:cubicBezTo>
                  <a:cubicBezTo>
                    <a:pt x="913" y="3447"/>
                    <a:pt x="2260" y="4109"/>
                    <a:pt x="4154" y="4109"/>
                  </a:cubicBezTo>
                  <a:cubicBezTo>
                    <a:pt x="4360" y="4109"/>
                    <a:pt x="4588" y="4109"/>
                    <a:pt x="4816" y="4086"/>
                  </a:cubicBezTo>
                  <a:lnTo>
                    <a:pt x="4816" y="3972"/>
                  </a:lnTo>
                  <a:cubicBezTo>
                    <a:pt x="4816" y="2671"/>
                    <a:pt x="4908" y="868"/>
                    <a:pt x="5387" y="1"/>
                  </a:cubicBezTo>
                  <a:close/>
                </a:path>
              </a:pathLst>
            </a:custGeom>
            <a:solidFill>
              <a:srgbClr val="F68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741;p59">
              <a:extLst>
                <a:ext uri="{FF2B5EF4-FFF2-40B4-BE49-F238E27FC236}">
                  <a16:creationId xmlns:a16="http://schemas.microsoft.com/office/drawing/2014/main" id="{2AA343D7-BDCD-8149-86E3-01FD66B09FCE}"/>
                </a:ext>
              </a:extLst>
            </p:cNvPr>
            <p:cNvSpPr/>
            <p:nvPr/>
          </p:nvSpPr>
          <p:spPr>
            <a:xfrm>
              <a:off x="5365132" y="1399872"/>
              <a:ext cx="231122" cy="207505"/>
            </a:xfrm>
            <a:custGeom>
              <a:avLst/>
              <a:gdLst/>
              <a:ahLst/>
              <a:cxnLst/>
              <a:rect l="l" t="t" r="r" b="b"/>
              <a:pathLst>
                <a:path w="11117" h="9981" extrusionOk="0">
                  <a:moveTo>
                    <a:pt x="5517" y="1"/>
                  </a:moveTo>
                  <a:cubicBezTo>
                    <a:pt x="4510" y="1"/>
                    <a:pt x="3487" y="477"/>
                    <a:pt x="2420" y="1558"/>
                  </a:cubicBezTo>
                  <a:cubicBezTo>
                    <a:pt x="1393" y="2608"/>
                    <a:pt x="1416" y="4114"/>
                    <a:pt x="686" y="4594"/>
                  </a:cubicBezTo>
                  <a:cubicBezTo>
                    <a:pt x="206" y="4936"/>
                    <a:pt x="1" y="4753"/>
                    <a:pt x="69" y="5073"/>
                  </a:cubicBezTo>
                  <a:cubicBezTo>
                    <a:pt x="138" y="5484"/>
                    <a:pt x="549" y="5689"/>
                    <a:pt x="549" y="5689"/>
                  </a:cubicBezTo>
                  <a:cubicBezTo>
                    <a:pt x="549" y="5689"/>
                    <a:pt x="115" y="8428"/>
                    <a:pt x="1485" y="9478"/>
                  </a:cubicBezTo>
                  <a:cubicBezTo>
                    <a:pt x="1931" y="9825"/>
                    <a:pt x="2532" y="9981"/>
                    <a:pt x="3192" y="9981"/>
                  </a:cubicBezTo>
                  <a:cubicBezTo>
                    <a:pt x="4355" y="9981"/>
                    <a:pt x="5698" y="9497"/>
                    <a:pt x="6689" y="8725"/>
                  </a:cubicBezTo>
                  <a:cubicBezTo>
                    <a:pt x="7853" y="7812"/>
                    <a:pt x="11117" y="2585"/>
                    <a:pt x="7396" y="531"/>
                  </a:cubicBezTo>
                  <a:cubicBezTo>
                    <a:pt x="6772" y="188"/>
                    <a:pt x="6148" y="1"/>
                    <a:pt x="5517"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742;p59">
              <a:extLst>
                <a:ext uri="{FF2B5EF4-FFF2-40B4-BE49-F238E27FC236}">
                  <a16:creationId xmlns:a16="http://schemas.microsoft.com/office/drawing/2014/main" id="{D0DA62D4-4EB2-1345-A33D-F012852CDCBE}"/>
                </a:ext>
              </a:extLst>
            </p:cNvPr>
            <p:cNvSpPr/>
            <p:nvPr/>
          </p:nvSpPr>
          <p:spPr>
            <a:xfrm>
              <a:off x="5504346" y="1611316"/>
              <a:ext cx="670" cy="342"/>
            </a:xfrm>
            <a:custGeom>
              <a:avLst/>
              <a:gdLst/>
              <a:ahLst/>
              <a:cxnLst/>
              <a:rect l="l" t="t" r="r" b="b"/>
              <a:pathLst>
                <a:path w="47" h="24" extrusionOk="0">
                  <a:moveTo>
                    <a:pt x="46" y="24"/>
                  </a:moveTo>
                  <a:cubicBezTo>
                    <a:pt x="46" y="24"/>
                    <a:pt x="46" y="24"/>
                    <a:pt x="23" y="24"/>
                  </a:cubicBezTo>
                  <a:cubicBezTo>
                    <a:pt x="46" y="24"/>
                    <a:pt x="46" y="24"/>
                    <a:pt x="46" y="24"/>
                  </a:cubicBezTo>
                  <a:close/>
                  <a:moveTo>
                    <a:pt x="23" y="24"/>
                  </a:moveTo>
                  <a:cubicBezTo>
                    <a:pt x="23" y="24"/>
                    <a:pt x="23" y="24"/>
                    <a:pt x="23" y="24"/>
                  </a:cubicBezTo>
                  <a:cubicBezTo>
                    <a:pt x="23" y="24"/>
                    <a:pt x="23" y="24"/>
                    <a:pt x="23" y="24"/>
                  </a:cubicBezTo>
                  <a:close/>
                  <a:moveTo>
                    <a:pt x="23" y="1"/>
                  </a:moveTo>
                  <a:cubicBezTo>
                    <a:pt x="23" y="1"/>
                    <a:pt x="23" y="1"/>
                    <a:pt x="1" y="1"/>
                  </a:cubicBezTo>
                  <a:cubicBezTo>
                    <a:pt x="23" y="1"/>
                    <a:pt x="23" y="1"/>
                    <a:pt x="23" y="1"/>
                  </a:cubicBezTo>
                  <a:close/>
                </a:path>
              </a:pathLst>
            </a:custGeom>
            <a:solidFill>
              <a:srgbClr val="FCD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743;p59">
              <a:extLst>
                <a:ext uri="{FF2B5EF4-FFF2-40B4-BE49-F238E27FC236}">
                  <a16:creationId xmlns:a16="http://schemas.microsoft.com/office/drawing/2014/main" id="{68071EC4-161F-9142-8859-A58D65C956F7}"/>
                </a:ext>
              </a:extLst>
            </p:cNvPr>
            <p:cNvSpPr/>
            <p:nvPr/>
          </p:nvSpPr>
          <p:spPr>
            <a:xfrm>
              <a:off x="5394095" y="1400933"/>
              <a:ext cx="160894" cy="206445"/>
            </a:xfrm>
            <a:custGeom>
              <a:avLst/>
              <a:gdLst/>
              <a:ahLst/>
              <a:cxnLst/>
              <a:rect l="l" t="t" r="r" b="b"/>
              <a:pathLst>
                <a:path w="7739" h="9930" extrusionOk="0">
                  <a:moveTo>
                    <a:pt x="4657" y="0"/>
                  </a:moveTo>
                  <a:cubicBezTo>
                    <a:pt x="6779" y="2032"/>
                    <a:pt x="4976" y="6460"/>
                    <a:pt x="4154" y="7419"/>
                  </a:cubicBezTo>
                  <a:cubicBezTo>
                    <a:pt x="3150" y="8560"/>
                    <a:pt x="1575" y="9359"/>
                    <a:pt x="274" y="9359"/>
                  </a:cubicBezTo>
                  <a:cubicBezTo>
                    <a:pt x="183" y="9359"/>
                    <a:pt x="92" y="9359"/>
                    <a:pt x="0" y="9336"/>
                  </a:cubicBezTo>
                  <a:lnTo>
                    <a:pt x="0" y="9336"/>
                  </a:lnTo>
                  <a:lnTo>
                    <a:pt x="92" y="9427"/>
                  </a:lnTo>
                  <a:cubicBezTo>
                    <a:pt x="548" y="9770"/>
                    <a:pt x="1142" y="9929"/>
                    <a:pt x="1803" y="9929"/>
                  </a:cubicBezTo>
                  <a:cubicBezTo>
                    <a:pt x="2968" y="9929"/>
                    <a:pt x="4314" y="9450"/>
                    <a:pt x="5296" y="8674"/>
                  </a:cubicBezTo>
                  <a:cubicBezTo>
                    <a:pt x="6003" y="8103"/>
                    <a:pt x="7510" y="5912"/>
                    <a:pt x="7715" y="3835"/>
                  </a:cubicBezTo>
                  <a:cubicBezTo>
                    <a:pt x="7715" y="3698"/>
                    <a:pt x="7738" y="3561"/>
                    <a:pt x="7738" y="3401"/>
                  </a:cubicBezTo>
                  <a:cubicBezTo>
                    <a:pt x="7738" y="2260"/>
                    <a:pt x="7282" y="1187"/>
                    <a:pt x="6003" y="480"/>
                  </a:cubicBezTo>
                  <a:lnTo>
                    <a:pt x="5980" y="480"/>
                  </a:lnTo>
                  <a:cubicBezTo>
                    <a:pt x="5980" y="457"/>
                    <a:pt x="5980" y="457"/>
                    <a:pt x="5980" y="457"/>
                  </a:cubicBezTo>
                  <a:lnTo>
                    <a:pt x="5958" y="457"/>
                  </a:lnTo>
                  <a:cubicBezTo>
                    <a:pt x="5524" y="229"/>
                    <a:pt x="5090" y="69"/>
                    <a:pt x="4657" y="0"/>
                  </a:cubicBezTo>
                  <a:close/>
                </a:path>
              </a:pathLst>
            </a:custGeom>
            <a:solidFill>
              <a:srgbClr val="F68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744;p59">
              <a:extLst>
                <a:ext uri="{FF2B5EF4-FFF2-40B4-BE49-F238E27FC236}">
                  <a16:creationId xmlns:a16="http://schemas.microsoft.com/office/drawing/2014/main" id="{E6D616EA-3788-CB49-9408-F800F6A6F51B}"/>
                </a:ext>
              </a:extLst>
            </p:cNvPr>
            <p:cNvSpPr/>
            <p:nvPr/>
          </p:nvSpPr>
          <p:spPr>
            <a:xfrm>
              <a:off x="5397027" y="1360451"/>
              <a:ext cx="271850" cy="153430"/>
            </a:xfrm>
            <a:custGeom>
              <a:avLst/>
              <a:gdLst/>
              <a:ahLst/>
              <a:cxnLst/>
              <a:rect l="l" t="t" r="r" b="b"/>
              <a:pathLst>
                <a:path w="13076" h="7380" extrusionOk="0">
                  <a:moveTo>
                    <a:pt x="2428" y="1"/>
                  </a:moveTo>
                  <a:cubicBezTo>
                    <a:pt x="974" y="1"/>
                    <a:pt x="0" y="1219"/>
                    <a:pt x="407" y="2472"/>
                  </a:cubicBezTo>
                  <a:cubicBezTo>
                    <a:pt x="978" y="4162"/>
                    <a:pt x="4128" y="4732"/>
                    <a:pt x="5041" y="5006"/>
                  </a:cubicBezTo>
                  <a:cubicBezTo>
                    <a:pt x="5931" y="5280"/>
                    <a:pt x="5794" y="5965"/>
                    <a:pt x="6684" y="6353"/>
                  </a:cubicBezTo>
                  <a:cubicBezTo>
                    <a:pt x="6828" y="6416"/>
                    <a:pt x="6980" y="6442"/>
                    <a:pt x="7133" y="6442"/>
                  </a:cubicBezTo>
                  <a:cubicBezTo>
                    <a:pt x="7927" y="6442"/>
                    <a:pt x="8761" y="5736"/>
                    <a:pt x="8761" y="5736"/>
                  </a:cubicBezTo>
                  <a:lnTo>
                    <a:pt x="13075" y="7380"/>
                  </a:lnTo>
                  <a:cubicBezTo>
                    <a:pt x="13075" y="4846"/>
                    <a:pt x="11409" y="2472"/>
                    <a:pt x="9880" y="1902"/>
                  </a:cubicBezTo>
                  <a:cubicBezTo>
                    <a:pt x="9109" y="1606"/>
                    <a:pt x="8550" y="1530"/>
                    <a:pt x="8084" y="1530"/>
                  </a:cubicBezTo>
                  <a:cubicBezTo>
                    <a:pt x="7578" y="1530"/>
                    <a:pt x="7183" y="1620"/>
                    <a:pt x="6745" y="1620"/>
                  </a:cubicBezTo>
                  <a:cubicBezTo>
                    <a:pt x="6151" y="1620"/>
                    <a:pt x="5480" y="1453"/>
                    <a:pt x="4356" y="669"/>
                  </a:cubicBezTo>
                  <a:cubicBezTo>
                    <a:pt x="3675" y="198"/>
                    <a:pt x="3013" y="1"/>
                    <a:pt x="2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745;p59">
              <a:extLst>
                <a:ext uri="{FF2B5EF4-FFF2-40B4-BE49-F238E27FC236}">
                  <a16:creationId xmlns:a16="http://schemas.microsoft.com/office/drawing/2014/main" id="{B5D4A0B5-900E-8D42-9B0C-567E7D0EB9D8}"/>
                </a:ext>
              </a:extLst>
            </p:cNvPr>
            <p:cNvSpPr/>
            <p:nvPr/>
          </p:nvSpPr>
          <p:spPr>
            <a:xfrm>
              <a:off x="5484728" y="1476240"/>
              <a:ext cx="98732" cy="118960"/>
            </a:xfrm>
            <a:custGeom>
              <a:avLst/>
              <a:gdLst/>
              <a:ahLst/>
              <a:cxnLst/>
              <a:rect l="l" t="t" r="r" b="b"/>
              <a:pathLst>
                <a:path w="4749" h="5722" extrusionOk="0">
                  <a:moveTo>
                    <a:pt x="2618" y="0"/>
                  </a:moveTo>
                  <a:cubicBezTo>
                    <a:pt x="1578" y="0"/>
                    <a:pt x="568" y="1036"/>
                    <a:pt x="298" y="2450"/>
                  </a:cubicBezTo>
                  <a:cubicBezTo>
                    <a:pt x="1" y="4025"/>
                    <a:pt x="686" y="5463"/>
                    <a:pt x="1827" y="5691"/>
                  </a:cubicBezTo>
                  <a:cubicBezTo>
                    <a:pt x="1928" y="5711"/>
                    <a:pt x="2030" y="5721"/>
                    <a:pt x="2131" y="5721"/>
                  </a:cubicBezTo>
                  <a:cubicBezTo>
                    <a:pt x="3172" y="5721"/>
                    <a:pt x="4181" y="4686"/>
                    <a:pt x="4452" y="3272"/>
                  </a:cubicBezTo>
                  <a:cubicBezTo>
                    <a:pt x="4749" y="1697"/>
                    <a:pt x="4064" y="236"/>
                    <a:pt x="2923" y="30"/>
                  </a:cubicBezTo>
                  <a:cubicBezTo>
                    <a:pt x="2821" y="10"/>
                    <a:pt x="2719" y="0"/>
                    <a:pt x="2618" y="0"/>
                  </a:cubicBezTo>
                  <a:close/>
                </a:path>
              </a:pathLst>
            </a:custGeom>
            <a:solidFill>
              <a:srgbClr val="F03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746;p59">
              <a:extLst>
                <a:ext uri="{FF2B5EF4-FFF2-40B4-BE49-F238E27FC236}">
                  <a16:creationId xmlns:a16="http://schemas.microsoft.com/office/drawing/2014/main" id="{7AFC83EF-32E1-2C4D-8441-9E671C0A6CCE}"/>
                </a:ext>
              </a:extLst>
            </p:cNvPr>
            <p:cNvSpPr/>
            <p:nvPr/>
          </p:nvSpPr>
          <p:spPr>
            <a:xfrm>
              <a:off x="5494708" y="1477238"/>
              <a:ext cx="90644" cy="108877"/>
            </a:xfrm>
            <a:custGeom>
              <a:avLst/>
              <a:gdLst/>
              <a:ahLst/>
              <a:cxnLst/>
              <a:rect l="l" t="t" r="r" b="b"/>
              <a:pathLst>
                <a:path w="4360" h="5237" extrusionOk="0">
                  <a:moveTo>
                    <a:pt x="2391" y="1"/>
                  </a:moveTo>
                  <a:cubicBezTo>
                    <a:pt x="1436" y="1"/>
                    <a:pt x="524" y="932"/>
                    <a:pt x="274" y="2242"/>
                  </a:cubicBezTo>
                  <a:cubicBezTo>
                    <a:pt x="0" y="3680"/>
                    <a:pt x="616" y="5004"/>
                    <a:pt x="1666" y="5209"/>
                  </a:cubicBezTo>
                  <a:cubicBezTo>
                    <a:pt x="1758" y="5227"/>
                    <a:pt x="1850" y="5236"/>
                    <a:pt x="1942" y="5236"/>
                  </a:cubicBezTo>
                  <a:cubicBezTo>
                    <a:pt x="2902" y="5236"/>
                    <a:pt x="3836" y="4287"/>
                    <a:pt x="4086" y="2995"/>
                  </a:cubicBezTo>
                  <a:cubicBezTo>
                    <a:pt x="4360" y="1557"/>
                    <a:pt x="3721" y="234"/>
                    <a:pt x="2671" y="28"/>
                  </a:cubicBezTo>
                  <a:cubicBezTo>
                    <a:pt x="2577" y="10"/>
                    <a:pt x="2484" y="1"/>
                    <a:pt x="2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747;p59">
              <a:extLst>
                <a:ext uri="{FF2B5EF4-FFF2-40B4-BE49-F238E27FC236}">
                  <a16:creationId xmlns:a16="http://schemas.microsoft.com/office/drawing/2014/main" id="{321A8CD5-C128-C247-9B08-3A71FABE63BD}"/>
                </a:ext>
              </a:extLst>
            </p:cNvPr>
            <p:cNvSpPr/>
            <p:nvPr/>
          </p:nvSpPr>
          <p:spPr>
            <a:xfrm>
              <a:off x="5513691" y="1382303"/>
              <a:ext cx="69771" cy="157380"/>
            </a:xfrm>
            <a:custGeom>
              <a:avLst/>
              <a:gdLst/>
              <a:ahLst/>
              <a:cxnLst/>
              <a:rect l="l" t="t" r="r" b="b"/>
              <a:pathLst>
                <a:path w="3356" h="7570" extrusionOk="0">
                  <a:moveTo>
                    <a:pt x="852" y="0"/>
                  </a:moveTo>
                  <a:cubicBezTo>
                    <a:pt x="593" y="0"/>
                    <a:pt x="302" y="78"/>
                    <a:pt x="0" y="303"/>
                  </a:cubicBezTo>
                  <a:cubicBezTo>
                    <a:pt x="0" y="303"/>
                    <a:pt x="1575" y="1764"/>
                    <a:pt x="868" y="5758"/>
                  </a:cubicBezTo>
                  <a:cubicBezTo>
                    <a:pt x="634" y="7121"/>
                    <a:pt x="693" y="7570"/>
                    <a:pt x="871" y="7570"/>
                  </a:cubicBezTo>
                  <a:cubicBezTo>
                    <a:pt x="1216" y="7570"/>
                    <a:pt x="2009" y="5895"/>
                    <a:pt x="2009" y="5895"/>
                  </a:cubicBezTo>
                  <a:cubicBezTo>
                    <a:pt x="2009" y="5895"/>
                    <a:pt x="3356" y="2471"/>
                    <a:pt x="1849" y="394"/>
                  </a:cubicBezTo>
                  <a:cubicBezTo>
                    <a:pt x="1849" y="394"/>
                    <a:pt x="1433" y="0"/>
                    <a:pt x="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3748;p59">
              <a:extLst>
                <a:ext uri="{FF2B5EF4-FFF2-40B4-BE49-F238E27FC236}">
                  <a16:creationId xmlns:a16="http://schemas.microsoft.com/office/drawing/2014/main" id="{044BFA2C-08EB-8940-8A8B-AFD494C4F40A}"/>
                </a:ext>
              </a:extLst>
            </p:cNvPr>
            <p:cNvGrpSpPr/>
            <p:nvPr/>
          </p:nvGrpSpPr>
          <p:grpSpPr>
            <a:xfrm rot="876816" flipH="1">
              <a:off x="5378576" y="1458254"/>
              <a:ext cx="90758" cy="113303"/>
              <a:chOff x="8308154" y="1956858"/>
              <a:chExt cx="124447" cy="155359"/>
            </a:xfrm>
          </p:grpSpPr>
          <p:sp>
            <p:nvSpPr>
              <p:cNvPr id="240" name="Google Shape;3749;p59">
                <a:extLst>
                  <a:ext uri="{FF2B5EF4-FFF2-40B4-BE49-F238E27FC236}">
                    <a16:creationId xmlns:a16="http://schemas.microsoft.com/office/drawing/2014/main" id="{EC94678D-1F95-6A46-A8E0-D0D333C4D683}"/>
                  </a:ext>
                </a:extLst>
              </p:cNvPr>
              <p:cNvSpPr/>
              <p:nvPr/>
            </p:nvSpPr>
            <p:spPr>
              <a:xfrm>
                <a:off x="8322989" y="1981507"/>
                <a:ext cx="44046" cy="22071"/>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750;p59">
                <a:extLst>
                  <a:ext uri="{FF2B5EF4-FFF2-40B4-BE49-F238E27FC236}">
                    <a16:creationId xmlns:a16="http://schemas.microsoft.com/office/drawing/2014/main" id="{DC7ED240-D1CD-0D48-9E2B-C3B7A2520E33}"/>
                  </a:ext>
                </a:extLst>
              </p:cNvPr>
              <p:cNvSpPr/>
              <p:nvPr/>
            </p:nvSpPr>
            <p:spPr>
              <a:xfrm>
                <a:off x="8362703" y="2078213"/>
                <a:ext cx="69898" cy="15809"/>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751;p59">
                <a:extLst>
                  <a:ext uri="{FF2B5EF4-FFF2-40B4-BE49-F238E27FC236}">
                    <a16:creationId xmlns:a16="http://schemas.microsoft.com/office/drawing/2014/main" id="{F62F8B4F-8774-664F-9B38-18D25CDE3C22}"/>
                  </a:ext>
                </a:extLst>
              </p:cNvPr>
              <p:cNvSpPr/>
              <p:nvPr/>
            </p:nvSpPr>
            <p:spPr>
              <a:xfrm>
                <a:off x="8379467" y="2100227"/>
                <a:ext cx="28715" cy="11990"/>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752;p59">
                <a:extLst>
                  <a:ext uri="{FF2B5EF4-FFF2-40B4-BE49-F238E27FC236}">
                    <a16:creationId xmlns:a16="http://schemas.microsoft.com/office/drawing/2014/main" id="{17B1C160-2D1E-7D4A-AF19-908A8BAE305F}"/>
                  </a:ext>
                </a:extLst>
              </p:cNvPr>
              <p:cNvSpPr/>
              <p:nvPr/>
            </p:nvSpPr>
            <p:spPr>
              <a:xfrm>
                <a:off x="8308154" y="1956858"/>
                <a:ext cx="49793" cy="20887"/>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3753;p59">
              <a:extLst>
                <a:ext uri="{FF2B5EF4-FFF2-40B4-BE49-F238E27FC236}">
                  <a16:creationId xmlns:a16="http://schemas.microsoft.com/office/drawing/2014/main" id="{006E8765-6B53-E648-8C41-3B849108E95F}"/>
                </a:ext>
              </a:extLst>
            </p:cNvPr>
            <p:cNvSpPr/>
            <p:nvPr/>
          </p:nvSpPr>
          <p:spPr>
            <a:xfrm rot="-260890">
              <a:off x="5233643" y="1471027"/>
              <a:ext cx="40920" cy="82894"/>
            </a:xfrm>
            <a:custGeom>
              <a:avLst/>
              <a:gdLst/>
              <a:ahLst/>
              <a:cxnLst/>
              <a:rect l="l" t="t" r="r" b="b"/>
              <a:pathLst>
                <a:path w="3842" h="7783" extrusionOk="0">
                  <a:moveTo>
                    <a:pt x="873" y="1"/>
                  </a:moveTo>
                  <a:cubicBezTo>
                    <a:pt x="549" y="1"/>
                    <a:pt x="460" y="797"/>
                    <a:pt x="587" y="1750"/>
                  </a:cubicBezTo>
                  <a:cubicBezTo>
                    <a:pt x="724" y="2732"/>
                    <a:pt x="1500" y="3782"/>
                    <a:pt x="1249" y="4078"/>
                  </a:cubicBezTo>
                  <a:cubicBezTo>
                    <a:pt x="1206" y="4121"/>
                    <a:pt x="1153" y="4142"/>
                    <a:pt x="1093" y="4142"/>
                  </a:cubicBezTo>
                  <a:cubicBezTo>
                    <a:pt x="893" y="4142"/>
                    <a:pt x="620" y="3907"/>
                    <a:pt x="427" y="3416"/>
                  </a:cubicBezTo>
                  <a:cubicBezTo>
                    <a:pt x="355" y="3222"/>
                    <a:pt x="286" y="3153"/>
                    <a:pt x="225" y="3153"/>
                  </a:cubicBezTo>
                  <a:cubicBezTo>
                    <a:pt x="92" y="3153"/>
                    <a:pt x="1" y="3482"/>
                    <a:pt x="16" y="3576"/>
                  </a:cubicBezTo>
                  <a:cubicBezTo>
                    <a:pt x="62" y="4558"/>
                    <a:pt x="770" y="5105"/>
                    <a:pt x="1431" y="6840"/>
                  </a:cubicBezTo>
                  <a:cubicBezTo>
                    <a:pt x="1540" y="7105"/>
                    <a:pt x="2816" y="7783"/>
                    <a:pt x="3422" y="7783"/>
                  </a:cubicBezTo>
                  <a:cubicBezTo>
                    <a:pt x="3705" y="7783"/>
                    <a:pt x="3842" y="7635"/>
                    <a:pt x="3646" y="7228"/>
                  </a:cubicBezTo>
                  <a:cubicBezTo>
                    <a:pt x="3349" y="6566"/>
                    <a:pt x="2641" y="5767"/>
                    <a:pt x="2481" y="3896"/>
                  </a:cubicBezTo>
                  <a:cubicBezTo>
                    <a:pt x="2322" y="1887"/>
                    <a:pt x="2573" y="1111"/>
                    <a:pt x="2436" y="974"/>
                  </a:cubicBezTo>
                  <a:cubicBezTo>
                    <a:pt x="2409" y="944"/>
                    <a:pt x="2384" y="931"/>
                    <a:pt x="2360" y="931"/>
                  </a:cubicBezTo>
                  <a:cubicBezTo>
                    <a:pt x="2187" y="931"/>
                    <a:pt x="2116" y="1659"/>
                    <a:pt x="2116" y="1659"/>
                  </a:cubicBezTo>
                  <a:cubicBezTo>
                    <a:pt x="1791" y="813"/>
                    <a:pt x="1919" y="9"/>
                    <a:pt x="1639" y="9"/>
                  </a:cubicBezTo>
                  <a:cubicBezTo>
                    <a:pt x="1624" y="9"/>
                    <a:pt x="1608" y="11"/>
                    <a:pt x="1591" y="15"/>
                  </a:cubicBezTo>
                  <a:cubicBezTo>
                    <a:pt x="1249" y="107"/>
                    <a:pt x="1454" y="1431"/>
                    <a:pt x="1454" y="1431"/>
                  </a:cubicBezTo>
                  <a:cubicBezTo>
                    <a:pt x="1135" y="769"/>
                    <a:pt x="1021" y="175"/>
                    <a:pt x="998" y="84"/>
                  </a:cubicBezTo>
                  <a:lnTo>
                    <a:pt x="952" y="15"/>
                  </a:lnTo>
                  <a:cubicBezTo>
                    <a:pt x="924" y="6"/>
                    <a:pt x="898" y="1"/>
                    <a:pt x="873"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754;p59">
              <a:extLst>
                <a:ext uri="{FF2B5EF4-FFF2-40B4-BE49-F238E27FC236}">
                  <a16:creationId xmlns:a16="http://schemas.microsoft.com/office/drawing/2014/main" id="{854E05A6-BC96-0041-BAC6-752848E4FA1F}"/>
                </a:ext>
              </a:extLst>
            </p:cNvPr>
            <p:cNvSpPr/>
            <p:nvPr/>
          </p:nvSpPr>
          <p:spPr>
            <a:xfrm rot="-260890">
              <a:off x="5645804" y="2243669"/>
              <a:ext cx="51357" cy="66417"/>
            </a:xfrm>
            <a:custGeom>
              <a:avLst/>
              <a:gdLst/>
              <a:ahLst/>
              <a:cxnLst/>
              <a:rect l="l" t="t" r="r" b="b"/>
              <a:pathLst>
                <a:path w="4822" h="6236" extrusionOk="0">
                  <a:moveTo>
                    <a:pt x="3270" y="0"/>
                  </a:moveTo>
                  <a:lnTo>
                    <a:pt x="1216" y="753"/>
                  </a:lnTo>
                  <a:lnTo>
                    <a:pt x="896" y="2602"/>
                  </a:lnTo>
                  <a:cubicBezTo>
                    <a:pt x="745" y="3509"/>
                    <a:pt x="1" y="6236"/>
                    <a:pt x="1430" y="6236"/>
                  </a:cubicBezTo>
                  <a:cubicBezTo>
                    <a:pt x="1511" y="6236"/>
                    <a:pt x="1599" y="6227"/>
                    <a:pt x="1695" y="6209"/>
                  </a:cubicBezTo>
                  <a:cubicBezTo>
                    <a:pt x="2311" y="6095"/>
                    <a:pt x="2882" y="5410"/>
                    <a:pt x="3247" y="4885"/>
                  </a:cubicBezTo>
                  <a:cubicBezTo>
                    <a:pt x="3909" y="4017"/>
                    <a:pt x="4822" y="2967"/>
                    <a:pt x="4822" y="2374"/>
                  </a:cubicBezTo>
                  <a:cubicBezTo>
                    <a:pt x="4822" y="1438"/>
                    <a:pt x="3270" y="0"/>
                    <a:pt x="3270"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755;p59">
              <a:extLst>
                <a:ext uri="{FF2B5EF4-FFF2-40B4-BE49-F238E27FC236}">
                  <a16:creationId xmlns:a16="http://schemas.microsoft.com/office/drawing/2014/main" id="{B86D0423-5C6A-2D4D-B69C-5FF221D14579}"/>
                </a:ext>
              </a:extLst>
            </p:cNvPr>
            <p:cNvSpPr/>
            <p:nvPr/>
          </p:nvSpPr>
          <p:spPr>
            <a:xfrm rot="-260890">
              <a:off x="5371504" y="1830751"/>
              <a:ext cx="131046" cy="505150"/>
            </a:xfrm>
            <a:custGeom>
              <a:avLst/>
              <a:gdLst/>
              <a:ahLst/>
              <a:cxnLst/>
              <a:rect l="l" t="t" r="r" b="b"/>
              <a:pathLst>
                <a:path w="12304" h="47429" extrusionOk="0">
                  <a:moveTo>
                    <a:pt x="1690" y="0"/>
                  </a:moveTo>
                  <a:lnTo>
                    <a:pt x="1690" y="0"/>
                  </a:lnTo>
                  <a:cubicBezTo>
                    <a:pt x="1690" y="0"/>
                    <a:pt x="1" y="13832"/>
                    <a:pt x="1941" y="21045"/>
                  </a:cubicBezTo>
                  <a:cubicBezTo>
                    <a:pt x="3904" y="28281"/>
                    <a:pt x="7693" y="43939"/>
                    <a:pt x="7693" y="43939"/>
                  </a:cubicBezTo>
                  <a:cubicBezTo>
                    <a:pt x="7693" y="43939"/>
                    <a:pt x="845" y="46792"/>
                    <a:pt x="2603" y="47203"/>
                  </a:cubicBezTo>
                  <a:cubicBezTo>
                    <a:pt x="3319" y="47357"/>
                    <a:pt x="3930" y="47428"/>
                    <a:pt x="4602" y="47428"/>
                  </a:cubicBezTo>
                  <a:cubicBezTo>
                    <a:pt x="5622" y="47428"/>
                    <a:pt x="6780" y="47264"/>
                    <a:pt x="8652" y="46975"/>
                  </a:cubicBezTo>
                  <a:cubicBezTo>
                    <a:pt x="11779" y="46495"/>
                    <a:pt x="10820" y="45035"/>
                    <a:pt x="10683" y="44350"/>
                  </a:cubicBezTo>
                  <a:cubicBezTo>
                    <a:pt x="10204" y="41702"/>
                    <a:pt x="12304" y="31796"/>
                    <a:pt x="11117" y="25884"/>
                  </a:cubicBezTo>
                  <a:cubicBezTo>
                    <a:pt x="10341" y="22049"/>
                    <a:pt x="9063" y="21365"/>
                    <a:pt x="9063" y="19174"/>
                  </a:cubicBezTo>
                  <a:cubicBezTo>
                    <a:pt x="9063" y="16982"/>
                    <a:pt x="11094" y="13673"/>
                    <a:pt x="11094" y="13673"/>
                  </a:cubicBezTo>
                  <a:lnTo>
                    <a:pt x="9839" y="5570"/>
                  </a:lnTo>
                  <a:lnTo>
                    <a:pt x="6415" y="594"/>
                  </a:lnTo>
                  <a:lnTo>
                    <a:pt x="1690" y="0"/>
                  </a:ln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756;p59">
              <a:extLst>
                <a:ext uri="{FF2B5EF4-FFF2-40B4-BE49-F238E27FC236}">
                  <a16:creationId xmlns:a16="http://schemas.microsoft.com/office/drawing/2014/main" id="{5E456241-9403-8240-8568-8F9E239E89E7}"/>
                </a:ext>
              </a:extLst>
            </p:cNvPr>
            <p:cNvSpPr/>
            <p:nvPr/>
          </p:nvSpPr>
          <p:spPr>
            <a:xfrm rot="-260890">
              <a:off x="5369471" y="1830911"/>
              <a:ext cx="128862" cy="451449"/>
            </a:xfrm>
            <a:custGeom>
              <a:avLst/>
              <a:gdLst/>
              <a:ahLst/>
              <a:cxnLst/>
              <a:rect l="l" t="t" r="r" b="b"/>
              <a:pathLst>
                <a:path w="12099" h="42387" extrusionOk="0">
                  <a:moveTo>
                    <a:pt x="1690" y="0"/>
                  </a:moveTo>
                  <a:lnTo>
                    <a:pt x="1690" y="0"/>
                  </a:lnTo>
                  <a:cubicBezTo>
                    <a:pt x="1690" y="0"/>
                    <a:pt x="1" y="13832"/>
                    <a:pt x="1941" y="21045"/>
                  </a:cubicBezTo>
                  <a:cubicBezTo>
                    <a:pt x="3539" y="26888"/>
                    <a:pt x="5456" y="38255"/>
                    <a:pt x="6460" y="42387"/>
                  </a:cubicBezTo>
                  <a:lnTo>
                    <a:pt x="11299" y="42387"/>
                  </a:lnTo>
                  <a:cubicBezTo>
                    <a:pt x="11505" y="38415"/>
                    <a:pt x="12098" y="30792"/>
                    <a:pt x="11117" y="25884"/>
                  </a:cubicBezTo>
                  <a:cubicBezTo>
                    <a:pt x="10341" y="22049"/>
                    <a:pt x="9063" y="21365"/>
                    <a:pt x="9063" y="19174"/>
                  </a:cubicBezTo>
                  <a:cubicBezTo>
                    <a:pt x="9063" y="16982"/>
                    <a:pt x="11094" y="13673"/>
                    <a:pt x="11094" y="13673"/>
                  </a:cubicBezTo>
                  <a:lnTo>
                    <a:pt x="9839" y="5570"/>
                  </a:lnTo>
                  <a:lnTo>
                    <a:pt x="6415" y="594"/>
                  </a:lnTo>
                  <a:lnTo>
                    <a:pt x="1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757;p59">
              <a:extLst>
                <a:ext uri="{FF2B5EF4-FFF2-40B4-BE49-F238E27FC236}">
                  <a16:creationId xmlns:a16="http://schemas.microsoft.com/office/drawing/2014/main" id="{C8C51CE0-0350-1E43-B4B6-C5BF71A199ED}"/>
                </a:ext>
              </a:extLst>
            </p:cNvPr>
            <p:cNvSpPr/>
            <p:nvPr/>
          </p:nvSpPr>
          <p:spPr>
            <a:xfrm rot="-260890">
              <a:off x="5491909" y="1648765"/>
              <a:ext cx="224633" cy="151953"/>
            </a:xfrm>
            <a:custGeom>
              <a:avLst/>
              <a:gdLst/>
              <a:ahLst/>
              <a:cxnLst/>
              <a:rect l="l" t="t" r="r" b="b"/>
              <a:pathLst>
                <a:path w="21091" h="14267" extrusionOk="0">
                  <a:moveTo>
                    <a:pt x="3492" y="0"/>
                  </a:moveTo>
                  <a:lnTo>
                    <a:pt x="0" y="3584"/>
                  </a:lnTo>
                  <a:lnTo>
                    <a:pt x="0" y="5250"/>
                  </a:lnTo>
                  <a:cubicBezTo>
                    <a:pt x="0" y="5250"/>
                    <a:pt x="2554" y="14267"/>
                    <a:pt x="7189" y="14267"/>
                  </a:cubicBezTo>
                  <a:cubicBezTo>
                    <a:pt x="7212" y="14267"/>
                    <a:pt x="7235" y="14266"/>
                    <a:pt x="7259" y="14266"/>
                  </a:cubicBezTo>
                  <a:cubicBezTo>
                    <a:pt x="11961" y="14198"/>
                    <a:pt x="16503" y="7715"/>
                    <a:pt x="17735" y="6460"/>
                  </a:cubicBezTo>
                  <a:cubicBezTo>
                    <a:pt x="18808" y="5387"/>
                    <a:pt x="20611" y="4451"/>
                    <a:pt x="20132" y="4291"/>
                  </a:cubicBezTo>
                  <a:cubicBezTo>
                    <a:pt x="19653" y="4132"/>
                    <a:pt x="21091" y="3492"/>
                    <a:pt x="20862" y="3470"/>
                  </a:cubicBezTo>
                  <a:cubicBezTo>
                    <a:pt x="20694" y="3449"/>
                    <a:pt x="20542" y="3439"/>
                    <a:pt x="20401" y="3439"/>
                  </a:cubicBezTo>
                  <a:cubicBezTo>
                    <a:pt x="19299" y="3439"/>
                    <a:pt x="18898" y="4042"/>
                    <a:pt x="17096" y="4771"/>
                  </a:cubicBezTo>
                  <a:cubicBezTo>
                    <a:pt x="13718" y="6186"/>
                    <a:pt x="7875" y="9404"/>
                    <a:pt x="7875" y="9404"/>
                  </a:cubicBezTo>
                  <a:cubicBezTo>
                    <a:pt x="7875" y="9404"/>
                    <a:pt x="6688" y="6368"/>
                    <a:pt x="5798" y="4063"/>
                  </a:cubicBezTo>
                  <a:cubicBezTo>
                    <a:pt x="4930" y="1758"/>
                    <a:pt x="3492" y="0"/>
                    <a:pt x="3492"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758;p59">
              <a:extLst>
                <a:ext uri="{FF2B5EF4-FFF2-40B4-BE49-F238E27FC236}">
                  <a16:creationId xmlns:a16="http://schemas.microsoft.com/office/drawing/2014/main" id="{F5BEDEF6-53AA-4E4E-A026-133F09A4C81C}"/>
                </a:ext>
              </a:extLst>
            </p:cNvPr>
            <p:cNvSpPr/>
            <p:nvPr/>
          </p:nvSpPr>
          <p:spPr>
            <a:xfrm rot="-260890">
              <a:off x="5651366" y="1650778"/>
              <a:ext cx="86281" cy="55266"/>
            </a:xfrm>
            <a:custGeom>
              <a:avLst/>
              <a:gdLst/>
              <a:ahLst/>
              <a:cxnLst/>
              <a:rect l="l" t="t" r="r" b="b"/>
              <a:pathLst>
                <a:path w="8101" h="5189" extrusionOk="0">
                  <a:moveTo>
                    <a:pt x="7120" y="1"/>
                  </a:moveTo>
                  <a:cubicBezTo>
                    <a:pt x="6889" y="1"/>
                    <a:pt x="6488" y="600"/>
                    <a:pt x="5795" y="1004"/>
                  </a:cubicBezTo>
                  <a:cubicBezTo>
                    <a:pt x="5795" y="1004"/>
                    <a:pt x="6270" y="249"/>
                    <a:pt x="5981" y="249"/>
                  </a:cubicBezTo>
                  <a:cubicBezTo>
                    <a:pt x="5973" y="249"/>
                    <a:pt x="5964" y="250"/>
                    <a:pt x="5955" y="251"/>
                  </a:cubicBezTo>
                  <a:cubicBezTo>
                    <a:pt x="5772" y="274"/>
                    <a:pt x="5475" y="1050"/>
                    <a:pt x="4083" y="2488"/>
                  </a:cubicBezTo>
                  <a:cubicBezTo>
                    <a:pt x="2759" y="3857"/>
                    <a:pt x="1709" y="4017"/>
                    <a:pt x="1070" y="4337"/>
                  </a:cubicBezTo>
                  <a:cubicBezTo>
                    <a:pt x="0" y="4824"/>
                    <a:pt x="1677" y="5189"/>
                    <a:pt x="2510" y="5189"/>
                  </a:cubicBezTo>
                  <a:cubicBezTo>
                    <a:pt x="2691" y="5189"/>
                    <a:pt x="2831" y="5172"/>
                    <a:pt x="2896" y="5135"/>
                  </a:cubicBezTo>
                  <a:cubicBezTo>
                    <a:pt x="4517" y="4222"/>
                    <a:pt x="5521" y="4542"/>
                    <a:pt x="6183" y="3834"/>
                  </a:cubicBezTo>
                  <a:cubicBezTo>
                    <a:pt x="6256" y="3743"/>
                    <a:pt x="6445" y="3333"/>
                    <a:pt x="6217" y="3333"/>
                  </a:cubicBezTo>
                  <a:cubicBezTo>
                    <a:pt x="6159" y="3333"/>
                    <a:pt x="6075" y="3359"/>
                    <a:pt x="5955" y="3424"/>
                  </a:cubicBezTo>
                  <a:cubicBezTo>
                    <a:pt x="5691" y="3582"/>
                    <a:pt x="5452" y="3647"/>
                    <a:pt x="5270" y="3647"/>
                  </a:cubicBezTo>
                  <a:cubicBezTo>
                    <a:pt x="5060" y="3647"/>
                    <a:pt x="4928" y="3559"/>
                    <a:pt x="4928" y="3424"/>
                  </a:cubicBezTo>
                  <a:cubicBezTo>
                    <a:pt x="4905" y="3036"/>
                    <a:pt x="6183" y="2716"/>
                    <a:pt x="6913" y="2031"/>
                  </a:cubicBezTo>
                  <a:cubicBezTo>
                    <a:pt x="7667" y="1346"/>
                    <a:pt x="8100" y="593"/>
                    <a:pt x="7735" y="456"/>
                  </a:cubicBezTo>
                  <a:lnTo>
                    <a:pt x="7735" y="456"/>
                  </a:lnTo>
                  <a:lnTo>
                    <a:pt x="7644" y="479"/>
                  </a:lnTo>
                  <a:cubicBezTo>
                    <a:pt x="7552" y="548"/>
                    <a:pt x="7096" y="936"/>
                    <a:pt x="6434" y="1255"/>
                  </a:cubicBezTo>
                  <a:cubicBezTo>
                    <a:pt x="6434" y="1255"/>
                    <a:pt x="7438" y="342"/>
                    <a:pt x="7233" y="68"/>
                  </a:cubicBezTo>
                  <a:cubicBezTo>
                    <a:pt x="7201" y="22"/>
                    <a:pt x="7163" y="1"/>
                    <a:pt x="7120" y="1"/>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759;p59">
              <a:extLst>
                <a:ext uri="{FF2B5EF4-FFF2-40B4-BE49-F238E27FC236}">
                  <a16:creationId xmlns:a16="http://schemas.microsoft.com/office/drawing/2014/main" id="{0BEA6475-DC30-A54B-A0C9-6A557DF7015B}"/>
                </a:ext>
              </a:extLst>
            </p:cNvPr>
            <p:cNvSpPr/>
            <p:nvPr/>
          </p:nvSpPr>
          <p:spPr>
            <a:xfrm rot="-260890">
              <a:off x="5242048" y="1496701"/>
              <a:ext cx="212246" cy="190412"/>
            </a:xfrm>
            <a:custGeom>
              <a:avLst/>
              <a:gdLst/>
              <a:ahLst/>
              <a:cxnLst/>
              <a:rect l="l" t="t" r="r" b="b"/>
              <a:pathLst>
                <a:path w="19928" h="17878" extrusionOk="0">
                  <a:moveTo>
                    <a:pt x="1903" y="0"/>
                  </a:moveTo>
                  <a:cubicBezTo>
                    <a:pt x="1783" y="0"/>
                    <a:pt x="1719" y="397"/>
                    <a:pt x="1804" y="1066"/>
                  </a:cubicBezTo>
                  <a:cubicBezTo>
                    <a:pt x="1873" y="1545"/>
                    <a:pt x="1" y="1066"/>
                    <a:pt x="754" y="2550"/>
                  </a:cubicBezTo>
                  <a:cubicBezTo>
                    <a:pt x="1370" y="3759"/>
                    <a:pt x="3402" y="13666"/>
                    <a:pt x="4840" y="15035"/>
                  </a:cubicBezTo>
                  <a:cubicBezTo>
                    <a:pt x="6059" y="16178"/>
                    <a:pt x="9171" y="17878"/>
                    <a:pt x="12913" y="17878"/>
                  </a:cubicBezTo>
                  <a:cubicBezTo>
                    <a:pt x="13655" y="17878"/>
                    <a:pt x="14421" y="17811"/>
                    <a:pt x="15203" y="17660"/>
                  </a:cubicBezTo>
                  <a:cubicBezTo>
                    <a:pt x="19927" y="16747"/>
                    <a:pt x="17417" y="13232"/>
                    <a:pt x="17417" y="13232"/>
                  </a:cubicBezTo>
                  <a:lnTo>
                    <a:pt x="16207" y="11634"/>
                  </a:lnTo>
                  <a:lnTo>
                    <a:pt x="7716" y="12068"/>
                  </a:lnTo>
                  <a:cubicBezTo>
                    <a:pt x="7716" y="12068"/>
                    <a:pt x="5000" y="6247"/>
                    <a:pt x="3858" y="4695"/>
                  </a:cubicBezTo>
                  <a:cubicBezTo>
                    <a:pt x="2032" y="2184"/>
                    <a:pt x="2443" y="1888"/>
                    <a:pt x="2283" y="998"/>
                  </a:cubicBezTo>
                  <a:cubicBezTo>
                    <a:pt x="2156" y="305"/>
                    <a:pt x="2008" y="0"/>
                    <a:pt x="1903" y="0"/>
                  </a:cubicBez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760;p59">
              <a:extLst>
                <a:ext uri="{FF2B5EF4-FFF2-40B4-BE49-F238E27FC236}">
                  <a16:creationId xmlns:a16="http://schemas.microsoft.com/office/drawing/2014/main" id="{4ADA6ACC-F92E-6840-AFB7-2D96D844FA37}"/>
                </a:ext>
              </a:extLst>
            </p:cNvPr>
            <p:cNvSpPr/>
            <p:nvPr/>
          </p:nvSpPr>
          <p:spPr>
            <a:xfrm rot="-260890">
              <a:off x="5435793" y="1822902"/>
              <a:ext cx="238745" cy="450235"/>
            </a:xfrm>
            <a:custGeom>
              <a:avLst/>
              <a:gdLst/>
              <a:ahLst/>
              <a:cxnLst/>
              <a:rect l="l" t="t" r="r" b="b"/>
              <a:pathLst>
                <a:path w="22416" h="42273" extrusionOk="0">
                  <a:moveTo>
                    <a:pt x="3425" y="0"/>
                  </a:moveTo>
                  <a:cubicBezTo>
                    <a:pt x="3425" y="0"/>
                    <a:pt x="1" y="2192"/>
                    <a:pt x="846" y="6734"/>
                  </a:cubicBezTo>
                  <a:cubicBezTo>
                    <a:pt x="1690" y="11253"/>
                    <a:pt x="7237" y="23031"/>
                    <a:pt x="7237" y="23031"/>
                  </a:cubicBezTo>
                  <a:lnTo>
                    <a:pt x="18672" y="42273"/>
                  </a:lnTo>
                  <a:lnTo>
                    <a:pt x="22415" y="40333"/>
                  </a:lnTo>
                  <a:cubicBezTo>
                    <a:pt x="22415" y="40333"/>
                    <a:pt x="19311" y="31134"/>
                    <a:pt x="18033" y="26797"/>
                  </a:cubicBezTo>
                  <a:cubicBezTo>
                    <a:pt x="16755" y="22438"/>
                    <a:pt x="15294" y="22164"/>
                    <a:pt x="13833" y="21091"/>
                  </a:cubicBezTo>
                  <a:cubicBezTo>
                    <a:pt x="12372" y="20018"/>
                    <a:pt x="11984" y="16001"/>
                    <a:pt x="11710" y="10820"/>
                  </a:cubicBezTo>
                  <a:cubicBezTo>
                    <a:pt x="11459" y="5661"/>
                    <a:pt x="9268" y="1941"/>
                    <a:pt x="9268" y="1941"/>
                  </a:cubicBezTo>
                  <a:lnTo>
                    <a:pt x="34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761;p59">
              <a:extLst>
                <a:ext uri="{FF2B5EF4-FFF2-40B4-BE49-F238E27FC236}">
                  <a16:creationId xmlns:a16="http://schemas.microsoft.com/office/drawing/2014/main" id="{ED4C3F20-3FAF-5F47-BB40-5FFF3DA809D4}"/>
                </a:ext>
              </a:extLst>
            </p:cNvPr>
            <p:cNvSpPr/>
            <p:nvPr/>
          </p:nvSpPr>
          <p:spPr>
            <a:xfrm rot="-260890">
              <a:off x="5522461" y="1844609"/>
              <a:ext cx="25775" cy="89955"/>
            </a:xfrm>
            <a:custGeom>
              <a:avLst/>
              <a:gdLst/>
              <a:ahLst/>
              <a:cxnLst/>
              <a:rect l="l" t="t" r="r" b="b"/>
              <a:pathLst>
                <a:path w="2420" h="8446" extrusionOk="0">
                  <a:moveTo>
                    <a:pt x="2420" y="8446"/>
                  </a:moveTo>
                  <a:cubicBezTo>
                    <a:pt x="2077" y="3493"/>
                    <a:pt x="0" y="1"/>
                    <a:pt x="0" y="1"/>
                  </a:cubicBezTo>
                  <a:lnTo>
                    <a:pt x="0" y="1"/>
                  </a:lnTo>
                  <a:lnTo>
                    <a:pt x="0" y="1"/>
                  </a:lnTo>
                  <a:lnTo>
                    <a:pt x="0" y="1"/>
                  </a:lnTo>
                  <a:cubicBezTo>
                    <a:pt x="0" y="1"/>
                    <a:pt x="2077" y="3493"/>
                    <a:pt x="2420" y="8446"/>
                  </a:cubicBezTo>
                  <a:close/>
                </a:path>
              </a:pathLst>
            </a:custGeom>
            <a:solidFill>
              <a:srgbClr val="FD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762;p59">
              <a:extLst>
                <a:ext uri="{FF2B5EF4-FFF2-40B4-BE49-F238E27FC236}">
                  <a16:creationId xmlns:a16="http://schemas.microsoft.com/office/drawing/2014/main" id="{447BCC52-86F7-A247-99EC-8D3F79127E32}"/>
                </a:ext>
              </a:extLst>
            </p:cNvPr>
            <p:cNvSpPr/>
            <p:nvPr/>
          </p:nvSpPr>
          <p:spPr>
            <a:xfrm rot="-260890">
              <a:off x="5503525" y="1840993"/>
              <a:ext cx="171156" cy="414747"/>
            </a:xfrm>
            <a:custGeom>
              <a:avLst/>
              <a:gdLst/>
              <a:ahLst/>
              <a:cxnLst/>
              <a:rect l="l" t="t" r="r" b="b"/>
              <a:pathLst>
                <a:path w="16070" h="38941" extrusionOk="0">
                  <a:moveTo>
                    <a:pt x="2922" y="1"/>
                  </a:moveTo>
                  <a:cubicBezTo>
                    <a:pt x="2922" y="1"/>
                    <a:pt x="1963" y="1073"/>
                    <a:pt x="0" y="1416"/>
                  </a:cubicBezTo>
                  <a:cubicBezTo>
                    <a:pt x="343" y="1895"/>
                    <a:pt x="617" y="2397"/>
                    <a:pt x="822" y="2945"/>
                  </a:cubicBezTo>
                  <a:cubicBezTo>
                    <a:pt x="1416" y="4451"/>
                    <a:pt x="1963" y="6392"/>
                    <a:pt x="2192" y="8606"/>
                  </a:cubicBezTo>
                  <a:cubicBezTo>
                    <a:pt x="2717" y="13901"/>
                    <a:pt x="3789" y="18512"/>
                    <a:pt x="6140" y="20361"/>
                  </a:cubicBezTo>
                  <a:cubicBezTo>
                    <a:pt x="7601" y="21525"/>
                    <a:pt x="9404" y="22095"/>
                    <a:pt x="10934" y="26478"/>
                  </a:cubicBezTo>
                  <a:cubicBezTo>
                    <a:pt x="12372" y="30655"/>
                    <a:pt x="14609" y="37982"/>
                    <a:pt x="14997" y="38940"/>
                  </a:cubicBezTo>
                  <a:lnTo>
                    <a:pt x="16069" y="38393"/>
                  </a:lnTo>
                  <a:cubicBezTo>
                    <a:pt x="16069" y="38393"/>
                    <a:pt x="12965" y="29194"/>
                    <a:pt x="11687" y="24857"/>
                  </a:cubicBezTo>
                  <a:cubicBezTo>
                    <a:pt x="10409" y="20498"/>
                    <a:pt x="8948" y="20224"/>
                    <a:pt x="7487" y="19151"/>
                  </a:cubicBezTo>
                  <a:cubicBezTo>
                    <a:pt x="6026" y="18078"/>
                    <a:pt x="5638" y="14061"/>
                    <a:pt x="5364" y="8880"/>
                  </a:cubicBezTo>
                  <a:cubicBezTo>
                    <a:pt x="5364" y="8743"/>
                    <a:pt x="5364" y="8583"/>
                    <a:pt x="5342" y="8446"/>
                  </a:cubicBezTo>
                  <a:cubicBezTo>
                    <a:pt x="4999" y="3493"/>
                    <a:pt x="2922" y="1"/>
                    <a:pt x="2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763;p59">
              <a:extLst>
                <a:ext uri="{FF2B5EF4-FFF2-40B4-BE49-F238E27FC236}">
                  <a16:creationId xmlns:a16="http://schemas.microsoft.com/office/drawing/2014/main" id="{BD568B0A-8E8E-3442-853A-BBA00662CD22}"/>
                </a:ext>
              </a:extLst>
            </p:cNvPr>
            <p:cNvSpPr/>
            <p:nvPr/>
          </p:nvSpPr>
          <p:spPr>
            <a:xfrm rot="-260890">
              <a:off x="5363454" y="1612406"/>
              <a:ext cx="177972" cy="254093"/>
            </a:xfrm>
            <a:custGeom>
              <a:avLst/>
              <a:gdLst/>
              <a:ahLst/>
              <a:cxnLst/>
              <a:rect l="l" t="t" r="r" b="b"/>
              <a:pathLst>
                <a:path w="16710" h="23857" extrusionOk="0">
                  <a:moveTo>
                    <a:pt x="5988" y="0"/>
                  </a:moveTo>
                  <a:cubicBezTo>
                    <a:pt x="5925" y="0"/>
                    <a:pt x="5890" y="2"/>
                    <a:pt x="5890" y="2"/>
                  </a:cubicBezTo>
                  <a:cubicBezTo>
                    <a:pt x="5890" y="2"/>
                    <a:pt x="5023" y="1189"/>
                    <a:pt x="3311" y="5708"/>
                  </a:cubicBezTo>
                  <a:cubicBezTo>
                    <a:pt x="1622" y="10227"/>
                    <a:pt x="1" y="21069"/>
                    <a:pt x="1" y="21069"/>
                  </a:cubicBezTo>
                  <a:cubicBezTo>
                    <a:pt x="1" y="21069"/>
                    <a:pt x="3653" y="22690"/>
                    <a:pt x="7784" y="23626"/>
                  </a:cubicBezTo>
                  <a:cubicBezTo>
                    <a:pt x="8501" y="23789"/>
                    <a:pt x="9152" y="23856"/>
                    <a:pt x="9738" y="23856"/>
                  </a:cubicBezTo>
                  <a:cubicBezTo>
                    <a:pt x="12511" y="23856"/>
                    <a:pt x="13833" y="22348"/>
                    <a:pt x="13833" y="22348"/>
                  </a:cubicBezTo>
                  <a:cubicBezTo>
                    <a:pt x="12304" y="20225"/>
                    <a:pt x="12874" y="16550"/>
                    <a:pt x="13833" y="14085"/>
                  </a:cubicBezTo>
                  <a:cubicBezTo>
                    <a:pt x="14792" y="11597"/>
                    <a:pt x="16709" y="6301"/>
                    <a:pt x="16207" y="5114"/>
                  </a:cubicBezTo>
                  <a:cubicBezTo>
                    <a:pt x="15682" y="3928"/>
                    <a:pt x="13787" y="2900"/>
                    <a:pt x="13787" y="2900"/>
                  </a:cubicBezTo>
                  <a:cubicBezTo>
                    <a:pt x="13567" y="2916"/>
                    <a:pt x="13353" y="2924"/>
                    <a:pt x="13145" y="2924"/>
                  </a:cubicBezTo>
                  <a:cubicBezTo>
                    <a:pt x="11246" y="2924"/>
                    <a:pt x="9877" y="2275"/>
                    <a:pt x="8971" y="1143"/>
                  </a:cubicBezTo>
                  <a:cubicBezTo>
                    <a:pt x="8116" y="69"/>
                    <a:pt x="6413" y="0"/>
                    <a:pt x="5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764;p59">
              <a:extLst>
                <a:ext uri="{FF2B5EF4-FFF2-40B4-BE49-F238E27FC236}">
                  <a16:creationId xmlns:a16="http://schemas.microsoft.com/office/drawing/2014/main" id="{5381B3A1-2B52-9A4B-84FA-AA266F02AEFC}"/>
                </a:ext>
              </a:extLst>
            </p:cNvPr>
            <p:cNvSpPr/>
            <p:nvPr/>
          </p:nvSpPr>
          <p:spPr>
            <a:xfrm rot="-260890">
              <a:off x="5462812" y="1993510"/>
              <a:ext cx="11194" cy="38907"/>
            </a:xfrm>
            <a:custGeom>
              <a:avLst/>
              <a:gdLst/>
              <a:ahLst/>
              <a:cxnLst/>
              <a:rect l="l" t="t" r="r" b="b"/>
              <a:pathLst>
                <a:path w="1051" h="3653" extrusionOk="0">
                  <a:moveTo>
                    <a:pt x="1" y="3653"/>
                  </a:moveTo>
                  <a:lnTo>
                    <a:pt x="1" y="3653"/>
                  </a:lnTo>
                  <a:lnTo>
                    <a:pt x="1" y="3653"/>
                  </a:lnTo>
                  <a:lnTo>
                    <a:pt x="1" y="3653"/>
                  </a:lnTo>
                  <a:close/>
                  <a:moveTo>
                    <a:pt x="1" y="3630"/>
                  </a:moveTo>
                  <a:lnTo>
                    <a:pt x="1" y="3630"/>
                  </a:lnTo>
                  <a:lnTo>
                    <a:pt x="1" y="3630"/>
                  </a:lnTo>
                  <a:close/>
                  <a:moveTo>
                    <a:pt x="1" y="3630"/>
                  </a:moveTo>
                  <a:lnTo>
                    <a:pt x="1" y="3607"/>
                  </a:lnTo>
                  <a:lnTo>
                    <a:pt x="1" y="3630"/>
                  </a:lnTo>
                  <a:close/>
                  <a:moveTo>
                    <a:pt x="1" y="3607"/>
                  </a:moveTo>
                  <a:cubicBezTo>
                    <a:pt x="1" y="3607"/>
                    <a:pt x="1" y="3607"/>
                    <a:pt x="1" y="3607"/>
                  </a:cubicBezTo>
                  <a:cubicBezTo>
                    <a:pt x="1" y="3607"/>
                    <a:pt x="1" y="3607"/>
                    <a:pt x="1" y="3607"/>
                  </a:cubicBezTo>
                  <a:close/>
                  <a:moveTo>
                    <a:pt x="1" y="3607"/>
                  </a:moveTo>
                  <a:lnTo>
                    <a:pt x="1" y="3584"/>
                  </a:lnTo>
                  <a:lnTo>
                    <a:pt x="1" y="3607"/>
                  </a:lnTo>
                  <a:close/>
                  <a:moveTo>
                    <a:pt x="1" y="3584"/>
                  </a:moveTo>
                  <a:cubicBezTo>
                    <a:pt x="1" y="3584"/>
                    <a:pt x="1" y="3584"/>
                    <a:pt x="1" y="3584"/>
                  </a:cubicBezTo>
                  <a:cubicBezTo>
                    <a:pt x="1" y="3584"/>
                    <a:pt x="1" y="3584"/>
                    <a:pt x="1" y="3584"/>
                  </a:cubicBezTo>
                  <a:close/>
                  <a:moveTo>
                    <a:pt x="1" y="3584"/>
                  </a:moveTo>
                  <a:cubicBezTo>
                    <a:pt x="1" y="3561"/>
                    <a:pt x="1" y="3561"/>
                    <a:pt x="1" y="3561"/>
                  </a:cubicBezTo>
                  <a:cubicBezTo>
                    <a:pt x="1" y="3561"/>
                    <a:pt x="1" y="3561"/>
                    <a:pt x="1" y="3584"/>
                  </a:cubicBezTo>
                  <a:close/>
                  <a:moveTo>
                    <a:pt x="1" y="3561"/>
                  </a:moveTo>
                  <a:cubicBezTo>
                    <a:pt x="1" y="3561"/>
                    <a:pt x="1" y="3561"/>
                    <a:pt x="1" y="3538"/>
                  </a:cubicBezTo>
                  <a:cubicBezTo>
                    <a:pt x="1" y="3561"/>
                    <a:pt x="1" y="3561"/>
                    <a:pt x="1" y="3561"/>
                  </a:cubicBezTo>
                  <a:close/>
                  <a:moveTo>
                    <a:pt x="1" y="3538"/>
                  </a:moveTo>
                  <a:cubicBezTo>
                    <a:pt x="1" y="3538"/>
                    <a:pt x="1" y="3538"/>
                    <a:pt x="1" y="3538"/>
                  </a:cubicBezTo>
                  <a:cubicBezTo>
                    <a:pt x="1" y="3538"/>
                    <a:pt x="1" y="3538"/>
                    <a:pt x="1" y="3538"/>
                  </a:cubicBezTo>
                  <a:close/>
                  <a:moveTo>
                    <a:pt x="1" y="3538"/>
                  </a:moveTo>
                  <a:cubicBezTo>
                    <a:pt x="1" y="3538"/>
                    <a:pt x="1" y="3516"/>
                    <a:pt x="1" y="3516"/>
                  </a:cubicBezTo>
                  <a:cubicBezTo>
                    <a:pt x="1" y="3516"/>
                    <a:pt x="1" y="3538"/>
                    <a:pt x="1" y="3538"/>
                  </a:cubicBezTo>
                  <a:close/>
                  <a:moveTo>
                    <a:pt x="1" y="3516"/>
                  </a:moveTo>
                  <a:cubicBezTo>
                    <a:pt x="1" y="3516"/>
                    <a:pt x="1" y="3516"/>
                    <a:pt x="1" y="3516"/>
                  </a:cubicBezTo>
                  <a:cubicBezTo>
                    <a:pt x="1" y="3516"/>
                    <a:pt x="1" y="3516"/>
                    <a:pt x="1" y="3516"/>
                  </a:cubicBezTo>
                  <a:close/>
                  <a:moveTo>
                    <a:pt x="23" y="3516"/>
                  </a:moveTo>
                  <a:cubicBezTo>
                    <a:pt x="23" y="3493"/>
                    <a:pt x="23" y="3493"/>
                    <a:pt x="23" y="3493"/>
                  </a:cubicBezTo>
                  <a:cubicBezTo>
                    <a:pt x="23" y="3493"/>
                    <a:pt x="23" y="3493"/>
                    <a:pt x="23" y="3516"/>
                  </a:cubicBezTo>
                  <a:close/>
                  <a:moveTo>
                    <a:pt x="23" y="3493"/>
                  </a:moveTo>
                  <a:cubicBezTo>
                    <a:pt x="23" y="3493"/>
                    <a:pt x="23" y="3493"/>
                    <a:pt x="23" y="3493"/>
                  </a:cubicBezTo>
                  <a:cubicBezTo>
                    <a:pt x="23" y="3493"/>
                    <a:pt x="23" y="3493"/>
                    <a:pt x="23" y="3493"/>
                  </a:cubicBezTo>
                  <a:close/>
                  <a:moveTo>
                    <a:pt x="23" y="3470"/>
                  </a:moveTo>
                  <a:cubicBezTo>
                    <a:pt x="23" y="3470"/>
                    <a:pt x="23" y="3470"/>
                    <a:pt x="23" y="3470"/>
                  </a:cubicBezTo>
                  <a:cubicBezTo>
                    <a:pt x="23" y="3470"/>
                    <a:pt x="23" y="3470"/>
                    <a:pt x="23" y="3470"/>
                  </a:cubicBezTo>
                  <a:close/>
                  <a:moveTo>
                    <a:pt x="23" y="3470"/>
                  </a:moveTo>
                  <a:cubicBezTo>
                    <a:pt x="23" y="3470"/>
                    <a:pt x="23" y="3470"/>
                    <a:pt x="23" y="3447"/>
                  </a:cubicBezTo>
                  <a:cubicBezTo>
                    <a:pt x="23" y="3470"/>
                    <a:pt x="23" y="3470"/>
                    <a:pt x="23" y="3470"/>
                  </a:cubicBezTo>
                  <a:close/>
                  <a:moveTo>
                    <a:pt x="23" y="3447"/>
                  </a:moveTo>
                  <a:cubicBezTo>
                    <a:pt x="23" y="3447"/>
                    <a:pt x="23" y="3447"/>
                    <a:pt x="23" y="3447"/>
                  </a:cubicBezTo>
                  <a:cubicBezTo>
                    <a:pt x="23" y="3447"/>
                    <a:pt x="23" y="3447"/>
                    <a:pt x="23" y="3447"/>
                  </a:cubicBezTo>
                  <a:close/>
                  <a:moveTo>
                    <a:pt x="23" y="3447"/>
                  </a:moveTo>
                  <a:cubicBezTo>
                    <a:pt x="23" y="3447"/>
                    <a:pt x="23" y="3424"/>
                    <a:pt x="23" y="3424"/>
                  </a:cubicBezTo>
                  <a:cubicBezTo>
                    <a:pt x="23" y="3424"/>
                    <a:pt x="23" y="3447"/>
                    <a:pt x="23" y="3447"/>
                  </a:cubicBezTo>
                  <a:close/>
                  <a:moveTo>
                    <a:pt x="23" y="3424"/>
                  </a:moveTo>
                  <a:cubicBezTo>
                    <a:pt x="23" y="3424"/>
                    <a:pt x="23" y="3424"/>
                    <a:pt x="23" y="3424"/>
                  </a:cubicBezTo>
                  <a:cubicBezTo>
                    <a:pt x="23" y="3424"/>
                    <a:pt x="23" y="3424"/>
                    <a:pt x="23" y="3424"/>
                  </a:cubicBezTo>
                  <a:close/>
                  <a:moveTo>
                    <a:pt x="23" y="3424"/>
                  </a:moveTo>
                  <a:cubicBezTo>
                    <a:pt x="23" y="3401"/>
                    <a:pt x="23" y="3401"/>
                    <a:pt x="23" y="3401"/>
                  </a:cubicBezTo>
                  <a:cubicBezTo>
                    <a:pt x="23" y="3401"/>
                    <a:pt x="23" y="3401"/>
                    <a:pt x="23" y="3424"/>
                  </a:cubicBezTo>
                  <a:close/>
                  <a:moveTo>
                    <a:pt x="23" y="3401"/>
                  </a:moveTo>
                  <a:cubicBezTo>
                    <a:pt x="23" y="3401"/>
                    <a:pt x="23" y="3401"/>
                    <a:pt x="23" y="3379"/>
                  </a:cubicBezTo>
                  <a:cubicBezTo>
                    <a:pt x="23" y="3401"/>
                    <a:pt x="23" y="3401"/>
                    <a:pt x="23" y="3401"/>
                  </a:cubicBezTo>
                  <a:close/>
                  <a:moveTo>
                    <a:pt x="23" y="3379"/>
                  </a:moveTo>
                  <a:cubicBezTo>
                    <a:pt x="23" y="3379"/>
                    <a:pt x="23" y="3379"/>
                    <a:pt x="23" y="3379"/>
                  </a:cubicBezTo>
                  <a:cubicBezTo>
                    <a:pt x="23" y="3379"/>
                    <a:pt x="23" y="3379"/>
                    <a:pt x="23" y="3379"/>
                  </a:cubicBezTo>
                  <a:close/>
                  <a:moveTo>
                    <a:pt x="23" y="3379"/>
                  </a:moveTo>
                  <a:cubicBezTo>
                    <a:pt x="23" y="3379"/>
                    <a:pt x="23" y="3356"/>
                    <a:pt x="23" y="3356"/>
                  </a:cubicBezTo>
                  <a:cubicBezTo>
                    <a:pt x="23" y="3356"/>
                    <a:pt x="23" y="3379"/>
                    <a:pt x="23" y="3379"/>
                  </a:cubicBezTo>
                  <a:close/>
                  <a:moveTo>
                    <a:pt x="23" y="3356"/>
                  </a:moveTo>
                  <a:cubicBezTo>
                    <a:pt x="23" y="3356"/>
                    <a:pt x="23" y="3356"/>
                    <a:pt x="23" y="3356"/>
                  </a:cubicBezTo>
                  <a:cubicBezTo>
                    <a:pt x="23" y="3356"/>
                    <a:pt x="23" y="3356"/>
                    <a:pt x="23" y="3356"/>
                  </a:cubicBezTo>
                  <a:close/>
                  <a:moveTo>
                    <a:pt x="23" y="3333"/>
                  </a:moveTo>
                  <a:cubicBezTo>
                    <a:pt x="23" y="3333"/>
                    <a:pt x="23" y="3333"/>
                    <a:pt x="23" y="3333"/>
                  </a:cubicBezTo>
                  <a:cubicBezTo>
                    <a:pt x="23" y="3333"/>
                    <a:pt x="23" y="3333"/>
                    <a:pt x="23" y="3333"/>
                  </a:cubicBezTo>
                  <a:close/>
                  <a:moveTo>
                    <a:pt x="23" y="3333"/>
                  </a:moveTo>
                  <a:cubicBezTo>
                    <a:pt x="23" y="3333"/>
                    <a:pt x="23" y="3333"/>
                    <a:pt x="23" y="3310"/>
                  </a:cubicBezTo>
                  <a:cubicBezTo>
                    <a:pt x="23" y="3333"/>
                    <a:pt x="23" y="3333"/>
                    <a:pt x="23" y="3333"/>
                  </a:cubicBezTo>
                  <a:close/>
                  <a:moveTo>
                    <a:pt x="23" y="3310"/>
                  </a:moveTo>
                  <a:cubicBezTo>
                    <a:pt x="23" y="3310"/>
                    <a:pt x="23" y="3310"/>
                    <a:pt x="23" y="3310"/>
                  </a:cubicBezTo>
                  <a:cubicBezTo>
                    <a:pt x="23" y="3310"/>
                    <a:pt x="23" y="3310"/>
                    <a:pt x="23" y="3310"/>
                  </a:cubicBezTo>
                  <a:close/>
                  <a:moveTo>
                    <a:pt x="23" y="3310"/>
                  </a:moveTo>
                  <a:cubicBezTo>
                    <a:pt x="23" y="3310"/>
                    <a:pt x="23" y="3287"/>
                    <a:pt x="23" y="3287"/>
                  </a:cubicBezTo>
                  <a:cubicBezTo>
                    <a:pt x="23" y="3287"/>
                    <a:pt x="23" y="3310"/>
                    <a:pt x="23" y="3310"/>
                  </a:cubicBezTo>
                  <a:close/>
                  <a:moveTo>
                    <a:pt x="23" y="3287"/>
                  </a:moveTo>
                  <a:lnTo>
                    <a:pt x="23" y="3287"/>
                  </a:lnTo>
                  <a:lnTo>
                    <a:pt x="23" y="3287"/>
                  </a:lnTo>
                  <a:close/>
                  <a:moveTo>
                    <a:pt x="23" y="3264"/>
                  </a:moveTo>
                  <a:cubicBezTo>
                    <a:pt x="23" y="3264"/>
                    <a:pt x="23" y="3264"/>
                    <a:pt x="23" y="3264"/>
                  </a:cubicBezTo>
                  <a:cubicBezTo>
                    <a:pt x="23" y="3264"/>
                    <a:pt x="23" y="3264"/>
                    <a:pt x="23" y="3264"/>
                  </a:cubicBezTo>
                  <a:close/>
                  <a:moveTo>
                    <a:pt x="23" y="3264"/>
                  </a:moveTo>
                  <a:lnTo>
                    <a:pt x="23" y="3242"/>
                  </a:lnTo>
                  <a:lnTo>
                    <a:pt x="23" y="3264"/>
                  </a:lnTo>
                  <a:close/>
                  <a:moveTo>
                    <a:pt x="23" y="3242"/>
                  </a:moveTo>
                  <a:lnTo>
                    <a:pt x="23" y="3242"/>
                  </a:lnTo>
                  <a:lnTo>
                    <a:pt x="23" y="3242"/>
                  </a:lnTo>
                  <a:close/>
                  <a:moveTo>
                    <a:pt x="23" y="3242"/>
                  </a:moveTo>
                  <a:cubicBezTo>
                    <a:pt x="23" y="3219"/>
                    <a:pt x="23" y="3219"/>
                    <a:pt x="23" y="3219"/>
                  </a:cubicBezTo>
                  <a:cubicBezTo>
                    <a:pt x="23" y="3219"/>
                    <a:pt x="23" y="3219"/>
                    <a:pt x="23" y="3242"/>
                  </a:cubicBezTo>
                  <a:close/>
                  <a:moveTo>
                    <a:pt x="23" y="3219"/>
                  </a:moveTo>
                  <a:cubicBezTo>
                    <a:pt x="23" y="3219"/>
                    <a:pt x="23" y="3219"/>
                    <a:pt x="23" y="3219"/>
                  </a:cubicBezTo>
                  <a:cubicBezTo>
                    <a:pt x="23" y="3219"/>
                    <a:pt x="23" y="3219"/>
                    <a:pt x="23" y="3219"/>
                  </a:cubicBezTo>
                  <a:close/>
                  <a:moveTo>
                    <a:pt x="23" y="3196"/>
                  </a:moveTo>
                  <a:cubicBezTo>
                    <a:pt x="46" y="3196"/>
                    <a:pt x="46" y="3196"/>
                    <a:pt x="46" y="3196"/>
                  </a:cubicBezTo>
                  <a:cubicBezTo>
                    <a:pt x="46" y="3196"/>
                    <a:pt x="46" y="3196"/>
                    <a:pt x="23" y="3196"/>
                  </a:cubicBezTo>
                  <a:close/>
                  <a:moveTo>
                    <a:pt x="46" y="3196"/>
                  </a:moveTo>
                  <a:cubicBezTo>
                    <a:pt x="46" y="3196"/>
                    <a:pt x="46" y="3173"/>
                    <a:pt x="46" y="3173"/>
                  </a:cubicBezTo>
                  <a:cubicBezTo>
                    <a:pt x="46" y="3173"/>
                    <a:pt x="46" y="3196"/>
                    <a:pt x="46" y="3196"/>
                  </a:cubicBezTo>
                  <a:close/>
                  <a:moveTo>
                    <a:pt x="46" y="3173"/>
                  </a:moveTo>
                  <a:cubicBezTo>
                    <a:pt x="160" y="2146"/>
                    <a:pt x="617" y="959"/>
                    <a:pt x="1050" y="0"/>
                  </a:cubicBezTo>
                  <a:lnTo>
                    <a:pt x="1050" y="0"/>
                  </a:lnTo>
                  <a:lnTo>
                    <a:pt x="1050" y="0"/>
                  </a:lnTo>
                  <a:cubicBezTo>
                    <a:pt x="617" y="959"/>
                    <a:pt x="160" y="2146"/>
                    <a:pt x="46" y="3173"/>
                  </a:cubicBezTo>
                  <a:close/>
                </a:path>
              </a:pathLst>
            </a:custGeom>
            <a:solidFill>
              <a:srgbClr val="F89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765;p59">
              <a:extLst>
                <a:ext uri="{FF2B5EF4-FFF2-40B4-BE49-F238E27FC236}">
                  <a16:creationId xmlns:a16="http://schemas.microsoft.com/office/drawing/2014/main" id="{1F2CE70B-1BBC-7F46-B8C9-2A14BD9AE863}"/>
                </a:ext>
              </a:extLst>
            </p:cNvPr>
            <p:cNvSpPr/>
            <p:nvPr/>
          </p:nvSpPr>
          <p:spPr>
            <a:xfrm rot="-260890">
              <a:off x="5426862" y="1894793"/>
              <a:ext cx="69293" cy="385575"/>
            </a:xfrm>
            <a:custGeom>
              <a:avLst/>
              <a:gdLst/>
              <a:ahLst/>
              <a:cxnLst/>
              <a:rect l="l" t="t" r="r" b="b"/>
              <a:pathLst>
                <a:path w="6506" h="36202" extrusionOk="0">
                  <a:moveTo>
                    <a:pt x="0" y="1"/>
                  </a:moveTo>
                  <a:lnTo>
                    <a:pt x="0" y="1"/>
                  </a:lnTo>
                  <a:cubicBezTo>
                    <a:pt x="913" y="5844"/>
                    <a:pt x="1073" y="11299"/>
                    <a:pt x="3401" y="17531"/>
                  </a:cubicBezTo>
                  <a:cubicBezTo>
                    <a:pt x="4771" y="21183"/>
                    <a:pt x="5889" y="30701"/>
                    <a:pt x="5205" y="36202"/>
                  </a:cubicBezTo>
                  <a:lnTo>
                    <a:pt x="6140" y="36202"/>
                  </a:lnTo>
                  <a:cubicBezTo>
                    <a:pt x="6255" y="33919"/>
                    <a:pt x="6506" y="30427"/>
                    <a:pt x="6506" y="26935"/>
                  </a:cubicBezTo>
                  <a:cubicBezTo>
                    <a:pt x="6506" y="24355"/>
                    <a:pt x="6369" y="21776"/>
                    <a:pt x="5958" y="19699"/>
                  </a:cubicBezTo>
                  <a:cubicBezTo>
                    <a:pt x="5182" y="15864"/>
                    <a:pt x="3904" y="15180"/>
                    <a:pt x="3904" y="12989"/>
                  </a:cubicBezTo>
                  <a:lnTo>
                    <a:pt x="3904" y="12966"/>
                  </a:lnTo>
                  <a:lnTo>
                    <a:pt x="3904" y="12943"/>
                  </a:lnTo>
                  <a:lnTo>
                    <a:pt x="3904" y="12920"/>
                  </a:lnTo>
                  <a:cubicBezTo>
                    <a:pt x="3904" y="12897"/>
                    <a:pt x="3904" y="12897"/>
                    <a:pt x="3904" y="12897"/>
                  </a:cubicBezTo>
                  <a:cubicBezTo>
                    <a:pt x="3904" y="12897"/>
                    <a:pt x="3904" y="12897"/>
                    <a:pt x="3904" y="12874"/>
                  </a:cubicBezTo>
                  <a:cubicBezTo>
                    <a:pt x="3904" y="12874"/>
                    <a:pt x="3904" y="12852"/>
                    <a:pt x="3904" y="12852"/>
                  </a:cubicBezTo>
                  <a:lnTo>
                    <a:pt x="3926" y="12852"/>
                  </a:lnTo>
                  <a:cubicBezTo>
                    <a:pt x="3926" y="12829"/>
                    <a:pt x="3926" y="12829"/>
                    <a:pt x="3926" y="12829"/>
                  </a:cubicBezTo>
                  <a:cubicBezTo>
                    <a:pt x="3926" y="12829"/>
                    <a:pt x="3926" y="12806"/>
                    <a:pt x="3926" y="12806"/>
                  </a:cubicBezTo>
                  <a:cubicBezTo>
                    <a:pt x="3926" y="12806"/>
                    <a:pt x="3926" y="12806"/>
                    <a:pt x="3926" y="12783"/>
                  </a:cubicBezTo>
                  <a:cubicBezTo>
                    <a:pt x="3926" y="12783"/>
                    <a:pt x="3926" y="12760"/>
                    <a:pt x="3926" y="12760"/>
                  </a:cubicBezTo>
                  <a:cubicBezTo>
                    <a:pt x="3926" y="12737"/>
                    <a:pt x="3926" y="12737"/>
                    <a:pt x="3926" y="12737"/>
                  </a:cubicBezTo>
                  <a:cubicBezTo>
                    <a:pt x="3926" y="12737"/>
                    <a:pt x="3926" y="12737"/>
                    <a:pt x="3926" y="12715"/>
                  </a:cubicBezTo>
                  <a:cubicBezTo>
                    <a:pt x="3926" y="12715"/>
                    <a:pt x="3926" y="12692"/>
                    <a:pt x="3926" y="12692"/>
                  </a:cubicBezTo>
                  <a:cubicBezTo>
                    <a:pt x="3926" y="12692"/>
                    <a:pt x="3926" y="12692"/>
                    <a:pt x="3926" y="12669"/>
                  </a:cubicBezTo>
                  <a:cubicBezTo>
                    <a:pt x="3926" y="12669"/>
                    <a:pt x="3926" y="12669"/>
                    <a:pt x="3926" y="12646"/>
                  </a:cubicBezTo>
                  <a:cubicBezTo>
                    <a:pt x="3926" y="12646"/>
                    <a:pt x="3926" y="12623"/>
                    <a:pt x="3926" y="12623"/>
                  </a:cubicBezTo>
                  <a:lnTo>
                    <a:pt x="3926" y="12600"/>
                  </a:lnTo>
                  <a:lnTo>
                    <a:pt x="3926" y="12578"/>
                  </a:lnTo>
                  <a:cubicBezTo>
                    <a:pt x="3926" y="12555"/>
                    <a:pt x="3926" y="12555"/>
                    <a:pt x="3926" y="12555"/>
                  </a:cubicBezTo>
                  <a:cubicBezTo>
                    <a:pt x="3926" y="12532"/>
                    <a:pt x="3926" y="12532"/>
                    <a:pt x="3926" y="12532"/>
                  </a:cubicBezTo>
                  <a:lnTo>
                    <a:pt x="3949" y="12532"/>
                  </a:lnTo>
                  <a:cubicBezTo>
                    <a:pt x="3949" y="12532"/>
                    <a:pt x="3949" y="12509"/>
                    <a:pt x="3949" y="12509"/>
                  </a:cubicBezTo>
                  <a:cubicBezTo>
                    <a:pt x="4063" y="11482"/>
                    <a:pt x="4520" y="10295"/>
                    <a:pt x="4953" y="9336"/>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766;p59">
              <a:extLst>
                <a:ext uri="{FF2B5EF4-FFF2-40B4-BE49-F238E27FC236}">
                  <a16:creationId xmlns:a16="http://schemas.microsoft.com/office/drawing/2014/main" id="{2A533A42-169C-8E45-8689-33D8E117FFEF}"/>
                </a:ext>
              </a:extLst>
            </p:cNvPr>
            <p:cNvSpPr/>
            <p:nvPr/>
          </p:nvSpPr>
          <p:spPr>
            <a:xfrm rot="-260890">
              <a:off x="5472508" y="1993141"/>
              <a:ext cx="11" cy="11"/>
            </a:xfrm>
            <a:custGeom>
              <a:avLst/>
              <a:gdLst/>
              <a:ahLst/>
              <a:cxnLst/>
              <a:rect l="l" t="t" r="r" b="b"/>
              <a:pathLst>
                <a:path w="1" h="1" extrusionOk="0">
                  <a:moveTo>
                    <a:pt x="0" y="0"/>
                  </a:moveTo>
                  <a:lnTo>
                    <a:pt x="0" y="0"/>
                  </a:lnTo>
                  <a:lnTo>
                    <a:pt x="0" y="0"/>
                  </a:lnTo>
                  <a:lnTo>
                    <a:pt x="0" y="0"/>
                  </a:lnTo>
                  <a:close/>
                </a:path>
              </a:pathLst>
            </a:custGeom>
            <a:solidFill>
              <a:srgbClr val="EA2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767;p59">
              <a:extLst>
                <a:ext uri="{FF2B5EF4-FFF2-40B4-BE49-F238E27FC236}">
                  <a16:creationId xmlns:a16="http://schemas.microsoft.com/office/drawing/2014/main" id="{4947B7D8-897F-1640-A621-B9FE3818CB68}"/>
                </a:ext>
              </a:extLst>
            </p:cNvPr>
            <p:cNvSpPr/>
            <p:nvPr/>
          </p:nvSpPr>
          <p:spPr>
            <a:xfrm rot="-260890">
              <a:off x="5490998" y="1654438"/>
              <a:ext cx="76099" cy="122291"/>
            </a:xfrm>
            <a:custGeom>
              <a:avLst/>
              <a:gdLst/>
              <a:ahLst/>
              <a:cxnLst/>
              <a:rect l="l" t="t" r="r" b="b"/>
              <a:pathLst>
                <a:path w="7145" h="11482" extrusionOk="0">
                  <a:moveTo>
                    <a:pt x="3492" y="0"/>
                  </a:moveTo>
                  <a:lnTo>
                    <a:pt x="0" y="3584"/>
                  </a:lnTo>
                  <a:lnTo>
                    <a:pt x="0" y="5250"/>
                  </a:lnTo>
                  <a:cubicBezTo>
                    <a:pt x="0" y="5250"/>
                    <a:pt x="1004" y="8834"/>
                    <a:pt x="2922" y="11481"/>
                  </a:cubicBezTo>
                  <a:cubicBezTo>
                    <a:pt x="4200" y="9313"/>
                    <a:pt x="6026" y="8126"/>
                    <a:pt x="7144" y="7555"/>
                  </a:cubicBezTo>
                  <a:cubicBezTo>
                    <a:pt x="6734" y="6505"/>
                    <a:pt x="6231" y="5204"/>
                    <a:pt x="5798" y="4063"/>
                  </a:cubicBezTo>
                  <a:cubicBezTo>
                    <a:pt x="4930" y="1758"/>
                    <a:pt x="3492" y="0"/>
                    <a:pt x="3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768;p59">
              <a:extLst>
                <a:ext uri="{FF2B5EF4-FFF2-40B4-BE49-F238E27FC236}">
                  <a16:creationId xmlns:a16="http://schemas.microsoft.com/office/drawing/2014/main" id="{6B745DFF-0726-1A4B-950B-0F56D0DEDFF6}"/>
                </a:ext>
              </a:extLst>
            </p:cNvPr>
            <p:cNvSpPr/>
            <p:nvPr/>
          </p:nvSpPr>
          <p:spPr>
            <a:xfrm rot="-260890">
              <a:off x="5340811" y="1617880"/>
              <a:ext cx="91905" cy="67578"/>
            </a:xfrm>
            <a:custGeom>
              <a:avLst/>
              <a:gdLst/>
              <a:ahLst/>
              <a:cxnLst/>
              <a:rect l="l" t="t" r="r" b="b"/>
              <a:pathLst>
                <a:path w="8629" h="6345" extrusionOk="0">
                  <a:moveTo>
                    <a:pt x="7373" y="0"/>
                  </a:moveTo>
                  <a:lnTo>
                    <a:pt x="1461" y="320"/>
                  </a:lnTo>
                  <a:cubicBezTo>
                    <a:pt x="1438" y="1780"/>
                    <a:pt x="1301" y="4314"/>
                    <a:pt x="0" y="5569"/>
                  </a:cubicBezTo>
                  <a:cubicBezTo>
                    <a:pt x="1151" y="5943"/>
                    <a:pt x="2510" y="6345"/>
                    <a:pt x="3906" y="6345"/>
                  </a:cubicBezTo>
                  <a:cubicBezTo>
                    <a:pt x="4726" y="6345"/>
                    <a:pt x="5558" y="6206"/>
                    <a:pt x="6369" y="5843"/>
                  </a:cubicBezTo>
                  <a:cubicBezTo>
                    <a:pt x="8628" y="4862"/>
                    <a:pt x="8583" y="1598"/>
                    <a:pt x="8583" y="1598"/>
                  </a:cubicBezTo>
                  <a:lnTo>
                    <a:pt x="73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769;p59">
              <a:extLst>
                <a:ext uri="{FF2B5EF4-FFF2-40B4-BE49-F238E27FC236}">
                  <a16:creationId xmlns:a16="http://schemas.microsoft.com/office/drawing/2014/main" id="{6DDD5CBA-EA38-B044-A693-CDC2E2DC46C3}"/>
                </a:ext>
              </a:extLst>
            </p:cNvPr>
            <p:cNvSpPr/>
            <p:nvPr/>
          </p:nvSpPr>
          <p:spPr>
            <a:xfrm rot="-260890">
              <a:off x="5255828" y="1553766"/>
              <a:ext cx="17265" cy="61028"/>
            </a:xfrm>
            <a:custGeom>
              <a:avLst/>
              <a:gdLst/>
              <a:ahLst/>
              <a:cxnLst/>
              <a:rect l="l" t="t" r="r" b="b"/>
              <a:pathLst>
                <a:path w="1621" h="5730" extrusionOk="0">
                  <a:moveTo>
                    <a:pt x="0" y="1"/>
                  </a:moveTo>
                  <a:lnTo>
                    <a:pt x="0" y="1"/>
                  </a:lnTo>
                  <a:cubicBezTo>
                    <a:pt x="480" y="1644"/>
                    <a:pt x="1050" y="3813"/>
                    <a:pt x="1621" y="5730"/>
                  </a:cubicBezTo>
                  <a:cubicBezTo>
                    <a:pt x="1187" y="4246"/>
                    <a:pt x="754" y="2626"/>
                    <a:pt x="388" y="1233"/>
                  </a:cubicBezTo>
                  <a:cubicBezTo>
                    <a:pt x="160" y="480"/>
                    <a:pt x="1" y="1"/>
                    <a:pt x="0" y="1"/>
                  </a:cubicBezTo>
                  <a:close/>
                </a:path>
              </a:pathLst>
            </a:custGeom>
            <a:solidFill>
              <a:srgbClr val="FAC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770;p59">
              <a:extLst>
                <a:ext uri="{FF2B5EF4-FFF2-40B4-BE49-F238E27FC236}">
                  <a16:creationId xmlns:a16="http://schemas.microsoft.com/office/drawing/2014/main" id="{842D31BF-A936-B54A-9B92-2DB97536E227}"/>
                </a:ext>
              </a:extLst>
            </p:cNvPr>
            <p:cNvSpPr/>
            <p:nvPr/>
          </p:nvSpPr>
          <p:spPr>
            <a:xfrm rot="-260890">
              <a:off x="5263056" y="1563793"/>
              <a:ext cx="87772" cy="119373"/>
            </a:xfrm>
            <a:custGeom>
              <a:avLst/>
              <a:gdLst/>
              <a:ahLst/>
              <a:cxnLst/>
              <a:rect l="l" t="t" r="r" b="b"/>
              <a:pathLst>
                <a:path w="8241" h="11208" extrusionOk="0">
                  <a:moveTo>
                    <a:pt x="0" y="0"/>
                  </a:moveTo>
                  <a:cubicBezTo>
                    <a:pt x="366" y="1393"/>
                    <a:pt x="799" y="3013"/>
                    <a:pt x="1233" y="4497"/>
                  </a:cubicBezTo>
                  <a:cubicBezTo>
                    <a:pt x="1872" y="6642"/>
                    <a:pt x="2534" y="8491"/>
                    <a:pt x="3082" y="9016"/>
                  </a:cubicBezTo>
                  <a:cubicBezTo>
                    <a:pt x="3082" y="9039"/>
                    <a:pt x="3082" y="9039"/>
                    <a:pt x="3082" y="9039"/>
                  </a:cubicBezTo>
                  <a:lnTo>
                    <a:pt x="3105" y="9039"/>
                  </a:lnTo>
                  <a:cubicBezTo>
                    <a:pt x="3105" y="9062"/>
                    <a:pt x="3128" y="9062"/>
                    <a:pt x="3128" y="9062"/>
                  </a:cubicBezTo>
                  <a:cubicBezTo>
                    <a:pt x="3881" y="9769"/>
                    <a:pt x="5273" y="10637"/>
                    <a:pt x="7076" y="11207"/>
                  </a:cubicBezTo>
                  <a:cubicBezTo>
                    <a:pt x="7670" y="10637"/>
                    <a:pt x="8035" y="9792"/>
                    <a:pt x="8240" y="8902"/>
                  </a:cubicBezTo>
                  <a:cubicBezTo>
                    <a:pt x="6574" y="8742"/>
                    <a:pt x="4817" y="8400"/>
                    <a:pt x="3652" y="7647"/>
                  </a:cubicBezTo>
                  <a:cubicBezTo>
                    <a:pt x="2306" y="6757"/>
                    <a:pt x="731" y="2214"/>
                    <a:pt x="0" y="0"/>
                  </a:cubicBezTo>
                  <a:close/>
                </a:path>
              </a:pathLst>
            </a:custGeom>
            <a:solidFill>
              <a:srgbClr val="F57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771;p59">
              <a:extLst>
                <a:ext uri="{FF2B5EF4-FFF2-40B4-BE49-F238E27FC236}">
                  <a16:creationId xmlns:a16="http://schemas.microsoft.com/office/drawing/2014/main" id="{42E7057C-23B0-3A4A-BD6E-02CE82EEE6DB}"/>
                </a:ext>
              </a:extLst>
            </p:cNvPr>
            <p:cNvSpPr/>
            <p:nvPr/>
          </p:nvSpPr>
          <p:spPr>
            <a:xfrm rot="-260890">
              <a:off x="5342133" y="1653820"/>
              <a:ext cx="59814" cy="31611"/>
            </a:xfrm>
            <a:custGeom>
              <a:avLst/>
              <a:gdLst/>
              <a:ahLst/>
              <a:cxnLst/>
              <a:rect l="l" t="t" r="r" b="b"/>
              <a:pathLst>
                <a:path w="5616" h="2968" extrusionOk="0">
                  <a:moveTo>
                    <a:pt x="1164" y="0"/>
                  </a:moveTo>
                  <a:cubicBezTo>
                    <a:pt x="959" y="890"/>
                    <a:pt x="594" y="1735"/>
                    <a:pt x="0" y="2305"/>
                  </a:cubicBezTo>
                  <a:cubicBezTo>
                    <a:pt x="1210" y="2716"/>
                    <a:pt x="2602" y="2967"/>
                    <a:pt x="4063" y="2967"/>
                  </a:cubicBezTo>
                  <a:lnTo>
                    <a:pt x="4702" y="2967"/>
                  </a:lnTo>
                  <a:lnTo>
                    <a:pt x="5615" y="46"/>
                  </a:lnTo>
                  <a:lnTo>
                    <a:pt x="5615" y="46"/>
                  </a:lnTo>
                  <a:cubicBezTo>
                    <a:pt x="5615" y="46"/>
                    <a:pt x="4816" y="114"/>
                    <a:pt x="3675" y="114"/>
                  </a:cubicBezTo>
                  <a:cubicBezTo>
                    <a:pt x="2945" y="114"/>
                    <a:pt x="2055" y="91"/>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772;p59">
              <a:extLst>
                <a:ext uri="{FF2B5EF4-FFF2-40B4-BE49-F238E27FC236}">
                  <a16:creationId xmlns:a16="http://schemas.microsoft.com/office/drawing/2014/main" id="{21D0FB0C-EE51-E748-8F94-31ACE60260BE}"/>
                </a:ext>
              </a:extLst>
            </p:cNvPr>
            <p:cNvSpPr/>
            <p:nvPr/>
          </p:nvSpPr>
          <p:spPr>
            <a:xfrm rot="-260890">
              <a:off x="5663117" y="1738673"/>
              <a:ext cx="11" cy="11"/>
            </a:xfrm>
            <a:custGeom>
              <a:avLst/>
              <a:gdLst/>
              <a:ahLst/>
              <a:cxnLst/>
              <a:rect l="l" t="t" r="r" b="b"/>
              <a:pathLst>
                <a:path w="1" h="1" extrusionOk="0">
                  <a:moveTo>
                    <a:pt x="0" y="0"/>
                  </a:moveTo>
                  <a:lnTo>
                    <a:pt x="0" y="0"/>
                  </a:lnTo>
                  <a:lnTo>
                    <a:pt x="0" y="0"/>
                  </a:lnTo>
                  <a:close/>
                </a:path>
              </a:pathLst>
            </a:custGeom>
            <a:solidFill>
              <a:srgbClr val="F8A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773;p59">
              <a:extLst>
                <a:ext uri="{FF2B5EF4-FFF2-40B4-BE49-F238E27FC236}">
                  <a16:creationId xmlns:a16="http://schemas.microsoft.com/office/drawing/2014/main" id="{DC6BDA2B-5403-E545-8D96-639F9DDE6C9D}"/>
                </a:ext>
              </a:extLst>
            </p:cNvPr>
            <p:cNvSpPr/>
            <p:nvPr/>
          </p:nvSpPr>
          <p:spPr>
            <a:xfrm rot="-260890">
              <a:off x="5568777" y="1802913"/>
              <a:ext cx="6571" cy="490"/>
            </a:xfrm>
            <a:custGeom>
              <a:avLst/>
              <a:gdLst/>
              <a:ahLst/>
              <a:cxnLst/>
              <a:rect l="l" t="t" r="r" b="b"/>
              <a:pathLst>
                <a:path w="617" h="46" extrusionOk="0">
                  <a:moveTo>
                    <a:pt x="548" y="46"/>
                  </a:moveTo>
                  <a:lnTo>
                    <a:pt x="525" y="46"/>
                  </a:lnTo>
                  <a:lnTo>
                    <a:pt x="548" y="46"/>
                  </a:lnTo>
                  <a:cubicBezTo>
                    <a:pt x="571" y="46"/>
                    <a:pt x="571" y="46"/>
                    <a:pt x="594" y="46"/>
                  </a:cubicBezTo>
                  <a:cubicBezTo>
                    <a:pt x="616" y="46"/>
                    <a:pt x="616" y="46"/>
                    <a:pt x="616" y="46"/>
                  </a:cubicBezTo>
                  <a:cubicBezTo>
                    <a:pt x="616" y="46"/>
                    <a:pt x="616" y="46"/>
                    <a:pt x="594" y="46"/>
                  </a:cubicBezTo>
                  <a:cubicBezTo>
                    <a:pt x="571" y="46"/>
                    <a:pt x="571" y="46"/>
                    <a:pt x="548" y="46"/>
                  </a:cubicBezTo>
                  <a:close/>
                  <a:moveTo>
                    <a:pt x="525" y="46"/>
                  </a:moveTo>
                  <a:lnTo>
                    <a:pt x="525" y="46"/>
                  </a:lnTo>
                  <a:lnTo>
                    <a:pt x="525" y="46"/>
                  </a:lnTo>
                  <a:close/>
                  <a:moveTo>
                    <a:pt x="502" y="46"/>
                  </a:moveTo>
                  <a:lnTo>
                    <a:pt x="502" y="46"/>
                  </a:lnTo>
                  <a:lnTo>
                    <a:pt x="502" y="46"/>
                  </a:lnTo>
                  <a:close/>
                  <a:moveTo>
                    <a:pt x="502" y="46"/>
                  </a:moveTo>
                  <a:cubicBezTo>
                    <a:pt x="502" y="46"/>
                    <a:pt x="502" y="46"/>
                    <a:pt x="479" y="46"/>
                  </a:cubicBezTo>
                  <a:cubicBezTo>
                    <a:pt x="502" y="46"/>
                    <a:pt x="502" y="46"/>
                    <a:pt x="502" y="46"/>
                  </a:cubicBezTo>
                  <a:close/>
                  <a:moveTo>
                    <a:pt x="479" y="46"/>
                  </a:moveTo>
                  <a:lnTo>
                    <a:pt x="479" y="46"/>
                  </a:lnTo>
                  <a:lnTo>
                    <a:pt x="479" y="46"/>
                  </a:lnTo>
                  <a:close/>
                  <a:moveTo>
                    <a:pt x="479" y="46"/>
                  </a:moveTo>
                  <a:cubicBezTo>
                    <a:pt x="479" y="46"/>
                    <a:pt x="457" y="46"/>
                    <a:pt x="457" y="46"/>
                  </a:cubicBezTo>
                  <a:cubicBezTo>
                    <a:pt x="457" y="46"/>
                    <a:pt x="479" y="46"/>
                    <a:pt x="479" y="46"/>
                  </a:cubicBezTo>
                  <a:close/>
                  <a:moveTo>
                    <a:pt x="616" y="46"/>
                  </a:moveTo>
                  <a:lnTo>
                    <a:pt x="616" y="46"/>
                  </a:lnTo>
                  <a:lnTo>
                    <a:pt x="616" y="46"/>
                  </a:lnTo>
                  <a:close/>
                  <a:moveTo>
                    <a:pt x="457" y="46"/>
                  </a:moveTo>
                  <a:cubicBezTo>
                    <a:pt x="457" y="46"/>
                    <a:pt x="457" y="46"/>
                    <a:pt x="457" y="46"/>
                  </a:cubicBezTo>
                  <a:cubicBezTo>
                    <a:pt x="457" y="46"/>
                    <a:pt x="457" y="46"/>
                    <a:pt x="457" y="46"/>
                  </a:cubicBezTo>
                  <a:close/>
                  <a:moveTo>
                    <a:pt x="434" y="46"/>
                  </a:moveTo>
                  <a:cubicBezTo>
                    <a:pt x="434" y="46"/>
                    <a:pt x="434" y="46"/>
                    <a:pt x="434" y="46"/>
                  </a:cubicBezTo>
                  <a:cubicBezTo>
                    <a:pt x="434" y="46"/>
                    <a:pt x="434" y="46"/>
                    <a:pt x="434" y="46"/>
                  </a:cubicBezTo>
                  <a:close/>
                  <a:moveTo>
                    <a:pt x="434" y="46"/>
                  </a:moveTo>
                  <a:cubicBezTo>
                    <a:pt x="434" y="46"/>
                    <a:pt x="434" y="46"/>
                    <a:pt x="411" y="46"/>
                  </a:cubicBezTo>
                  <a:cubicBezTo>
                    <a:pt x="434" y="46"/>
                    <a:pt x="434" y="46"/>
                    <a:pt x="434" y="46"/>
                  </a:cubicBezTo>
                  <a:close/>
                  <a:moveTo>
                    <a:pt x="411" y="46"/>
                  </a:moveTo>
                  <a:cubicBezTo>
                    <a:pt x="411" y="46"/>
                    <a:pt x="411" y="46"/>
                    <a:pt x="411" y="46"/>
                  </a:cubicBezTo>
                  <a:cubicBezTo>
                    <a:pt x="411" y="46"/>
                    <a:pt x="411" y="46"/>
                    <a:pt x="411" y="46"/>
                  </a:cubicBezTo>
                  <a:close/>
                  <a:moveTo>
                    <a:pt x="411" y="46"/>
                  </a:moveTo>
                  <a:cubicBezTo>
                    <a:pt x="411" y="46"/>
                    <a:pt x="388" y="46"/>
                    <a:pt x="388" y="46"/>
                  </a:cubicBezTo>
                  <a:cubicBezTo>
                    <a:pt x="388" y="46"/>
                    <a:pt x="411" y="46"/>
                    <a:pt x="411" y="46"/>
                  </a:cubicBezTo>
                  <a:close/>
                  <a:moveTo>
                    <a:pt x="388" y="46"/>
                  </a:moveTo>
                  <a:cubicBezTo>
                    <a:pt x="388" y="46"/>
                    <a:pt x="388" y="46"/>
                    <a:pt x="388" y="46"/>
                  </a:cubicBezTo>
                  <a:cubicBezTo>
                    <a:pt x="388" y="46"/>
                    <a:pt x="388" y="46"/>
                    <a:pt x="388" y="46"/>
                  </a:cubicBezTo>
                  <a:close/>
                  <a:moveTo>
                    <a:pt x="365" y="46"/>
                  </a:moveTo>
                  <a:cubicBezTo>
                    <a:pt x="365" y="46"/>
                    <a:pt x="365" y="46"/>
                    <a:pt x="365" y="46"/>
                  </a:cubicBezTo>
                  <a:cubicBezTo>
                    <a:pt x="365" y="46"/>
                    <a:pt x="365" y="46"/>
                    <a:pt x="365" y="46"/>
                  </a:cubicBezTo>
                  <a:close/>
                  <a:moveTo>
                    <a:pt x="365" y="46"/>
                  </a:moveTo>
                  <a:cubicBezTo>
                    <a:pt x="365" y="46"/>
                    <a:pt x="365" y="46"/>
                    <a:pt x="343" y="46"/>
                  </a:cubicBezTo>
                  <a:cubicBezTo>
                    <a:pt x="365" y="46"/>
                    <a:pt x="365" y="46"/>
                    <a:pt x="365" y="46"/>
                  </a:cubicBezTo>
                  <a:close/>
                  <a:moveTo>
                    <a:pt x="343" y="46"/>
                  </a:moveTo>
                  <a:cubicBezTo>
                    <a:pt x="343" y="46"/>
                    <a:pt x="343" y="46"/>
                    <a:pt x="343" y="46"/>
                  </a:cubicBezTo>
                  <a:cubicBezTo>
                    <a:pt x="343" y="46"/>
                    <a:pt x="343" y="46"/>
                    <a:pt x="343" y="46"/>
                  </a:cubicBezTo>
                  <a:close/>
                  <a:moveTo>
                    <a:pt x="343" y="46"/>
                  </a:moveTo>
                  <a:cubicBezTo>
                    <a:pt x="343" y="46"/>
                    <a:pt x="320" y="46"/>
                    <a:pt x="320" y="46"/>
                  </a:cubicBezTo>
                  <a:cubicBezTo>
                    <a:pt x="320" y="46"/>
                    <a:pt x="343" y="46"/>
                    <a:pt x="343" y="46"/>
                  </a:cubicBezTo>
                  <a:close/>
                  <a:moveTo>
                    <a:pt x="320" y="46"/>
                  </a:moveTo>
                  <a:cubicBezTo>
                    <a:pt x="320" y="46"/>
                    <a:pt x="320" y="46"/>
                    <a:pt x="320" y="46"/>
                  </a:cubicBezTo>
                  <a:cubicBezTo>
                    <a:pt x="320" y="46"/>
                    <a:pt x="320" y="46"/>
                    <a:pt x="320" y="46"/>
                  </a:cubicBezTo>
                  <a:close/>
                  <a:moveTo>
                    <a:pt x="297" y="46"/>
                  </a:moveTo>
                  <a:cubicBezTo>
                    <a:pt x="297" y="46"/>
                    <a:pt x="297" y="46"/>
                    <a:pt x="297" y="46"/>
                  </a:cubicBezTo>
                  <a:cubicBezTo>
                    <a:pt x="297" y="46"/>
                    <a:pt x="297" y="46"/>
                    <a:pt x="297" y="46"/>
                  </a:cubicBezTo>
                  <a:close/>
                  <a:moveTo>
                    <a:pt x="297" y="46"/>
                  </a:moveTo>
                  <a:cubicBezTo>
                    <a:pt x="297" y="46"/>
                    <a:pt x="297" y="46"/>
                    <a:pt x="274" y="46"/>
                  </a:cubicBezTo>
                  <a:cubicBezTo>
                    <a:pt x="297" y="46"/>
                    <a:pt x="297" y="46"/>
                    <a:pt x="297" y="46"/>
                  </a:cubicBezTo>
                  <a:close/>
                  <a:moveTo>
                    <a:pt x="274" y="46"/>
                  </a:moveTo>
                  <a:cubicBezTo>
                    <a:pt x="274" y="46"/>
                    <a:pt x="274" y="46"/>
                    <a:pt x="274" y="46"/>
                  </a:cubicBezTo>
                  <a:cubicBezTo>
                    <a:pt x="274" y="46"/>
                    <a:pt x="274" y="46"/>
                    <a:pt x="274" y="46"/>
                  </a:cubicBezTo>
                  <a:close/>
                  <a:moveTo>
                    <a:pt x="274" y="46"/>
                  </a:moveTo>
                  <a:cubicBezTo>
                    <a:pt x="274" y="46"/>
                    <a:pt x="251" y="46"/>
                    <a:pt x="251" y="46"/>
                  </a:cubicBezTo>
                  <a:cubicBezTo>
                    <a:pt x="251" y="46"/>
                    <a:pt x="274" y="46"/>
                    <a:pt x="274" y="46"/>
                  </a:cubicBezTo>
                  <a:close/>
                  <a:moveTo>
                    <a:pt x="251" y="46"/>
                  </a:moveTo>
                  <a:cubicBezTo>
                    <a:pt x="251" y="46"/>
                    <a:pt x="251" y="46"/>
                    <a:pt x="251" y="46"/>
                  </a:cubicBezTo>
                  <a:cubicBezTo>
                    <a:pt x="251" y="46"/>
                    <a:pt x="251" y="46"/>
                    <a:pt x="251" y="46"/>
                  </a:cubicBezTo>
                  <a:close/>
                  <a:moveTo>
                    <a:pt x="228" y="46"/>
                  </a:moveTo>
                  <a:cubicBezTo>
                    <a:pt x="228" y="46"/>
                    <a:pt x="228" y="46"/>
                    <a:pt x="228" y="46"/>
                  </a:cubicBezTo>
                  <a:cubicBezTo>
                    <a:pt x="228" y="46"/>
                    <a:pt x="228" y="46"/>
                    <a:pt x="228" y="46"/>
                  </a:cubicBezTo>
                  <a:close/>
                  <a:moveTo>
                    <a:pt x="206" y="46"/>
                  </a:moveTo>
                  <a:cubicBezTo>
                    <a:pt x="206" y="46"/>
                    <a:pt x="206" y="46"/>
                    <a:pt x="206" y="46"/>
                  </a:cubicBezTo>
                  <a:cubicBezTo>
                    <a:pt x="206" y="46"/>
                    <a:pt x="206" y="46"/>
                    <a:pt x="206" y="46"/>
                  </a:cubicBezTo>
                  <a:close/>
                  <a:moveTo>
                    <a:pt x="206" y="46"/>
                  </a:moveTo>
                  <a:cubicBezTo>
                    <a:pt x="206" y="46"/>
                    <a:pt x="206" y="46"/>
                    <a:pt x="206" y="46"/>
                  </a:cubicBezTo>
                  <a:cubicBezTo>
                    <a:pt x="206" y="46"/>
                    <a:pt x="206" y="46"/>
                    <a:pt x="206" y="46"/>
                  </a:cubicBezTo>
                  <a:close/>
                  <a:moveTo>
                    <a:pt x="183" y="46"/>
                  </a:moveTo>
                  <a:cubicBezTo>
                    <a:pt x="183" y="46"/>
                    <a:pt x="183" y="23"/>
                    <a:pt x="183" y="23"/>
                  </a:cubicBezTo>
                  <a:cubicBezTo>
                    <a:pt x="183" y="23"/>
                    <a:pt x="183" y="46"/>
                    <a:pt x="183" y="46"/>
                  </a:cubicBezTo>
                  <a:close/>
                  <a:moveTo>
                    <a:pt x="183" y="23"/>
                  </a:moveTo>
                  <a:cubicBezTo>
                    <a:pt x="183" y="23"/>
                    <a:pt x="183" y="23"/>
                    <a:pt x="160" y="23"/>
                  </a:cubicBezTo>
                  <a:cubicBezTo>
                    <a:pt x="183" y="23"/>
                    <a:pt x="183" y="23"/>
                    <a:pt x="183" y="23"/>
                  </a:cubicBezTo>
                  <a:close/>
                  <a:moveTo>
                    <a:pt x="160" y="23"/>
                  </a:moveTo>
                  <a:cubicBezTo>
                    <a:pt x="160" y="23"/>
                    <a:pt x="160" y="23"/>
                    <a:pt x="160" y="23"/>
                  </a:cubicBezTo>
                  <a:cubicBezTo>
                    <a:pt x="160" y="23"/>
                    <a:pt x="160" y="23"/>
                    <a:pt x="160" y="23"/>
                  </a:cubicBezTo>
                  <a:close/>
                  <a:moveTo>
                    <a:pt x="137" y="23"/>
                  </a:moveTo>
                  <a:cubicBezTo>
                    <a:pt x="137" y="23"/>
                    <a:pt x="137" y="23"/>
                    <a:pt x="137" y="23"/>
                  </a:cubicBezTo>
                  <a:cubicBezTo>
                    <a:pt x="137" y="23"/>
                    <a:pt x="137" y="23"/>
                    <a:pt x="137" y="23"/>
                  </a:cubicBezTo>
                  <a:close/>
                  <a:moveTo>
                    <a:pt x="137" y="23"/>
                  </a:moveTo>
                  <a:cubicBezTo>
                    <a:pt x="137" y="23"/>
                    <a:pt x="137" y="23"/>
                    <a:pt x="137" y="23"/>
                  </a:cubicBezTo>
                  <a:cubicBezTo>
                    <a:pt x="137" y="23"/>
                    <a:pt x="137" y="23"/>
                    <a:pt x="137" y="23"/>
                  </a:cubicBezTo>
                  <a:close/>
                  <a:moveTo>
                    <a:pt x="114" y="23"/>
                  </a:moveTo>
                  <a:cubicBezTo>
                    <a:pt x="114" y="23"/>
                    <a:pt x="114" y="23"/>
                    <a:pt x="114" y="23"/>
                  </a:cubicBezTo>
                  <a:cubicBezTo>
                    <a:pt x="114" y="23"/>
                    <a:pt x="114" y="23"/>
                    <a:pt x="114" y="23"/>
                  </a:cubicBezTo>
                  <a:close/>
                  <a:moveTo>
                    <a:pt x="114" y="23"/>
                  </a:moveTo>
                  <a:cubicBezTo>
                    <a:pt x="114" y="23"/>
                    <a:pt x="114" y="23"/>
                    <a:pt x="91" y="23"/>
                  </a:cubicBezTo>
                  <a:cubicBezTo>
                    <a:pt x="114" y="23"/>
                    <a:pt x="114" y="23"/>
                    <a:pt x="114" y="23"/>
                  </a:cubicBezTo>
                  <a:close/>
                  <a:moveTo>
                    <a:pt x="91" y="23"/>
                  </a:moveTo>
                  <a:cubicBezTo>
                    <a:pt x="91" y="23"/>
                    <a:pt x="91" y="23"/>
                    <a:pt x="91" y="23"/>
                  </a:cubicBezTo>
                  <a:cubicBezTo>
                    <a:pt x="91" y="23"/>
                    <a:pt x="91" y="23"/>
                    <a:pt x="91" y="23"/>
                  </a:cubicBezTo>
                  <a:close/>
                  <a:moveTo>
                    <a:pt x="69" y="23"/>
                  </a:moveTo>
                  <a:cubicBezTo>
                    <a:pt x="69" y="23"/>
                    <a:pt x="69" y="23"/>
                    <a:pt x="69" y="23"/>
                  </a:cubicBezTo>
                  <a:cubicBezTo>
                    <a:pt x="69" y="23"/>
                    <a:pt x="69" y="23"/>
                    <a:pt x="69" y="23"/>
                  </a:cubicBezTo>
                  <a:close/>
                  <a:moveTo>
                    <a:pt x="69" y="23"/>
                  </a:moveTo>
                  <a:cubicBezTo>
                    <a:pt x="69" y="23"/>
                    <a:pt x="69" y="23"/>
                    <a:pt x="69" y="23"/>
                  </a:cubicBezTo>
                  <a:cubicBezTo>
                    <a:pt x="69" y="23"/>
                    <a:pt x="69" y="23"/>
                    <a:pt x="69" y="23"/>
                  </a:cubicBezTo>
                  <a:close/>
                  <a:moveTo>
                    <a:pt x="46" y="23"/>
                  </a:moveTo>
                  <a:cubicBezTo>
                    <a:pt x="46" y="23"/>
                    <a:pt x="46" y="23"/>
                    <a:pt x="46" y="23"/>
                  </a:cubicBezTo>
                  <a:cubicBezTo>
                    <a:pt x="46" y="23"/>
                    <a:pt x="46" y="23"/>
                    <a:pt x="46" y="23"/>
                  </a:cubicBezTo>
                  <a:close/>
                  <a:moveTo>
                    <a:pt x="46" y="23"/>
                  </a:moveTo>
                  <a:cubicBezTo>
                    <a:pt x="46" y="23"/>
                    <a:pt x="46" y="23"/>
                    <a:pt x="46" y="23"/>
                  </a:cubicBezTo>
                  <a:cubicBezTo>
                    <a:pt x="46" y="23"/>
                    <a:pt x="46" y="23"/>
                    <a:pt x="46" y="23"/>
                  </a:cubicBezTo>
                  <a:close/>
                  <a:moveTo>
                    <a:pt x="23" y="23"/>
                  </a:moveTo>
                  <a:cubicBezTo>
                    <a:pt x="23" y="23"/>
                    <a:pt x="23" y="23"/>
                    <a:pt x="23" y="23"/>
                  </a:cubicBezTo>
                  <a:cubicBezTo>
                    <a:pt x="23" y="23"/>
                    <a:pt x="23" y="23"/>
                    <a:pt x="23" y="23"/>
                  </a:cubicBezTo>
                  <a:close/>
                  <a:moveTo>
                    <a:pt x="0" y="23"/>
                  </a:moveTo>
                  <a:cubicBezTo>
                    <a:pt x="0" y="23"/>
                    <a:pt x="0" y="23"/>
                    <a:pt x="0" y="23"/>
                  </a:cubicBezTo>
                  <a:cubicBezTo>
                    <a:pt x="0" y="23"/>
                    <a:pt x="0" y="23"/>
                    <a:pt x="0" y="23"/>
                  </a:cubicBezTo>
                  <a:close/>
                  <a:moveTo>
                    <a:pt x="0" y="0"/>
                  </a:moveTo>
                  <a:lnTo>
                    <a:pt x="0" y="0"/>
                  </a:lnTo>
                  <a:lnTo>
                    <a:pt x="0" y="0"/>
                  </a:lnTo>
                  <a:close/>
                </a:path>
              </a:pathLst>
            </a:custGeom>
            <a:solidFill>
              <a:srgbClr val="FAC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774;p59">
              <a:extLst>
                <a:ext uri="{FF2B5EF4-FFF2-40B4-BE49-F238E27FC236}">
                  <a16:creationId xmlns:a16="http://schemas.microsoft.com/office/drawing/2014/main" id="{B6C6B8D9-5E25-EB4F-8F6B-68249B0345DF}"/>
                </a:ext>
              </a:extLst>
            </p:cNvPr>
            <p:cNvSpPr/>
            <p:nvPr/>
          </p:nvSpPr>
          <p:spPr>
            <a:xfrm rot="-260890">
              <a:off x="5526631" y="1743504"/>
              <a:ext cx="135423" cy="58110"/>
            </a:xfrm>
            <a:custGeom>
              <a:avLst/>
              <a:gdLst/>
              <a:ahLst/>
              <a:cxnLst/>
              <a:rect l="l" t="t" r="r" b="b"/>
              <a:pathLst>
                <a:path w="12715" h="5456" extrusionOk="0">
                  <a:moveTo>
                    <a:pt x="12715" y="1"/>
                  </a:moveTo>
                  <a:cubicBezTo>
                    <a:pt x="11801" y="982"/>
                    <a:pt x="8401" y="3493"/>
                    <a:pt x="5616" y="3493"/>
                  </a:cubicBezTo>
                  <a:cubicBezTo>
                    <a:pt x="4748" y="3493"/>
                    <a:pt x="3950" y="3265"/>
                    <a:pt x="3310" y="2671"/>
                  </a:cubicBezTo>
                  <a:cubicBezTo>
                    <a:pt x="2854" y="2260"/>
                    <a:pt x="2329" y="1393"/>
                    <a:pt x="1850" y="389"/>
                  </a:cubicBezTo>
                  <a:cubicBezTo>
                    <a:pt x="1211" y="982"/>
                    <a:pt x="549" y="1735"/>
                    <a:pt x="1" y="2671"/>
                  </a:cubicBezTo>
                  <a:cubicBezTo>
                    <a:pt x="1005" y="4064"/>
                    <a:pt x="2261" y="5182"/>
                    <a:pt x="3744" y="5410"/>
                  </a:cubicBezTo>
                  <a:cubicBezTo>
                    <a:pt x="3744" y="5410"/>
                    <a:pt x="3744" y="5410"/>
                    <a:pt x="3744" y="5433"/>
                  </a:cubicBezTo>
                  <a:lnTo>
                    <a:pt x="3927" y="5433"/>
                  </a:lnTo>
                  <a:cubicBezTo>
                    <a:pt x="3927" y="5433"/>
                    <a:pt x="3927" y="5456"/>
                    <a:pt x="3927" y="5456"/>
                  </a:cubicBezTo>
                  <a:lnTo>
                    <a:pt x="4360" y="5456"/>
                  </a:lnTo>
                  <a:cubicBezTo>
                    <a:pt x="7510" y="5388"/>
                    <a:pt x="10660" y="2238"/>
                    <a:pt x="12715" y="1"/>
                  </a:cubicBezTo>
                  <a:close/>
                </a:path>
              </a:pathLst>
            </a:custGeom>
            <a:solidFill>
              <a:srgbClr val="F57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775;p59">
              <a:extLst>
                <a:ext uri="{FF2B5EF4-FFF2-40B4-BE49-F238E27FC236}">
                  <a16:creationId xmlns:a16="http://schemas.microsoft.com/office/drawing/2014/main" id="{7F560980-71D9-9D42-B046-78B67394BB04}"/>
                </a:ext>
              </a:extLst>
            </p:cNvPr>
            <p:cNvSpPr/>
            <p:nvPr/>
          </p:nvSpPr>
          <p:spPr>
            <a:xfrm rot="-260890">
              <a:off x="5510804" y="1702062"/>
              <a:ext cx="32825" cy="74885"/>
            </a:xfrm>
            <a:custGeom>
              <a:avLst/>
              <a:gdLst/>
              <a:ahLst/>
              <a:cxnLst/>
              <a:rect l="l" t="t" r="r" b="b"/>
              <a:pathLst>
                <a:path w="3082" h="7031" extrusionOk="0">
                  <a:moveTo>
                    <a:pt x="1187" y="0"/>
                  </a:moveTo>
                  <a:cubicBezTo>
                    <a:pt x="1187" y="0"/>
                    <a:pt x="708" y="2830"/>
                    <a:pt x="0" y="5022"/>
                  </a:cubicBezTo>
                  <a:cubicBezTo>
                    <a:pt x="365" y="5706"/>
                    <a:pt x="776" y="6391"/>
                    <a:pt x="1233" y="7030"/>
                  </a:cubicBezTo>
                  <a:cubicBezTo>
                    <a:pt x="1781" y="6094"/>
                    <a:pt x="2443" y="5341"/>
                    <a:pt x="3082" y="4748"/>
                  </a:cubicBezTo>
                  <a:cubicBezTo>
                    <a:pt x="2077" y="2648"/>
                    <a:pt x="1187" y="0"/>
                    <a:pt x="1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776;p59">
              <a:extLst>
                <a:ext uri="{FF2B5EF4-FFF2-40B4-BE49-F238E27FC236}">
                  <a16:creationId xmlns:a16="http://schemas.microsoft.com/office/drawing/2014/main" id="{A8191A6D-297F-ED43-8704-624C572A1721}"/>
                </a:ext>
              </a:extLst>
            </p:cNvPr>
            <p:cNvSpPr/>
            <p:nvPr/>
          </p:nvSpPr>
          <p:spPr>
            <a:xfrm rot="-260890">
              <a:off x="5384552" y="2298426"/>
              <a:ext cx="133474" cy="40174"/>
            </a:xfrm>
            <a:custGeom>
              <a:avLst/>
              <a:gdLst/>
              <a:ahLst/>
              <a:cxnLst/>
              <a:rect l="l" t="t" r="r" b="b"/>
              <a:pathLst>
                <a:path w="12532" h="3772" extrusionOk="0">
                  <a:moveTo>
                    <a:pt x="8149" y="1"/>
                  </a:moveTo>
                  <a:cubicBezTo>
                    <a:pt x="1256" y="1188"/>
                    <a:pt x="0" y="3174"/>
                    <a:pt x="1461" y="3493"/>
                  </a:cubicBezTo>
                  <a:cubicBezTo>
                    <a:pt x="2299" y="3684"/>
                    <a:pt x="3334" y="3771"/>
                    <a:pt x="4515" y="3771"/>
                  </a:cubicBezTo>
                  <a:cubicBezTo>
                    <a:pt x="5877" y="3771"/>
                    <a:pt x="7433" y="3655"/>
                    <a:pt x="9108" y="3448"/>
                  </a:cubicBezTo>
                  <a:cubicBezTo>
                    <a:pt x="12531" y="3037"/>
                    <a:pt x="11230" y="709"/>
                    <a:pt x="11093" y="1"/>
                  </a:cubicBezTo>
                  <a:lnTo>
                    <a:pt x="11093" y="1"/>
                  </a:lnTo>
                  <a:cubicBezTo>
                    <a:pt x="11093" y="1"/>
                    <a:pt x="10606" y="574"/>
                    <a:pt x="9735" y="574"/>
                  </a:cubicBezTo>
                  <a:cubicBezTo>
                    <a:pt x="9506" y="574"/>
                    <a:pt x="9251" y="534"/>
                    <a:pt x="8971" y="435"/>
                  </a:cubicBezTo>
                  <a:cubicBezTo>
                    <a:pt x="8879" y="412"/>
                    <a:pt x="8811" y="389"/>
                    <a:pt x="8742" y="343"/>
                  </a:cubicBezTo>
                  <a:cubicBezTo>
                    <a:pt x="8537" y="252"/>
                    <a:pt x="8354" y="161"/>
                    <a:pt x="8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777;p59">
              <a:extLst>
                <a:ext uri="{FF2B5EF4-FFF2-40B4-BE49-F238E27FC236}">
                  <a16:creationId xmlns:a16="http://schemas.microsoft.com/office/drawing/2014/main" id="{BEA6F2A5-F21F-BE4D-93A0-7B64D830A426}"/>
                </a:ext>
              </a:extLst>
            </p:cNvPr>
            <p:cNvSpPr/>
            <p:nvPr/>
          </p:nvSpPr>
          <p:spPr>
            <a:xfrm rot="-260890">
              <a:off x="5618875" y="2253218"/>
              <a:ext cx="84705" cy="63616"/>
            </a:xfrm>
            <a:custGeom>
              <a:avLst/>
              <a:gdLst/>
              <a:ahLst/>
              <a:cxnLst/>
              <a:rect l="l" t="t" r="r" b="b"/>
              <a:pathLst>
                <a:path w="7953" h="5973" extrusionOk="0">
                  <a:moveTo>
                    <a:pt x="6629" y="1"/>
                  </a:moveTo>
                  <a:cubicBezTo>
                    <a:pt x="6520" y="948"/>
                    <a:pt x="5728" y="1473"/>
                    <a:pt x="4531" y="1473"/>
                  </a:cubicBezTo>
                  <a:cubicBezTo>
                    <a:pt x="4228" y="1473"/>
                    <a:pt x="3898" y="1440"/>
                    <a:pt x="3547" y="1370"/>
                  </a:cubicBezTo>
                  <a:lnTo>
                    <a:pt x="3479" y="1781"/>
                  </a:lnTo>
                  <a:cubicBezTo>
                    <a:pt x="3319" y="2740"/>
                    <a:pt x="2680" y="3699"/>
                    <a:pt x="1813" y="4087"/>
                  </a:cubicBezTo>
                  <a:cubicBezTo>
                    <a:pt x="626" y="4612"/>
                    <a:pt x="124" y="4954"/>
                    <a:pt x="55" y="5456"/>
                  </a:cubicBezTo>
                  <a:cubicBezTo>
                    <a:pt x="0" y="5813"/>
                    <a:pt x="897" y="5972"/>
                    <a:pt x="2008" y="5972"/>
                  </a:cubicBezTo>
                  <a:cubicBezTo>
                    <a:pt x="2742" y="5972"/>
                    <a:pt x="3569" y="5903"/>
                    <a:pt x="4278" y="5776"/>
                  </a:cubicBezTo>
                  <a:cubicBezTo>
                    <a:pt x="4894" y="5662"/>
                    <a:pt x="7953" y="2694"/>
                    <a:pt x="7953" y="1485"/>
                  </a:cubicBezTo>
                  <a:cubicBezTo>
                    <a:pt x="7953" y="1005"/>
                    <a:pt x="7108" y="1"/>
                    <a:pt x="6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778;p59">
              <a:extLst>
                <a:ext uri="{FF2B5EF4-FFF2-40B4-BE49-F238E27FC236}">
                  <a16:creationId xmlns:a16="http://schemas.microsoft.com/office/drawing/2014/main" id="{A7B2DEEC-65A8-7342-9663-8D7FE0B543DE}"/>
                </a:ext>
              </a:extLst>
            </p:cNvPr>
            <p:cNvSpPr/>
            <p:nvPr/>
          </p:nvSpPr>
          <p:spPr>
            <a:xfrm rot="-260890">
              <a:off x="5653902" y="2276063"/>
              <a:ext cx="13867" cy="2705"/>
            </a:xfrm>
            <a:custGeom>
              <a:avLst/>
              <a:gdLst/>
              <a:ahLst/>
              <a:cxnLst/>
              <a:rect l="l" t="t" r="r" b="b"/>
              <a:pathLst>
                <a:path w="1302" h="254" extrusionOk="0">
                  <a:moveTo>
                    <a:pt x="606" y="1"/>
                  </a:moveTo>
                  <a:cubicBezTo>
                    <a:pt x="429" y="1"/>
                    <a:pt x="225" y="43"/>
                    <a:pt x="0" y="162"/>
                  </a:cubicBezTo>
                  <a:lnTo>
                    <a:pt x="1301" y="254"/>
                  </a:lnTo>
                  <a:cubicBezTo>
                    <a:pt x="1301" y="254"/>
                    <a:pt x="1037" y="1"/>
                    <a:pt x="606" y="1"/>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779;p59">
              <a:extLst>
                <a:ext uri="{FF2B5EF4-FFF2-40B4-BE49-F238E27FC236}">
                  <a16:creationId xmlns:a16="http://schemas.microsoft.com/office/drawing/2014/main" id="{5534D5F1-7D23-0D47-A31D-F28D0D411F0F}"/>
                </a:ext>
              </a:extLst>
            </p:cNvPr>
            <p:cNvSpPr/>
            <p:nvPr/>
          </p:nvSpPr>
          <p:spPr>
            <a:xfrm rot="-260890">
              <a:off x="5651913" y="2282070"/>
              <a:ext cx="13867" cy="2705"/>
            </a:xfrm>
            <a:custGeom>
              <a:avLst/>
              <a:gdLst/>
              <a:ahLst/>
              <a:cxnLst/>
              <a:rect l="l" t="t" r="r" b="b"/>
              <a:pathLst>
                <a:path w="1302" h="254" extrusionOk="0">
                  <a:moveTo>
                    <a:pt x="607" y="0"/>
                  </a:moveTo>
                  <a:cubicBezTo>
                    <a:pt x="430" y="0"/>
                    <a:pt x="226" y="43"/>
                    <a:pt x="1" y="162"/>
                  </a:cubicBezTo>
                  <a:lnTo>
                    <a:pt x="1302" y="253"/>
                  </a:lnTo>
                  <a:cubicBezTo>
                    <a:pt x="1302" y="253"/>
                    <a:pt x="1037" y="0"/>
                    <a:pt x="607" y="0"/>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780;p59">
              <a:extLst>
                <a:ext uri="{FF2B5EF4-FFF2-40B4-BE49-F238E27FC236}">
                  <a16:creationId xmlns:a16="http://schemas.microsoft.com/office/drawing/2014/main" id="{D8A64B4A-CD9C-8B4E-B06D-5ACA8D3D886D}"/>
                </a:ext>
              </a:extLst>
            </p:cNvPr>
            <p:cNvSpPr/>
            <p:nvPr/>
          </p:nvSpPr>
          <p:spPr>
            <a:xfrm rot="-260890">
              <a:off x="5648689" y="2287529"/>
              <a:ext cx="13867" cy="3099"/>
            </a:xfrm>
            <a:custGeom>
              <a:avLst/>
              <a:gdLst/>
              <a:ahLst/>
              <a:cxnLst/>
              <a:rect l="l" t="t" r="r" b="b"/>
              <a:pathLst>
                <a:path w="1302" h="291" extrusionOk="0">
                  <a:moveTo>
                    <a:pt x="574" y="1"/>
                  </a:moveTo>
                  <a:cubicBezTo>
                    <a:pt x="405" y="1"/>
                    <a:pt x="212" y="41"/>
                    <a:pt x="0" y="153"/>
                  </a:cubicBezTo>
                  <a:lnTo>
                    <a:pt x="1301" y="290"/>
                  </a:lnTo>
                  <a:cubicBezTo>
                    <a:pt x="1301" y="290"/>
                    <a:pt x="1024" y="1"/>
                    <a:pt x="574" y="1"/>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781;p59">
              <a:extLst>
                <a:ext uri="{FF2B5EF4-FFF2-40B4-BE49-F238E27FC236}">
                  <a16:creationId xmlns:a16="http://schemas.microsoft.com/office/drawing/2014/main" id="{913999D4-31BE-864B-A7DE-497D5BF115F2}"/>
                </a:ext>
              </a:extLst>
            </p:cNvPr>
            <p:cNvSpPr/>
            <p:nvPr/>
          </p:nvSpPr>
          <p:spPr>
            <a:xfrm rot="-260890">
              <a:off x="5643769" y="2293679"/>
              <a:ext cx="13132" cy="2471"/>
            </a:xfrm>
            <a:custGeom>
              <a:avLst/>
              <a:gdLst/>
              <a:ahLst/>
              <a:cxnLst/>
              <a:rect l="l" t="t" r="r" b="b"/>
              <a:pathLst>
                <a:path w="1233" h="232" extrusionOk="0">
                  <a:moveTo>
                    <a:pt x="545" y="0"/>
                  </a:moveTo>
                  <a:cubicBezTo>
                    <a:pt x="386" y="0"/>
                    <a:pt x="203" y="31"/>
                    <a:pt x="0" y="118"/>
                  </a:cubicBezTo>
                  <a:lnTo>
                    <a:pt x="1233" y="232"/>
                  </a:lnTo>
                  <a:cubicBezTo>
                    <a:pt x="1233" y="232"/>
                    <a:pt x="977" y="0"/>
                    <a:pt x="545" y="0"/>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782;p59">
              <a:extLst>
                <a:ext uri="{FF2B5EF4-FFF2-40B4-BE49-F238E27FC236}">
                  <a16:creationId xmlns:a16="http://schemas.microsoft.com/office/drawing/2014/main" id="{C0FB3E3A-1A1B-7947-8F63-E56C71655062}"/>
                </a:ext>
              </a:extLst>
            </p:cNvPr>
            <p:cNvSpPr/>
            <p:nvPr/>
          </p:nvSpPr>
          <p:spPr>
            <a:xfrm rot="-260890">
              <a:off x="5518206" y="1724354"/>
              <a:ext cx="55437" cy="57460"/>
            </a:xfrm>
            <a:custGeom>
              <a:avLst/>
              <a:gdLst/>
              <a:ahLst/>
              <a:cxnLst/>
              <a:rect l="l" t="t" r="r" b="b"/>
              <a:pathLst>
                <a:path w="5205" h="5395" extrusionOk="0">
                  <a:moveTo>
                    <a:pt x="4276" y="1"/>
                  </a:moveTo>
                  <a:cubicBezTo>
                    <a:pt x="4122" y="1"/>
                    <a:pt x="4018" y="61"/>
                    <a:pt x="4018" y="61"/>
                  </a:cubicBezTo>
                  <a:cubicBezTo>
                    <a:pt x="4018" y="61"/>
                    <a:pt x="1" y="3325"/>
                    <a:pt x="1" y="4375"/>
                  </a:cubicBezTo>
                  <a:cubicBezTo>
                    <a:pt x="1" y="4717"/>
                    <a:pt x="252" y="5014"/>
                    <a:pt x="526" y="5242"/>
                  </a:cubicBezTo>
                  <a:cubicBezTo>
                    <a:pt x="657" y="5345"/>
                    <a:pt x="811" y="5394"/>
                    <a:pt x="964" y="5394"/>
                  </a:cubicBezTo>
                  <a:cubicBezTo>
                    <a:pt x="1182" y="5394"/>
                    <a:pt x="1396" y="5293"/>
                    <a:pt x="1530" y="5105"/>
                  </a:cubicBezTo>
                  <a:cubicBezTo>
                    <a:pt x="2192" y="4169"/>
                    <a:pt x="3676" y="2252"/>
                    <a:pt x="5159" y="1636"/>
                  </a:cubicBezTo>
                  <a:cubicBezTo>
                    <a:pt x="5159" y="1636"/>
                    <a:pt x="5205" y="745"/>
                    <a:pt x="4862" y="335"/>
                  </a:cubicBezTo>
                  <a:cubicBezTo>
                    <a:pt x="4652" y="66"/>
                    <a:pt x="4437" y="1"/>
                    <a:pt x="4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783;p59">
              <a:extLst>
                <a:ext uri="{FF2B5EF4-FFF2-40B4-BE49-F238E27FC236}">
                  <a16:creationId xmlns:a16="http://schemas.microsoft.com/office/drawing/2014/main" id="{25C94294-EA72-8A48-8205-44248D1A2BB2}"/>
                </a:ext>
              </a:extLst>
            </p:cNvPr>
            <p:cNvSpPr/>
            <p:nvPr/>
          </p:nvSpPr>
          <p:spPr>
            <a:xfrm rot="-260890">
              <a:off x="5328086" y="1620216"/>
              <a:ext cx="38907" cy="63776"/>
            </a:xfrm>
            <a:custGeom>
              <a:avLst/>
              <a:gdLst/>
              <a:ahLst/>
              <a:cxnLst/>
              <a:rect l="l" t="t" r="r" b="b"/>
              <a:pathLst>
                <a:path w="3653" h="5988" extrusionOk="0">
                  <a:moveTo>
                    <a:pt x="2417" y="1"/>
                  </a:moveTo>
                  <a:cubicBezTo>
                    <a:pt x="2267" y="1"/>
                    <a:pt x="2100" y="36"/>
                    <a:pt x="1941" y="83"/>
                  </a:cubicBezTo>
                  <a:cubicBezTo>
                    <a:pt x="1575" y="197"/>
                    <a:pt x="1324" y="539"/>
                    <a:pt x="1324" y="927"/>
                  </a:cubicBezTo>
                  <a:cubicBezTo>
                    <a:pt x="1324" y="1818"/>
                    <a:pt x="1210" y="3644"/>
                    <a:pt x="183" y="4990"/>
                  </a:cubicBezTo>
                  <a:cubicBezTo>
                    <a:pt x="0" y="5219"/>
                    <a:pt x="137" y="5561"/>
                    <a:pt x="411" y="5675"/>
                  </a:cubicBezTo>
                  <a:cubicBezTo>
                    <a:pt x="617" y="5766"/>
                    <a:pt x="845" y="5835"/>
                    <a:pt x="1050" y="5881"/>
                  </a:cubicBezTo>
                  <a:cubicBezTo>
                    <a:pt x="1336" y="5952"/>
                    <a:pt x="1630" y="5988"/>
                    <a:pt x="1816" y="5988"/>
                  </a:cubicBezTo>
                  <a:cubicBezTo>
                    <a:pt x="1928" y="5988"/>
                    <a:pt x="2000" y="5975"/>
                    <a:pt x="2009" y="5949"/>
                  </a:cubicBezTo>
                  <a:cubicBezTo>
                    <a:pt x="2009" y="5949"/>
                    <a:pt x="3652" y="2845"/>
                    <a:pt x="2876" y="288"/>
                  </a:cubicBezTo>
                  <a:cubicBezTo>
                    <a:pt x="2809" y="73"/>
                    <a:pt x="2631" y="1"/>
                    <a:pt x="2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784;p59">
              <a:extLst>
                <a:ext uri="{FF2B5EF4-FFF2-40B4-BE49-F238E27FC236}">
                  <a16:creationId xmlns:a16="http://schemas.microsoft.com/office/drawing/2014/main" id="{D4DFE242-F12C-D443-9A34-C58ECFB6FD53}"/>
                </a:ext>
              </a:extLst>
            </p:cNvPr>
            <p:cNvSpPr/>
            <p:nvPr/>
          </p:nvSpPr>
          <p:spPr>
            <a:xfrm rot="-260890">
              <a:off x="5348727" y="1616095"/>
              <a:ext cx="111353" cy="278621"/>
            </a:xfrm>
            <a:custGeom>
              <a:avLst/>
              <a:gdLst/>
              <a:ahLst/>
              <a:cxnLst/>
              <a:rect l="l" t="t" r="r" b="b"/>
              <a:pathLst>
                <a:path w="10455" h="26160" extrusionOk="0">
                  <a:moveTo>
                    <a:pt x="7471" y="0"/>
                  </a:moveTo>
                  <a:cubicBezTo>
                    <a:pt x="7408" y="0"/>
                    <a:pt x="7373" y="2"/>
                    <a:pt x="7373" y="2"/>
                  </a:cubicBezTo>
                  <a:cubicBezTo>
                    <a:pt x="7373" y="2"/>
                    <a:pt x="6506" y="1189"/>
                    <a:pt x="4794" y="5708"/>
                  </a:cubicBezTo>
                  <a:cubicBezTo>
                    <a:pt x="3105" y="10227"/>
                    <a:pt x="0" y="22096"/>
                    <a:pt x="0" y="22096"/>
                  </a:cubicBezTo>
                  <a:cubicBezTo>
                    <a:pt x="0" y="22096"/>
                    <a:pt x="1027" y="25246"/>
                    <a:pt x="5981" y="26159"/>
                  </a:cubicBezTo>
                  <a:cubicBezTo>
                    <a:pt x="6300" y="23352"/>
                    <a:pt x="6848" y="12852"/>
                    <a:pt x="7145" y="10981"/>
                  </a:cubicBezTo>
                  <a:cubicBezTo>
                    <a:pt x="8583" y="1668"/>
                    <a:pt x="10454" y="1143"/>
                    <a:pt x="10454" y="1143"/>
                  </a:cubicBezTo>
                  <a:cubicBezTo>
                    <a:pt x="9599" y="69"/>
                    <a:pt x="7896" y="0"/>
                    <a:pt x="7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785;p59">
              <a:extLst>
                <a:ext uri="{FF2B5EF4-FFF2-40B4-BE49-F238E27FC236}">
                  <a16:creationId xmlns:a16="http://schemas.microsoft.com/office/drawing/2014/main" id="{A7394105-D9A1-7A49-8202-C2B56FB3CB14}"/>
                </a:ext>
              </a:extLst>
            </p:cNvPr>
            <p:cNvSpPr/>
            <p:nvPr/>
          </p:nvSpPr>
          <p:spPr>
            <a:xfrm rot="-260890">
              <a:off x="5455501" y="1639394"/>
              <a:ext cx="88507" cy="263945"/>
            </a:xfrm>
            <a:custGeom>
              <a:avLst/>
              <a:gdLst/>
              <a:ahLst/>
              <a:cxnLst/>
              <a:rect l="l" t="t" r="r" b="b"/>
              <a:pathLst>
                <a:path w="8310" h="24782" extrusionOk="0">
                  <a:moveTo>
                    <a:pt x="5359" y="1"/>
                  </a:moveTo>
                  <a:cubicBezTo>
                    <a:pt x="5074" y="1"/>
                    <a:pt x="2750" y="2853"/>
                    <a:pt x="2215" y="6087"/>
                  </a:cubicBezTo>
                  <a:cubicBezTo>
                    <a:pt x="115" y="18618"/>
                    <a:pt x="1" y="21745"/>
                    <a:pt x="1393" y="24781"/>
                  </a:cubicBezTo>
                  <a:cubicBezTo>
                    <a:pt x="4155" y="24781"/>
                    <a:pt x="7716" y="21814"/>
                    <a:pt x="7716" y="21814"/>
                  </a:cubicBezTo>
                  <a:cubicBezTo>
                    <a:pt x="6209" y="19691"/>
                    <a:pt x="4474" y="13688"/>
                    <a:pt x="5433" y="11223"/>
                  </a:cubicBezTo>
                  <a:cubicBezTo>
                    <a:pt x="6392" y="8735"/>
                    <a:pt x="8309" y="3439"/>
                    <a:pt x="7807" y="2252"/>
                  </a:cubicBezTo>
                  <a:cubicBezTo>
                    <a:pt x="7282" y="1066"/>
                    <a:pt x="5387" y="38"/>
                    <a:pt x="5387" y="38"/>
                  </a:cubicBezTo>
                  <a:cubicBezTo>
                    <a:pt x="5387" y="13"/>
                    <a:pt x="5378" y="1"/>
                    <a:pt x="5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786;p59">
              <a:extLst>
                <a:ext uri="{FF2B5EF4-FFF2-40B4-BE49-F238E27FC236}">
                  <a16:creationId xmlns:a16="http://schemas.microsoft.com/office/drawing/2014/main" id="{822CA2CF-4D27-5042-820B-E4CD63E927E3}"/>
                </a:ext>
              </a:extLst>
            </p:cNvPr>
            <p:cNvSpPr/>
            <p:nvPr/>
          </p:nvSpPr>
          <p:spPr>
            <a:xfrm rot="-260890">
              <a:off x="5402730" y="1799653"/>
              <a:ext cx="14346" cy="13899"/>
            </a:xfrm>
            <a:custGeom>
              <a:avLst/>
              <a:gdLst/>
              <a:ahLst/>
              <a:cxnLst/>
              <a:rect l="l" t="t" r="r" b="b"/>
              <a:pathLst>
                <a:path w="1347" h="1305" extrusionOk="0">
                  <a:moveTo>
                    <a:pt x="688" y="0"/>
                  </a:moveTo>
                  <a:cubicBezTo>
                    <a:pt x="341" y="0"/>
                    <a:pt x="45" y="267"/>
                    <a:pt x="23" y="618"/>
                  </a:cubicBezTo>
                  <a:cubicBezTo>
                    <a:pt x="0" y="960"/>
                    <a:pt x="274" y="1280"/>
                    <a:pt x="617" y="1303"/>
                  </a:cubicBezTo>
                  <a:cubicBezTo>
                    <a:pt x="632" y="1304"/>
                    <a:pt x="647" y="1304"/>
                    <a:pt x="663" y="1304"/>
                  </a:cubicBezTo>
                  <a:cubicBezTo>
                    <a:pt x="1008" y="1304"/>
                    <a:pt x="1302" y="1059"/>
                    <a:pt x="1324" y="709"/>
                  </a:cubicBezTo>
                  <a:cubicBezTo>
                    <a:pt x="1347" y="344"/>
                    <a:pt x="1073" y="24"/>
                    <a:pt x="731" y="2"/>
                  </a:cubicBezTo>
                  <a:cubicBezTo>
                    <a:pt x="716" y="1"/>
                    <a:pt x="702" y="0"/>
                    <a:pt x="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787;p59">
              <a:extLst>
                <a:ext uri="{FF2B5EF4-FFF2-40B4-BE49-F238E27FC236}">
                  <a16:creationId xmlns:a16="http://schemas.microsoft.com/office/drawing/2014/main" id="{CB614F4D-2B16-3C47-9ACE-1A31D86E75A0}"/>
                </a:ext>
              </a:extLst>
            </p:cNvPr>
            <p:cNvSpPr/>
            <p:nvPr/>
          </p:nvSpPr>
          <p:spPr>
            <a:xfrm rot="-260890">
              <a:off x="5400126" y="1829595"/>
              <a:ext cx="14357" cy="13899"/>
            </a:xfrm>
            <a:custGeom>
              <a:avLst/>
              <a:gdLst/>
              <a:ahLst/>
              <a:cxnLst/>
              <a:rect l="l" t="t" r="r" b="b"/>
              <a:pathLst>
                <a:path w="1348" h="1305" extrusionOk="0">
                  <a:moveTo>
                    <a:pt x="689" y="1"/>
                  </a:moveTo>
                  <a:cubicBezTo>
                    <a:pt x="342" y="1"/>
                    <a:pt x="46" y="268"/>
                    <a:pt x="24" y="618"/>
                  </a:cubicBezTo>
                  <a:cubicBezTo>
                    <a:pt x="1" y="961"/>
                    <a:pt x="275" y="1280"/>
                    <a:pt x="617" y="1303"/>
                  </a:cubicBezTo>
                  <a:cubicBezTo>
                    <a:pt x="632" y="1304"/>
                    <a:pt x="648" y="1305"/>
                    <a:pt x="663" y="1305"/>
                  </a:cubicBezTo>
                  <a:cubicBezTo>
                    <a:pt x="1009" y="1305"/>
                    <a:pt x="1303" y="1060"/>
                    <a:pt x="1325" y="710"/>
                  </a:cubicBezTo>
                  <a:cubicBezTo>
                    <a:pt x="1347" y="345"/>
                    <a:pt x="1074" y="25"/>
                    <a:pt x="731" y="2"/>
                  </a:cubicBezTo>
                  <a:cubicBezTo>
                    <a:pt x="717" y="1"/>
                    <a:pt x="703" y="1"/>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788;p59">
              <a:extLst>
                <a:ext uri="{FF2B5EF4-FFF2-40B4-BE49-F238E27FC236}">
                  <a16:creationId xmlns:a16="http://schemas.microsoft.com/office/drawing/2014/main" id="{F026DECE-62BA-7D4E-8827-F04F1D308A65}"/>
                </a:ext>
              </a:extLst>
            </p:cNvPr>
            <p:cNvSpPr/>
            <p:nvPr/>
          </p:nvSpPr>
          <p:spPr>
            <a:xfrm rot="-260890">
              <a:off x="5397535" y="1859548"/>
              <a:ext cx="14346" cy="13931"/>
            </a:xfrm>
            <a:custGeom>
              <a:avLst/>
              <a:gdLst/>
              <a:ahLst/>
              <a:cxnLst/>
              <a:rect l="l" t="t" r="r" b="b"/>
              <a:pathLst>
                <a:path w="1347" h="1308" extrusionOk="0">
                  <a:moveTo>
                    <a:pt x="688" y="1"/>
                  </a:moveTo>
                  <a:cubicBezTo>
                    <a:pt x="341" y="1"/>
                    <a:pt x="45" y="267"/>
                    <a:pt x="23" y="618"/>
                  </a:cubicBezTo>
                  <a:cubicBezTo>
                    <a:pt x="0" y="961"/>
                    <a:pt x="274" y="1280"/>
                    <a:pt x="617" y="1303"/>
                  </a:cubicBezTo>
                  <a:cubicBezTo>
                    <a:pt x="643" y="1306"/>
                    <a:pt x="670" y="1308"/>
                    <a:pt x="696" y="1308"/>
                  </a:cubicBezTo>
                  <a:cubicBezTo>
                    <a:pt x="1027" y="1308"/>
                    <a:pt x="1303" y="1048"/>
                    <a:pt x="1324" y="709"/>
                  </a:cubicBezTo>
                  <a:cubicBezTo>
                    <a:pt x="1347" y="344"/>
                    <a:pt x="1073" y="25"/>
                    <a:pt x="731" y="2"/>
                  </a:cubicBezTo>
                  <a:cubicBezTo>
                    <a:pt x="716" y="1"/>
                    <a:pt x="702" y="1"/>
                    <a:pt x="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789;p59">
              <a:extLst>
                <a:ext uri="{FF2B5EF4-FFF2-40B4-BE49-F238E27FC236}">
                  <a16:creationId xmlns:a16="http://schemas.microsoft.com/office/drawing/2014/main" id="{0BCDAD3E-D786-B240-A0C0-EB314BD89E03}"/>
                </a:ext>
              </a:extLst>
            </p:cNvPr>
            <p:cNvSpPr/>
            <p:nvPr/>
          </p:nvSpPr>
          <p:spPr>
            <a:xfrm rot="-260890">
              <a:off x="5457883" y="2299885"/>
              <a:ext cx="11439" cy="8031"/>
            </a:xfrm>
            <a:custGeom>
              <a:avLst/>
              <a:gdLst/>
              <a:ahLst/>
              <a:cxnLst/>
              <a:rect l="l" t="t" r="r" b="b"/>
              <a:pathLst>
                <a:path w="1074" h="754" extrusionOk="0">
                  <a:moveTo>
                    <a:pt x="1" y="0"/>
                  </a:moveTo>
                  <a:lnTo>
                    <a:pt x="1074" y="753"/>
                  </a:lnTo>
                  <a:cubicBezTo>
                    <a:pt x="1074" y="753"/>
                    <a:pt x="868" y="46"/>
                    <a:pt x="1" y="0"/>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790;p59">
              <a:extLst>
                <a:ext uri="{FF2B5EF4-FFF2-40B4-BE49-F238E27FC236}">
                  <a16:creationId xmlns:a16="http://schemas.microsoft.com/office/drawing/2014/main" id="{D40A2197-B5E6-0845-8A9B-5BA170C9FE4A}"/>
                </a:ext>
              </a:extLst>
            </p:cNvPr>
            <p:cNvSpPr/>
            <p:nvPr/>
          </p:nvSpPr>
          <p:spPr>
            <a:xfrm rot="-260890">
              <a:off x="5446661" y="2302930"/>
              <a:ext cx="11428" cy="8031"/>
            </a:xfrm>
            <a:custGeom>
              <a:avLst/>
              <a:gdLst/>
              <a:ahLst/>
              <a:cxnLst/>
              <a:rect l="l" t="t" r="r" b="b"/>
              <a:pathLst>
                <a:path w="1073" h="754" extrusionOk="0">
                  <a:moveTo>
                    <a:pt x="0" y="1"/>
                  </a:moveTo>
                  <a:lnTo>
                    <a:pt x="1073" y="754"/>
                  </a:lnTo>
                  <a:cubicBezTo>
                    <a:pt x="1073" y="754"/>
                    <a:pt x="867" y="46"/>
                    <a:pt x="0" y="1"/>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791;p59">
              <a:extLst>
                <a:ext uri="{FF2B5EF4-FFF2-40B4-BE49-F238E27FC236}">
                  <a16:creationId xmlns:a16="http://schemas.microsoft.com/office/drawing/2014/main" id="{FA9C3F61-F585-5F42-A2EE-06E9FF6358BA}"/>
                </a:ext>
              </a:extLst>
            </p:cNvPr>
            <p:cNvSpPr/>
            <p:nvPr/>
          </p:nvSpPr>
          <p:spPr>
            <a:xfrm rot="-260890">
              <a:off x="5435457" y="2306463"/>
              <a:ext cx="11439" cy="7796"/>
            </a:xfrm>
            <a:custGeom>
              <a:avLst/>
              <a:gdLst/>
              <a:ahLst/>
              <a:cxnLst/>
              <a:rect l="l" t="t" r="r" b="b"/>
              <a:pathLst>
                <a:path w="1074" h="732" extrusionOk="0">
                  <a:moveTo>
                    <a:pt x="0" y="1"/>
                  </a:moveTo>
                  <a:lnTo>
                    <a:pt x="1073" y="731"/>
                  </a:lnTo>
                  <a:cubicBezTo>
                    <a:pt x="1073" y="731"/>
                    <a:pt x="891" y="46"/>
                    <a:pt x="0" y="1"/>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792;p59">
              <a:extLst>
                <a:ext uri="{FF2B5EF4-FFF2-40B4-BE49-F238E27FC236}">
                  <a16:creationId xmlns:a16="http://schemas.microsoft.com/office/drawing/2014/main" id="{D187272A-D8EE-FA41-AB92-D7BD2F10A617}"/>
                </a:ext>
              </a:extLst>
            </p:cNvPr>
            <p:cNvSpPr/>
            <p:nvPr/>
          </p:nvSpPr>
          <p:spPr>
            <a:xfrm rot="-260890">
              <a:off x="5425992" y="2311146"/>
              <a:ext cx="9735" cy="6092"/>
            </a:xfrm>
            <a:custGeom>
              <a:avLst/>
              <a:gdLst/>
              <a:ahLst/>
              <a:cxnLst/>
              <a:rect l="l" t="t" r="r" b="b"/>
              <a:pathLst>
                <a:path w="914" h="572" extrusionOk="0">
                  <a:moveTo>
                    <a:pt x="0" y="1"/>
                  </a:moveTo>
                  <a:lnTo>
                    <a:pt x="913" y="572"/>
                  </a:lnTo>
                  <a:cubicBezTo>
                    <a:pt x="913" y="572"/>
                    <a:pt x="890" y="47"/>
                    <a:pt x="0" y="1"/>
                  </a:cubicBezTo>
                  <a:close/>
                </a:path>
              </a:pathLst>
            </a:custGeom>
            <a:solidFill>
              <a:srgbClr val="437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793;p59">
              <a:extLst>
                <a:ext uri="{FF2B5EF4-FFF2-40B4-BE49-F238E27FC236}">
                  <a16:creationId xmlns:a16="http://schemas.microsoft.com/office/drawing/2014/main" id="{F91F502F-D8F7-BB4E-82DB-0C52B806E690}"/>
                </a:ext>
              </a:extLst>
            </p:cNvPr>
            <p:cNvSpPr/>
            <p:nvPr/>
          </p:nvSpPr>
          <p:spPr>
            <a:xfrm rot="-260890">
              <a:off x="5482992" y="2332732"/>
              <a:ext cx="1225" cy="11"/>
            </a:xfrm>
            <a:custGeom>
              <a:avLst/>
              <a:gdLst/>
              <a:ahLst/>
              <a:cxnLst/>
              <a:rect l="l" t="t" r="r" b="b"/>
              <a:pathLst>
                <a:path w="115" h="1" extrusionOk="0">
                  <a:moveTo>
                    <a:pt x="0" y="1"/>
                  </a:moveTo>
                  <a:lnTo>
                    <a:pt x="0" y="1"/>
                  </a:lnTo>
                  <a:lnTo>
                    <a:pt x="0" y="1"/>
                  </a:lnTo>
                  <a:close/>
                  <a:moveTo>
                    <a:pt x="0" y="1"/>
                  </a:moveTo>
                  <a:cubicBezTo>
                    <a:pt x="0" y="1"/>
                    <a:pt x="0" y="1"/>
                    <a:pt x="0" y="1"/>
                  </a:cubicBezTo>
                  <a:cubicBezTo>
                    <a:pt x="0" y="1"/>
                    <a:pt x="0" y="1"/>
                    <a:pt x="0" y="1"/>
                  </a:cubicBezTo>
                  <a:close/>
                  <a:moveTo>
                    <a:pt x="23" y="1"/>
                  </a:moveTo>
                  <a:lnTo>
                    <a:pt x="23" y="1"/>
                  </a:lnTo>
                  <a:lnTo>
                    <a:pt x="23" y="1"/>
                  </a:lnTo>
                  <a:close/>
                  <a:moveTo>
                    <a:pt x="23" y="1"/>
                  </a:moveTo>
                  <a:cubicBezTo>
                    <a:pt x="23" y="1"/>
                    <a:pt x="23" y="1"/>
                    <a:pt x="23" y="1"/>
                  </a:cubicBezTo>
                  <a:cubicBezTo>
                    <a:pt x="23" y="1"/>
                    <a:pt x="23" y="1"/>
                    <a:pt x="23" y="1"/>
                  </a:cubicBezTo>
                  <a:close/>
                  <a:moveTo>
                    <a:pt x="46" y="1"/>
                  </a:moveTo>
                  <a:cubicBezTo>
                    <a:pt x="46" y="1"/>
                    <a:pt x="46" y="1"/>
                    <a:pt x="46" y="1"/>
                  </a:cubicBezTo>
                  <a:cubicBezTo>
                    <a:pt x="46" y="1"/>
                    <a:pt x="46" y="1"/>
                    <a:pt x="46" y="1"/>
                  </a:cubicBezTo>
                  <a:close/>
                  <a:moveTo>
                    <a:pt x="46" y="1"/>
                  </a:moveTo>
                  <a:cubicBezTo>
                    <a:pt x="46" y="1"/>
                    <a:pt x="46" y="1"/>
                    <a:pt x="46" y="1"/>
                  </a:cubicBezTo>
                  <a:cubicBezTo>
                    <a:pt x="46" y="1"/>
                    <a:pt x="46" y="1"/>
                    <a:pt x="46" y="1"/>
                  </a:cubicBezTo>
                  <a:close/>
                  <a:moveTo>
                    <a:pt x="69" y="1"/>
                  </a:moveTo>
                  <a:cubicBezTo>
                    <a:pt x="69" y="1"/>
                    <a:pt x="69" y="1"/>
                    <a:pt x="69" y="1"/>
                  </a:cubicBezTo>
                  <a:cubicBezTo>
                    <a:pt x="69" y="1"/>
                    <a:pt x="69" y="1"/>
                    <a:pt x="69" y="1"/>
                  </a:cubicBezTo>
                  <a:close/>
                  <a:moveTo>
                    <a:pt x="69" y="1"/>
                  </a:moveTo>
                  <a:lnTo>
                    <a:pt x="69" y="1"/>
                  </a:lnTo>
                  <a:lnTo>
                    <a:pt x="69" y="1"/>
                  </a:lnTo>
                  <a:close/>
                  <a:moveTo>
                    <a:pt x="92" y="1"/>
                  </a:moveTo>
                  <a:lnTo>
                    <a:pt x="92" y="1"/>
                  </a:lnTo>
                  <a:lnTo>
                    <a:pt x="92" y="1"/>
                  </a:lnTo>
                  <a:close/>
                  <a:moveTo>
                    <a:pt x="115" y="1"/>
                  </a:moveTo>
                  <a:lnTo>
                    <a:pt x="115" y="1"/>
                  </a:lnTo>
                  <a:lnTo>
                    <a:pt x="115" y="1"/>
                  </a:lnTo>
                  <a:close/>
                </a:path>
              </a:pathLst>
            </a:custGeom>
            <a:solidFill>
              <a:srgbClr val="6B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794;p59">
              <a:extLst>
                <a:ext uri="{FF2B5EF4-FFF2-40B4-BE49-F238E27FC236}">
                  <a16:creationId xmlns:a16="http://schemas.microsoft.com/office/drawing/2014/main" id="{D80CE0AC-DB1B-1F48-8A8E-DFEBFFC7B1E5}"/>
                </a:ext>
              </a:extLst>
            </p:cNvPr>
            <p:cNvSpPr/>
            <p:nvPr/>
          </p:nvSpPr>
          <p:spPr>
            <a:xfrm rot="-260890">
              <a:off x="5394747" y="2317210"/>
              <a:ext cx="112322" cy="21408"/>
            </a:xfrm>
            <a:custGeom>
              <a:avLst/>
              <a:gdLst/>
              <a:ahLst/>
              <a:cxnLst/>
              <a:rect l="l" t="t" r="r" b="b"/>
              <a:pathLst>
                <a:path w="10546" h="2010" extrusionOk="0">
                  <a:moveTo>
                    <a:pt x="10546" y="0"/>
                  </a:moveTo>
                  <a:lnTo>
                    <a:pt x="10546" y="0"/>
                  </a:lnTo>
                  <a:cubicBezTo>
                    <a:pt x="10249" y="457"/>
                    <a:pt x="9633" y="845"/>
                    <a:pt x="8492" y="1050"/>
                  </a:cubicBezTo>
                  <a:cubicBezTo>
                    <a:pt x="6278" y="1416"/>
                    <a:pt x="4269" y="1644"/>
                    <a:pt x="2603" y="1644"/>
                  </a:cubicBezTo>
                  <a:cubicBezTo>
                    <a:pt x="1849" y="1644"/>
                    <a:pt x="1165" y="1598"/>
                    <a:pt x="548" y="1507"/>
                  </a:cubicBezTo>
                  <a:cubicBezTo>
                    <a:pt x="297" y="1461"/>
                    <a:pt x="115" y="1347"/>
                    <a:pt x="23" y="1210"/>
                  </a:cubicBezTo>
                  <a:lnTo>
                    <a:pt x="23" y="1210"/>
                  </a:lnTo>
                  <a:cubicBezTo>
                    <a:pt x="1" y="1461"/>
                    <a:pt x="206" y="1644"/>
                    <a:pt x="571" y="1735"/>
                  </a:cubicBezTo>
                  <a:cubicBezTo>
                    <a:pt x="1416" y="1918"/>
                    <a:pt x="2443" y="2009"/>
                    <a:pt x="3630" y="2009"/>
                  </a:cubicBezTo>
                  <a:cubicBezTo>
                    <a:pt x="4999" y="2009"/>
                    <a:pt x="6551" y="1895"/>
                    <a:pt x="8218" y="1690"/>
                  </a:cubicBezTo>
                  <a:lnTo>
                    <a:pt x="8355" y="1690"/>
                  </a:lnTo>
                  <a:cubicBezTo>
                    <a:pt x="10021" y="1461"/>
                    <a:pt x="10500" y="731"/>
                    <a:pt x="10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795;p59">
              <a:extLst>
                <a:ext uri="{FF2B5EF4-FFF2-40B4-BE49-F238E27FC236}">
                  <a16:creationId xmlns:a16="http://schemas.microsoft.com/office/drawing/2014/main" id="{DE098375-72D1-A94D-BBF8-7193800DC21D}"/>
                </a:ext>
              </a:extLst>
            </p:cNvPr>
            <p:cNvSpPr/>
            <p:nvPr/>
          </p:nvSpPr>
          <p:spPr>
            <a:xfrm rot="-260890">
              <a:off x="5702248" y="2265610"/>
              <a:ext cx="11" cy="256"/>
            </a:xfrm>
            <a:custGeom>
              <a:avLst/>
              <a:gdLst/>
              <a:ahLst/>
              <a:cxnLst/>
              <a:rect l="l" t="t" r="r" b="b"/>
              <a:pathLst>
                <a:path w="1" h="24" extrusionOk="0">
                  <a:moveTo>
                    <a:pt x="1" y="24"/>
                  </a:moveTo>
                  <a:cubicBezTo>
                    <a:pt x="1" y="24"/>
                    <a:pt x="1" y="24"/>
                    <a:pt x="1" y="24"/>
                  </a:cubicBezTo>
                  <a:cubicBezTo>
                    <a:pt x="1" y="24"/>
                    <a:pt x="1" y="24"/>
                    <a:pt x="1" y="24"/>
                  </a:cubicBezTo>
                  <a:close/>
                  <a:moveTo>
                    <a:pt x="1" y="1"/>
                  </a:moveTo>
                  <a:lnTo>
                    <a:pt x="1" y="1"/>
                  </a:lnTo>
                  <a:lnTo>
                    <a:pt x="1" y="1"/>
                  </a:lnTo>
                  <a:close/>
                  <a:moveTo>
                    <a:pt x="1" y="1"/>
                  </a:moveTo>
                  <a:lnTo>
                    <a:pt x="1" y="1"/>
                  </a:lnTo>
                  <a:lnTo>
                    <a:pt x="1" y="1"/>
                  </a:lnTo>
                  <a:close/>
                </a:path>
              </a:pathLst>
            </a:custGeom>
            <a:solidFill>
              <a:srgbClr val="7FC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796;p59">
              <a:extLst>
                <a:ext uri="{FF2B5EF4-FFF2-40B4-BE49-F238E27FC236}">
                  <a16:creationId xmlns:a16="http://schemas.microsoft.com/office/drawing/2014/main" id="{8FA67D80-D834-6944-B2E7-535E5536E4CC}"/>
                </a:ext>
              </a:extLst>
            </p:cNvPr>
            <p:cNvSpPr/>
            <p:nvPr/>
          </p:nvSpPr>
          <p:spPr>
            <a:xfrm rot="-260890">
              <a:off x="5619298" y="2261713"/>
              <a:ext cx="84609" cy="55202"/>
            </a:xfrm>
            <a:custGeom>
              <a:avLst/>
              <a:gdLst/>
              <a:ahLst/>
              <a:cxnLst/>
              <a:rect l="l" t="t" r="r" b="b"/>
              <a:pathLst>
                <a:path w="7944" h="5183" extrusionOk="0">
                  <a:moveTo>
                    <a:pt x="7624" y="1"/>
                  </a:moveTo>
                  <a:cubicBezTo>
                    <a:pt x="7647" y="46"/>
                    <a:pt x="7647" y="92"/>
                    <a:pt x="7670" y="115"/>
                  </a:cubicBezTo>
                  <a:cubicBezTo>
                    <a:pt x="7716" y="1325"/>
                    <a:pt x="4840" y="4452"/>
                    <a:pt x="4223" y="4611"/>
                  </a:cubicBezTo>
                  <a:cubicBezTo>
                    <a:pt x="3356" y="4817"/>
                    <a:pt x="2283" y="4954"/>
                    <a:pt x="1439" y="4954"/>
                  </a:cubicBezTo>
                  <a:cubicBezTo>
                    <a:pt x="754" y="4954"/>
                    <a:pt x="206" y="4863"/>
                    <a:pt x="46" y="4657"/>
                  </a:cubicBezTo>
                  <a:lnTo>
                    <a:pt x="46" y="4657"/>
                  </a:lnTo>
                  <a:cubicBezTo>
                    <a:pt x="1" y="5022"/>
                    <a:pt x="891" y="5182"/>
                    <a:pt x="1986" y="5182"/>
                  </a:cubicBezTo>
                  <a:cubicBezTo>
                    <a:pt x="2717" y="5182"/>
                    <a:pt x="3561" y="5114"/>
                    <a:pt x="4269" y="4977"/>
                  </a:cubicBezTo>
                  <a:cubicBezTo>
                    <a:pt x="4885" y="4863"/>
                    <a:pt x="7944" y="1895"/>
                    <a:pt x="7944" y="686"/>
                  </a:cubicBezTo>
                  <a:lnTo>
                    <a:pt x="7944" y="663"/>
                  </a:lnTo>
                  <a:cubicBezTo>
                    <a:pt x="7921" y="480"/>
                    <a:pt x="7807" y="229"/>
                    <a:pt x="7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sp>
        <p:nvSpPr>
          <p:cNvPr id="2417" name="Google Shape;2417;p39"/>
          <p:cNvSpPr/>
          <p:nvPr/>
        </p:nvSpPr>
        <p:spPr>
          <a:xfrm>
            <a:off x="4087308" y="372193"/>
            <a:ext cx="1416048" cy="1178419"/>
          </a:xfrm>
          <a:custGeom>
            <a:avLst/>
            <a:gdLst/>
            <a:ahLst/>
            <a:cxnLst/>
            <a:rect l="l" t="t" r="r" b="b"/>
            <a:pathLst>
              <a:path w="16254" h="13526" extrusionOk="0">
                <a:moveTo>
                  <a:pt x="8024" y="0"/>
                </a:moveTo>
                <a:cubicBezTo>
                  <a:pt x="7636" y="0"/>
                  <a:pt x="7252" y="29"/>
                  <a:pt x="6868" y="89"/>
                </a:cubicBezTo>
                <a:cubicBezTo>
                  <a:pt x="4822" y="362"/>
                  <a:pt x="2434" y="1931"/>
                  <a:pt x="1524" y="3841"/>
                </a:cubicBezTo>
                <a:cubicBezTo>
                  <a:pt x="1" y="7093"/>
                  <a:pt x="1251" y="12027"/>
                  <a:pt x="4935" y="13164"/>
                </a:cubicBezTo>
                <a:cubicBezTo>
                  <a:pt x="5702" y="13405"/>
                  <a:pt x="6590" y="13525"/>
                  <a:pt x="7520" y="13525"/>
                </a:cubicBezTo>
                <a:cubicBezTo>
                  <a:pt x="11499" y="13525"/>
                  <a:pt x="16254" y="11336"/>
                  <a:pt x="15646" y="7115"/>
                </a:cubicBezTo>
                <a:cubicBezTo>
                  <a:pt x="15373" y="5296"/>
                  <a:pt x="14736" y="3409"/>
                  <a:pt x="13440" y="2067"/>
                </a:cubicBezTo>
                <a:cubicBezTo>
                  <a:pt x="12348" y="907"/>
                  <a:pt x="10711" y="248"/>
                  <a:pt x="9074" y="66"/>
                </a:cubicBezTo>
                <a:cubicBezTo>
                  <a:pt x="8720" y="23"/>
                  <a:pt x="8370" y="0"/>
                  <a:pt x="8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rot="-1809947">
            <a:off x="805474" y="1134989"/>
            <a:ext cx="180265" cy="167689"/>
          </a:xfrm>
          <a:custGeom>
            <a:avLst/>
            <a:gdLst/>
            <a:ahLst/>
            <a:cxnLst/>
            <a:rect l="l" t="t" r="r" b="b"/>
            <a:pathLst>
              <a:path w="6049" h="5627" extrusionOk="0">
                <a:moveTo>
                  <a:pt x="3025" y="1"/>
                </a:moveTo>
                <a:cubicBezTo>
                  <a:pt x="1346" y="1"/>
                  <a:pt x="0" y="1257"/>
                  <a:pt x="0" y="2807"/>
                </a:cubicBezTo>
                <a:cubicBezTo>
                  <a:pt x="0" y="4358"/>
                  <a:pt x="1346" y="5626"/>
                  <a:pt x="3025" y="5626"/>
                </a:cubicBezTo>
                <a:cubicBezTo>
                  <a:pt x="4691" y="5626"/>
                  <a:pt x="6049" y="4358"/>
                  <a:pt x="6049" y="2807"/>
                </a:cubicBezTo>
                <a:cubicBezTo>
                  <a:pt x="6049" y="1257"/>
                  <a:pt x="4691" y="1"/>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809947">
            <a:off x="805474" y="1134989"/>
            <a:ext cx="180265" cy="167689"/>
          </a:xfrm>
          <a:custGeom>
            <a:avLst/>
            <a:gdLst/>
            <a:ahLst/>
            <a:cxnLst/>
            <a:rect l="l" t="t" r="r" b="b"/>
            <a:pathLst>
              <a:path w="6049" h="5627" fill="none" extrusionOk="0">
                <a:moveTo>
                  <a:pt x="6049" y="2807"/>
                </a:moveTo>
                <a:cubicBezTo>
                  <a:pt x="6049" y="4358"/>
                  <a:pt x="4691" y="5626"/>
                  <a:pt x="3025" y="5626"/>
                </a:cubicBezTo>
                <a:cubicBezTo>
                  <a:pt x="1346" y="5626"/>
                  <a:pt x="0" y="4358"/>
                  <a:pt x="0" y="2807"/>
                </a:cubicBezTo>
                <a:cubicBezTo>
                  <a:pt x="0" y="1257"/>
                  <a:pt x="1346" y="1"/>
                  <a:pt x="3025" y="1"/>
                </a:cubicBezTo>
                <a:cubicBezTo>
                  <a:pt x="4691" y="1"/>
                  <a:pt x="6049" y="1257"/>
                  <a:pt x="6049" y="2807"/>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809947">
            <a:off x="-122179" y="2028275"/>
            <a:ext cx="12248" cy="2217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rot="-1809947">
            <a:off x="552879" y="1484373"/>
            <a:ext cx="66873" cy="51496"/>
          </a:xfrm>
          <a:custGeom>
            <a:avLst/>
            <a:gdLst/>
            <a:ahLst/>
            <a:cxnLst/>
            <a:rect l="l" t="t" r="r" b="b"/>
            <a:pathLst>
              <a:path w="2244" h="1728" extrusionOk="0">
                <a:moveTo>
                  <a:pt x="1077" y="1"/>
                </a:moveTo>
                <a:cubicBezTo>
                  <a:pt x="536" y="1"/>
                  <a:pt x="75" y="332"/>
                  <a:pt x="39" y="775"/>
                </a:cubicBezTo>
                <a:cubicBezTo>
                  <a:pt x="1" y="1249"/>
                  <a:pt x="449" y="1672"/>
                  <a:pt x="1052" y="1723"/>
                </a:cubicBezTo>
                <a:cubicBezTo>
                  <a:pt x="1092" y="1726"/>
                  <a:pt x="1132" y="1728"/>
                  <a:pt x="1171" y="1728"/>
                </a:cubicBezTo>
                <a:cubicBezTo>
                  <a:pt x="1710" y="1728"/>
                  <a:pt x="2169" y="1409"/>
                  <a:pt x="2205" y="967"/>
                </a:cubicBezTo>
                <a:cubicBezTo>
                  <a:pt x="2243" y="493"/>
                  <a:pt x="1795" y="57"/>
                  <a:pt x="1193" y="6"/>
                </a:cubicBezTo>
                <a:cubicBezTo>
                  <a:pt x="1154" y="2"/>
                  <a:pt x="1115"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rot="-1809947">
            <a:off x="552887" y="1483000"/>
            <a:ext cx="66873" cy="54267"/>
          </a:xfrm>
          <a:custGeom>
            <a:avLst/>
            <a:gdLst/>
            <a:ahLst/>
            <a:cxnLst/>
            <a:rect l="l" t="t" r="r" b="b"/>
            <a:pathLst>
              <a:path w="2244" h="1821" fill="none" extrusionOk="0">
                <a:moveTo>
                  <a:pt x="2205" y="1013"/>
                </a:moveTo>
                <a:cubicBezTo>
                  <a:pt x="2167" y="1487"/>
                  <a:pt x="1641" y="1820"/>
                  <a:pt x="1052" y="1769"/>
                </a:cubicBezTo>
                <a:cubicBezTo>
                  <a:pt x="449" y="1718"/>
                  <a:pt x="1" y="1295"/>
                  <a:pt x="39" y="821"/>
                </a:cubicBezTo>
                <a:cubicBezTo>
                  <a:pt x="78" y="346"/>
                  <a:pt x="603" y="0"/>
                  <a:pt x="1193" y="52"/>
                </a:cubicBezTo>
                <a:cubicBezTo>
                  <a:pt x="1795" y="103"/>
                  <a:pt x="2243" y="539"/>
                  <a:pt x="2205" y="1013"/>
                </a:cubicBezTo>
                <a:close/>
              </a:path>
            </a:pathLst>
          </a:custGeom>
          <a:no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rot="-1809947">
            <a:off x="704575" y="1528718"/>
            <a:ext cx="66843" cy="51526"/>
          </a:xfrm>
          <a:custGeom>
            <a:avLst/>
            <a:gdLst/>
            <a:ahLst/>
            <a:cxnLst/>
            <a:rect l="l" t="t" r="r" b="b"/>
            <a:pathLst>
              <a:path w="2243" h="1729" extrusionOk="0">
                <a:moveTo>
                  <a:pt x="1076" y="1"/>
                </a:moveTo>
                <a:cubicBezTo>
                  <a:pt x="535" y="1"/>
                  <a:pt x="74" y="332"/>
                  <a:pt x="38" y="775"/>
                </a:cubicBezTo>
                <a:cubicBezTo>
                  <a:pt x="0" y="1249"/>
                  <a:pt x="449" y="1672"/>
                  <a:pt x="1051" y="1723"/>
                </a:cubicBezTo>
                <a:cubicBezTo>
                  <a:pt x="1090" y="1727"/>
                  <a:pt x="1128" y="1728"/>
                  <a:pt x="1167" y="1728"/>
                </a:cubicBezTo>
                <a:cubicBezTo>
                  <a:pt x="1708" y="1728"/>
                  <a:pt x="2168" y="1398"/>
                  <a:pt x="2204" y="967"/>
                </a:cubicBezTo>
                <a:cubicBezTo>
                  <a:pt x="2243" y="493"/>
                  <a:pt x="1794" y="57"/>
                  <a:pt x="1192" y="6"/>
                </a:cubicBezTo>
                <a:cubicBezTo>
                  <a:pt x="1153" y="3"/>
                  <a:pt x="1114"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rot="-1809947">
            <a:off x="704575" y="1527348"/>
            <a:ext cx="66843" cy="54267"/>
          </a:xfrm>
          <a:custGeom>
            <a:avLst/>
            <a:gdLst/>
            <a:ahLst/>
            <a:cxnLst/>
            <a:rect l="l" t="t" r="r" b="b"/>
            <a:pathLst>
              <a:path w="2243" h="1821" fill="none" extrusionOk="0">
                <a:moveTo>
                  <a:pt x="2204" y="1013"/>
                </a:moveTo>
                <a:cubicBezTo>
                  <a:pt x="2166" y="1474"/>
                  <a:pt x="1640" y="1820"/>
                  <a:pt x="1051" y="1769"/>
                </a:cubicBezTo>
                <a:cubicBezTo>
                  <a:pt x="449" y="1718"/>
                  <a:pt x="0" y="1295"/>
                  <a:pt x="38" y="821"/>
                </a:cubicBezTo>
                <a:cubicBezTo>
                  <a:pt x="77" y="347"/>
                  <a:pt x="602" y="1"/>
                  <a:pt x="1192" y="52"/>
                </a:cubicBezTo>
                <a:cubicBezTo>
                  <a:pt x="1794" y="103"/>
                  <a:pt x="2243" y="539"/>
                  <a:pt x="2204" y="1013"/>
                </a:cubicBezTo>
                <a:close/>
              </a:path>
            </a:pathLst>
          </a:custGeom>
          <a:no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rot="-1809947">
            <a:off x="590836" y="1289504"/>
            <a:ext cx="172636" cy="287965"/>
          </a:xfrm>
          <a:custGeom>
            <a:avLst/>
            <a:gdLst/>
            <a:ahLst/>
            <a:cxnLst/>
            <a:rect l="l" t="t" r="r" b="b"/>
            <a:pathLst>
              <a:path w="5793" h="9663" fill="none" extrusionOk="0">
                <a:moveTo>
                  <a:pt x="1" y="5818"/>
                </a:moveTo>
                <a:lnTo>
                  <a:pt x="2410" y="0"/>
                </a:lnTo>
                <a:lnTo>
                  <a:pt x="5793" y="3780"/>
                </a:lnTo>
                <a:lnTo>
                  <a:pt x="3653" y="966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rot="-1809947">
            <a:off x="620124" y="1321791"/>
            <a:ext cx="101203" cy="116879"/>
          </a:xfrm>
          <a:custGeom>
            <a:avLst/>
            <a:gdLst/>
            <a:ahLst/>
            <a:cxnLst/>
            <a:rect l="l" t="t" r="r" b="b"/>
            <a:pathLst>
              <a:path w="3396" h="3922" fill="none" extrusionOk="0">
                <a:moveTo>
                  <a:pt x="0" y="1"/>
                </a:moveTo>
                <a:lnTo>
                  <a:pt x="3396" y="392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txBox="1">
            <a:spLocks noGrp="1"/>
          </p:cNvSpPr>
          <p:nvPr>
            <p:ph type="title"/>
          </p:nvPr>
        </p:nvSpPr>
        <p:spPr>
          <a:xfrm>
            <a:off x="339765" y="2507706"/>
            <a:ext cx="4348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a:latin typeface="Calibri Light" panose="020F0302020204030204" pitchFamily="34" charset="0"/>
                <a:cs typeface="Calibri Light" panose="020F0302020204030204" pitchFamily="34" charset="0"/>
              </a:rPr>
              <a:t>YÊU THƯƠNG </a:t>
            </a:r>
            <a:br>
              <a:rPr lang="vi-VN" sz="4000" b="1">
                <a:latin typeface="Calibri Light" panose="020F0302020204030204" pitchFamily="34" charset="0"/>
                <a:cs typeface="Calibri Light" panose="020F0302020204030204" pitchFamily="34" charset="0"/>
              </a:rPr>
            </a:br>
            <a:r>
              <a:rPr lang="vi-VN" sz="4000" b="1">
                <a:latin typeface="Calibri Light" panose="020F0302020204030204" pitchFamily="34" charset="0"/>
                <a:cs typeface="Calibri Light" panose="020F0302020204030204" pitchFamily="34" charset="0"/>
              </a:rPr>
              <a:t>CON NGƯỜI VÀ BIỂU HIỆN CỦA </a:t>
            </a:r>
            <a:br>
              <a:rPr lang="vi-VN" sz="4000" b="1">
                <a:latin typeface="Calibri Light" panose="020F0302020204030204" pitchFamily="34" charset="0"/>
                <a:cs typeface="Calibri Light" panose="020F0302020204030204" pitchFamily="34" charset="0"/>
              </a:rPr>
            </a:br>
            <a:r>
              <a:rPr lang="vi-VN" sz="4000" b="1">
                <a:latin typeface="Calibri Light" panose="020F0302020204030204" pitchFamily="34" charset="0"/>
                <a:cs typeface="Calibri Light" panose="020F0302020204030204" pitchFamily="34" charset="0"/>
              </a:rPr>
              <a:t>YÊU THƯƠNG </a:t>
            </a:r>
            <a:br>
              <a:rPr lang="vi-VN" sz="4000" b="1">
                <a:latin typeface="Calibri Light" panose="020F0302020204030204" pitchFamily="34" charset="0"/>
                <a:cs typeface="Calibri Light" panose="020F0302020204030204" pitchFamily="34" charset="0"/>
              </a:rPr>
            </a:br>
            <a:r>
              <a:rPr lang="vi-VN" sz="4000" b="1">
                <a:latin typeface="Calibri Light" panose="020F0302020204030204" pitchFamily="34" charset="0"/>
                <a:cs typeface="Calibri Light" panose="020F0302020204030204" pitchFamily="34" charset="0"/>
              </a:rPr>
              <a:t>CON NGƯỜI.</a:t>
            </a:r>
          </a:p>
        </p:txBody>
      </p:sp>
      <p:sp>
        <p:nvSpPr>
          <p:cNvPr id="2428" name="Google Shape;2428;p39"/>
          <p:cNvSpPr txBox="1">
            <a:spLocks noGrp="1"/>
          </p:cNvSpPr>
          <p:nvPr>
            <p:ph type="title" idx="2"/>
          </p:nvPr>
        </p:nvSpPr>
        <p:spPr>
          <a:xfrm>
            <a:off x="4223866" y="606654"/>
            <a:ext cx="1109100" cy="7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430" name="Google Shape;2430;p39"/>
          <p:cNvSpPr/>
          <p:nvPr/>
        </p:nvSpPr>
        <p:spPr>
          <a:xfrm>
            <a:off x="7154350" y="3471614"/>
            <a:ext cx="15115" cy="55"/>
          </a:xfrm>
          <a:custGeom>
            <a:avLst/>
            <a:gdLst/>
            <a:ahLst/>
            <a:cxnLst/>
            <a:rect l="l" t="t" r="r" b="b"/>
            <a:pathLst>
              <a:path w="276" h="1" extrusionOk="0">
                <a:moveTo>
                  <a:pt x="0" y="1"/>
                </a:moveTo>
                <a:cubicBezTo>
                  <a:pt x="100" y="1"/>
                  <a:pt x="201" y="1"/>
                  <a:pt x="276" y="1"/>
                </a:cubicBezTo>
                <a:lnTo>
                  <a:pt x="276" y="1"/>
                </a:lnTo>
                <a:cubicBezTo>
                  <a:pt x="201" y="1"/>
                  <a:pt x="100" y="1"/>
                  <a:pt x="0" y="1"/>
                </a:cubicBezTo>
                <a:close/>
              </a:path>
            </a:pathLst>
          </a:custGeom>
          <a:solidFill>
            <a:srgbClr val="F1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9"/>
          <p:cNvSpPr/>
          <p:nvPr/>
        </p:nvSpPr>
        <p:spPr>
          <a:xfrm>
            <a:off x="6001436" y="2670104"/>
            <a:ext cx="624540" cy="336312"/>
          </a:xfrm>
          <a:custGeom>
            <a:avLst/>
            <a:gdLst/>
            <a:ahLst/>
            <a:cxnLst/>
            <a:rect l="l" t="t" r="r" b="b"/>
            <a:pathLst>
              <a:path w="11404" h="6141" extrusionOk="0">
                <a:moveTo>
                  <a:pt x="11404" y="6140"/>
                </a:moveTo>
                <a:lnTo>
                  <a:pt x="11404" y="6140"/>
                </a:lnTo>
                <a:lnTo>
                  <a:pt x="11404" y="6140"/>
                </a:lnTo>
                <a:lnTo>
                  <a:pt x="11404" y="6140"/>
                </a:lnTo>
                <a:close/>
                <a:moveTo>
                  <a:pt x="0" y="301"/>
                </a:moveTo>
                <a:cubicBezTo>
                  <a:pt x="151" y="201"/>
                  <a:pt x="276" y="100"/>
                  <a:pt x="426" y="0"/>
                </a:cubicBezTo>
                <a:lnTo>
                  <a:pt x="426" y="0"/>
                </a:lnTo>
                <a:cubicBezTo>
                  <a:pt x="276" y="100"/>
                  <a:pt x="151" y="201"/>
                  <a:pt x="0" y="301"/>
                </a:cubicBezTo>
              </a:path>
            </a:pathLst>
          </a:custGeom>
          <a:solidFill>
            <a:srgbClr val="F5B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9"/>
          <p:cNvSpPr/>
          <p:nvPr/>
        </p:nvSpPr>
        <p:spPr>
          <a:xfrm>
            <a:off x="7280578" y="2885541"/>
            <a:ext cx="4217" cy="55"/>
          </a:xfrm>
          <a:custGeom>
            <a:avLst/>
            <a:gdLst/>
            <a:ahLst/>
            <a:cxnLst/>
            <a:rect l="l" t="t" r="r" b="b"/>
            <a:pathLst>
              <a:path w="77" h="1" extrusionOk="0">
                <a:moveTo>
                  <a:pt x="76" y="1"/>
                </a:moveTo>
                <a:lnTo>
                  <a:pt x="1" y="1"/>
                </a:lnTo>
                <a:lnTo>
                  <a:pt x="76" y="1"/>
                </a:lnTo>
                <a:lnTo>
                  <a:pt x="76" y="1"/>
                </a:lnTo>
                <a:close/>
              </a:path>
            </a:pathLst>
          </a:custGeom>
          <a:solidFill>
            <a:srgbClr val="8E5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9"/>
          <p:cNvSpPr/>
          <p:nvPr/>
        </p:nvSpPr>
        <p:spPr>
          <a:xfrm>
            <a:off x="6827692" y="2752413"/>
            <a:ext cx="533959" cy="133188"/>
          </a:xfrm>
          <a:custGeom>
            <a:avLst/>
            <a:gdLst/>
            <a:ahLst/>
            <a:cxnLst/>
            <a:rect l="l" t="t" r="r" b="b"/>
            <a:pathLst>
              <a:path w="9750" h="2432" extrusionOk="0">
                <a:moveTo>
                  <a:pt x="8346" y="2432"/>
                </a:moveTo>
                <a:cubicBezTo>
                  <a:pt x="8973" y="2432"/>
                  <a:pt x="9449" y="2382"/>
                  <a:pt x="9750" y="2332"/>
                </a:cubicBezTo>
                <a:lnTo>
                  <a:pt x="9750" y="2332"/>
                </a:lnTo>
                <a:cubicBezTo>
                  <a:pt x="9449" y="2382"/>
                  <a:pt x="8973" y="2432"/>
                  <a:pt x="8346" y="2432"/>
                </a:cubicBezTo>
                <a:close/>
                <a:moveTo>
                  <a:pt x="451" y="251"/>
                </a:moveTo>
                <a:cubicBezTo>
                  <a:pt x="451" y="226"/>
                  <a:pt x="451" y="226"/>
                  <a:pt x="426" y="226"/>
                </a:cubicBezTo>
                <a:cubicBezTo>
                  <a:pt x="451" y="226"/>
                  <a:pt x="451" y="226"/>
                  <a:pt x="451" y="251"/>
                </a:cubicBezTo>
                <a:close/>
                <a:moveTo>
                  <a:pt x="401" y="226"/>
                </a:moveTo>
                <a:cubicBezTo>
                  <a:pt x="401" y="201"/>
                  <a:pt x="401" y="201"/>
                  <a:pt x="376" y="201"/>
                </a:cubicBezTo>
                <a:cubicBezTo>
                  <a:pt x="376" y="201"/>
                  <a:pt x="376" y="201"/>
                  <a:pt x="376" y="201"/>
                </a:cubicBezTo>
                <a:cubicBezTo>
                  <a:pt x="376" y="201"/>
                  <a:pt x="376" y="201"/>
                  <a:pt x="376" y="201"/>
                </a:cubicBezTo>
                <a:cubicBezTo>
                  <a:pt x="401" y="201"/>
                  <a:pt x="401" y="201"/>
                  <a:pt x="401" y="226"/>
                </a:cubicBezTo>
                <a:close/>
                <a:moveTo>
                  <a:pt x="351" y="176"/>
                </a:moveTo>
                <a:cubicBezTo>
                  <a:pt x="351" y="176"/>
                  <a:pt x="351" y="176"/>
                  <a:pt x="351" y="176"/>
                </a:cubicBezTo>
                <a:cubicBezTo>
                  <a:pt x="351" y="176"/>
                  <a:pt x="351" y="176"/>
                  <a:pt x="351" y="176"/>
                </a:cubicBezTo>
                <a:close/>
                <a:moveTo>
                  <a:pt x="351" y="176"/>
                </a:moveTo>
                <a:cubicBezTo>
                  <a:pt x="326" y="176"/>
                  <a:pt x="326" y="176"/>
                  <a:pt x="326" y="176"/>
                </a:cubicBezTo>
                <a:cubicBezTo>
                  <a:pt x="326" y="176"/>
                  <a:pt x="326" y="176"/>
                  <a:pt x="351" y="176"/>
                </a:cubicBezTo>
                <a:close/>
                <a:moveTo>
                  <a:pt x="326" y="176"/>
                </a:moveTo>
                <a:cubicBezTo>
                  <a:pt x="326" y="176"/>
                  <a:pt x="326" y="176"/>
                  <a:pt x="326" y="151"/>
                </a:cubicBezTo>
                <a:cubicBezTo>
                  <a:pt x="326" y="176"/>
                  <a:pt x="326" y="176"/>
                  <a:pt x="326" y="176"/>
                </a:cubicBezTo>
                <a:close/>
                <a:moveTo>
                  <a:pt x="301" y="151"/>
                </a:moveTo>
                <a:cubicBezTo>
                  <a:pt x="301" y="151"/>
                  <a:pt x="301" y="151"/>
                  <a:pt x="301" y="151"/>
                </a:cubicBezTo>
                <a:cubicBezTo>
                  <a:pt x="301" y="151"/>
                  <a:pt x="301" y="151"/>
                  <a:pt x="301" y="151"/>
                </a:cubicBezTo>
                <a:close/>
                <a:moveTo>
                  <a:pt x="301" y="151"/>
                </a:moveTo>
                <a:cubicBezTo>
                  <a:pt x="276" y="151"/>
                  <a:pt x="276" y="151"/>
                  <a:pt x="276" y="151"/>
                </a:cubicBezTo>
                <a:cubicBezTo>
                  <a:pt x="276" y="151"/>
                  <a:pt x="276" y="151"/>
                  <a:pt x="301" y="151"/>
                </a:cubicBezTo>
                <a:close/>
                <a:moveTo>
                  <a:pt x="276" y="151"/>
                </a:moveTo>
                <a:cubicBezTo>
                  <a:pt x="276" y="126"/>
                  <a:pt x="276" y="126"/>
                  <a:pt x="251" y="126"/>
                </a:cubicBezTo>
                <a:cubicBezTo>
                  <a:pt x="276" y="126"/>
                  <a:pt x="276" y="126"/>
                  <a:pt x="276" y="151"/>
                </a:cubicBezTo>
                <a:close/>
                <a:moveTo>
                  <a:pt x="251" y="126"/>
                </a:moveTo>
                <a:cubicBezTo>
                  <a:pt x="251" y="126"/>
                  <a:pt x="251" y="126"/>
                  <a:pt x="251" y="126"/>
                </a:cubicBezTo>
                <a:cubicBezTo>
                  <a:pt x="251" y="126"/>
                  <a:pt x="251" y="126"/>
                  <a:pt x="251" y="126"/>
                </a:cubicBezTo>
                <a:close/>
                <a:moveTo>
                  <a:pt x="226" y="126"/>
                </a:moveTo>
                <a:cubicBezTo>
                  <a:pt x="226" y="126"/>
                  <a:pt x="226" y="126"/>
                  <a:pt x="226" y="126"/>
                </a:cubicBezTo>
                <a:cubicBezTo>
                  <a:pt x="226" y="126"/>
                  <a:pt x="226" y="126"/>
                  <a:pt x="226" y="126"/>
                </a:cubicBezTo>
                <a:close/>
                <a:moveTo>
                  <a:pt x="226" y="101"/>
                </a:moveTo>
                <a:cubicBezTo>
                  <a:pt x="226" y="101"/>
                  <a:pt x="226" y="101"/>
                  <a:pt x="201" y="101"/>
                </a:cubicBezTo>
                <a:cubicBezTo>
                  <a:pt x="226" y="101"/>
                  <a:pt x="226" y="101"/>
                  <a:pt x="226" y="101"/>
                </a:cubicBezTo>
                <a:close/>
                <a:moveTo>
                  <a:pt x="201" y="101"/>
                </a:moveTo>
                <a:cubicBezTo>
                  <a:pt x="201" y="101"/>
                  <a:pt x="201" y="101"/>
                  <a:pt x="201" y="101"/>
                </a:cubicBezTo>
                <a:cubicBezTo>
                  <a:pt x="201" y="101"/>
                  <a:pt x="201" y="101"/>
                  <a:pt x="201" y="101"/>
                </a:cubicBezTo>
                <a:close/>
                <a:moveTo>
                  <a:pt x="176" y="101"/>
                </a:moveTo>
                <a:cubicBezTo>
                  <a:pt x="176" y="76"/>
                  <a:pt x="176" y="76"/>
                  <a:pt x="176" y="76"/>
                </a:cubicBezTo>
                <a:cubicBezTo>
                  <a:pt x="176" y="76"/>
                  <a:pt x="176" y="76"/>
                  <a:pt x="176" y="101"/>
                </a:cubicBezTo>
                <a:close/>
                <a:moveTo>
                  <a:pt x="151" y="76"/>
                </a:moveTo>
                <a:cubicBezTo>
                  <a:pt x="151" y="76"/>
                  <a:pt x="151" y="76"/>
                  <a:pt x="151" y="76"/>
                </a:cubicBezTo>
                <a:cubicBezTo>
                  <a:pt x="151" y="76"/>
                  <a:pt x="151" y="76"/>
                  <a:pt x="151" y="76"/>
                </a:cubicBezTo>
                <a:close/>
                <a:moveTo>
                  <a:pt x="151" y="76"/>
                </a:moveTo>
                <a:cubicBezTo>
                  <a:pt x="151" y="76"/>
                  <a:pt x="126" y="76"/>
                  <a:pt x="126" y="51"/>
                </a:cubicBezTo>
                <a:cubicBezTo>
                  <a:pt x="126" y="76"/>
                  <a:pt x="151" y="76"/>
                  <a:pt x="151" y="76"/>
                </a:cubicBezTo>
                <a:close/>
                <a:moveTo>
                  <a:pt x="126" y="51"/>
                </a:moveTo>
                <a:cubicBezTo>
                  <a:pt x="126" y="51"/>
                  <a:pt x="126" y="51"/>
                  <a:pt x="126" y="51"/>
                </a:cubicBezTo>
                <a:cubicBezTo>
                  <a:pt x="126" y="51"/>
                  <a:pt x="126" y="51"/>
                  <a:pt x="126" y="51"/>
                </a:cubicBezTo>
                <a:close/>
                <a:moveTo>
                  <a:pt x="100" y="51"/>
                </a:moveTo>
                <a:cubicBezTo>
                  <a:pt x="100" y="51"/>
                  <a:pt x="100" y="51"/>
                  <a:pt x="100" y="51"/>
                </a:cubicBezTo>
                <a:cubicBezTo>
                  <a:pt x="100" y="51"/>
                  <a:pt x="100" y="51"/>
                  <a:pt x="100" y="51"/>
                </a:cubicBezTo>
                <a:close/>
                <a:moveTo>
                  <a:pt x="100" y="51"/>
                </a:moveTo>
                <a:cubicBezTo>
                  <a:pt x="100" y="26"/>
                  <a:pt x="75" y="26"/>
                  <a:pt x="75" y="26"/>
                </a:cubicBezTo>
                <a:cubicBezTo>
                  <a:pt x="75" y="26"/>
                  <a:pt x="100" y="26"/>
                  <a:pt x="100" y="51"/>
                </a:cubicBezTo>
                <a:close/>
                <a:moveTo>
                  <a:pt x="75" y="26"/>
                </a:moveTo>
                <a:cubicBezTo>
                  <a:pt x="75" y="26"/>
                  <a:pt x="75" y="26"/>
                  <a:pt x="75" y="26"/>
                </a:cubicBezTo>
                <a:cubicBezTo>
                  <a:pt x="75" y="26"/>
                  <a:pt x="75" y="26"/>
                  <a:pt x="75" y="26"/>
                </a:cubicBezTo>
                <a:close/>
                <a:moveTo>
                  <a:pt x="50" y="26"/>
                </a:moveTo>
                <a:cubicBezTo>
                  <a:pt x="50" y="26"/>
                  <a:pt x="50" y="26"/>
                  <a:pt x="50" y="1"/>
                </a:cubicBezTo>
                <a:cubicBezTo>
                  <a:pt x="50" y="26"/>
                  <a:pt x="50" y="26"/>
                  <a:pt x="50" y="26"/>
                </a:cubicBezTo>
                <a:close/>
                <a:moveTo>
                  <a:pt x="50" y="1"/>
                </a:moveTo>
                <a:cubicBezTo>
                  <a:pt x="50" y="1"/>
                  <a:pt x="25" y="1"/>
                  <a:pt x="25" y="1"/>
                </a:cubicBezTo>
                <a:cubicBezTo>
                  <a:pt x="25" y="1"/>
                  <a:pt x="50" y="1"/>
                  <a:pt x="50" y="1"/>
                </a:cubicBezTo>
                <a:close/>
                <a:moveTo>
                  <a:pt x="25" y="1"/>
                </a:moveTo>
                <a:cubicBezTo>
                  <a:pt x="25" y="1"/>
                  <a:pt x="25" y="1"/>
                  <a:pt x="0" y="1"/>
                </a:cubicBezTo>
                <a:cubicBezTo>
                  <a:pt x="25" y="1"/>
                  <a:pt x="25" y="1"/>
                  <a:pt x="25" y="1"/>
                </a:cubicBezTo>
                <a:close/>
              </a:path>
            </a:pathLst>
          </a:custGeom>
          <a:solidFill>
            <a:srgbClr val="8E5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9"/>
          <p:cNvSpPr/>
          <p:nvPr/>
        </p:nvSpPr>
        <p:spPr>
          <a:xfrm>
            <a:off x="6476336" y="2353027"/>
            <a:ext cx="351427" cy="399456"/>
          </a:xfrm>
          <a:custGeom>
            <a:avLst/>
            <a:gdLst/>
            <a:ahLst/>
            <a:cxnLst/>
            <a:rect l="l" t="t" r="r" b="b"/>
            <a:pathLst>
              <a:path w="6417" h="7294" extrusionOk="0">
                <a:moveTo>
                  <a:pt x="6416" y="7294"/>
                </a:moveTo>
                <a:cubicBezTo>
                  <a:pt x="1980" y="4737"/>
                  <a:pt x="476" y="1429"/>
                  <a:pt x="0" y="1"/>
                </a:cubicBezTo>
                <a:lnTo>
                  <a:pt x="0" y="1"/>
                </a:lnTo>
                <a:cubicBezTo>
                  <a:pt x="476" y="1429"/>
                  <a:pt x="1980" y="4737"/>
                  <a:pt x="6416" y="7294"/>
                </a:cubicBezTo>
                <a:close/>
              </a:path>
            </a:pathLst>
          </a:custGeom>
          <a:solidFill>
            <a:srgbClr val="8E5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9"/>
          <p:cNvSpPr/>
          <p:nvPr/>
        </p:nvSpPr>
        <p:spPr>
          <a:xfrm>
            <a:off x="6813947" y="4082384"/>
            <a:ext cx="11063" cy="15170"/>
          </a:xfrm>
          <a:custGeom>
            <a:avLst/>
            <a:gdLst/>
            <a:ahLst/>
            <a:cxnLst/>
            <a:rect l="l" t="t" r="r" b="b"/>
            <a:pathLst>
              <a:path w="202" h="277" extrusionOk="0">
                <a:moveTo>
                  <a:pt x="1" y="1"/>
                </a:moveTo>
                <a:cubicBezTo>
                  <a:pt x="1" y="101"/>
                  <a:pt x="26" y="201"/>
                  <a:pt x="51" y="276"/>
                </a:cubicBezTo>
                <a:cubicBezTo>
                  <a:pt x="101" y="176"/>
                  <a:pt x="151" y="76"/>
                  <a:pt x="201" y="1"/>
                </a:cubicBezTo>
                <a:close/>
              </a:path>
            </a:pathLst>
          </a:custGeom>
          <a:solidFill>
            <a:srgbClr val="F25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39"/>
          <p:cNvGrpSpPr/>
          <p:nvPr/>
        </p:nvGrpSpPr>
        <p:grpSpPr>
          <a:xfrm>
            <a:off x="5079484" y="580456"/>
            <a:ext cx="2822321" cy="4013105"/>
            <a:chOff x="5261650" y="400950"/>
            <a:chExt cx="2753215" cy="3914842"/>
          </a:xfrm>
        </p:grpSpPr>
        <p:sp>
          <p:nvSpPr>
            <p:cNvPr id="2437" name="Google Shape;2437;p39"/>
            <p:cNvSpPr/>
            <p:nvPr/>
          </p:nvSpPr>
          <p:spPr>
            <a:xfrm>
              <a:off x="6757651" y="1257770"/>
              <a:ext cx="609480" cy="638067"/>
            </a:xfrm>
            <a:custGeom>
              <a:avLst/>
              <a:gdLst/>
              <a:ahLst/>
              <a:cxnLst/>
              <a:rect l="l" t="t" r="r" b="b"/>
              <a:pathLst>
                <a:path w="11129" h="11651" extrusionOk="0">
                  <a:moveTo>
                    <a:pt x="6091" y="0"/>
                  </a:moveTo>
                  <a:lnTo>
                    <a:pt x="1029" y="1003"/>
                  </a:lnTo>
                  <a:lnTo>
                    <a:pt x="2081" y="6341"/>
                  </a:lnTo>
                  <a:cubicBezTo>
                    <a:pt x="2207" y="6893"/>
                    <a:pt x="1806" y="7444"/>
                    <a:pt x="1254" y="7519"/>
                  </a:cubicBezTo>
                  <a:cubicBezTo>
                    <a:pt x="502" y="7645"/>
                    <a:pt x="1" y="7720"/>
                    <a:pt x="1" y="7720"/>
                  </a:cubicBezTo>
                  <a:cubicBezTo>
                    <a:pt x="1" y="7720"/>
                    <a:pt x="2733" y="11279"/>
                    <a:pt x="2783" y="11579"/>
                  </a:cubicBezTo>
                  <a:cubicBezTo>
                    <a:pt x="2795" y="11630"/>
                    <a:pt x="2917" y="11650"/>
                    <a:pt x="3112" y="11650"/>
                  </a:cubicBezTo>
                  <a:cubicBezTo>
                    <a:pt x="4083" y="11650"/>
                    <a:pt x="6868" y="11128"/>
                    <a:pt x="6868" y="11128"/>
                  </a:cubicBezTo>
                  <a:cubicBezTo>
                    <a:pt x="6868" y="11128"/>
                    <a:pt x="11129" y="6517"/>
                    <a:pt x="9876" y="6467"/>
                  </a:cubicBezTo>
                  <a:cubicBezTo>
                    <a:pt x="9831" y="6462"/>
                    <a:pt x="9777" y="6460"/>
                    <a:pt x="9713" y="6460"/>
                  </a:cubicBezTo>
                  <a:cubicBezTo>
                    <a:pt x="9417" y="6460"/>
                    <a:pt x="8924" y="6505"/>
                    <a:pt x="8347" y="6567"/>
                  </a:cubicBezTo>
                  <a:cubicBezTo>
                    <a:pt x="8313" y="6570"/>
                    <a:pt x="8280" y="6572"/>
                    <a:pt x="8247" y="6572"/>
                  </a:cubicBezTo>
                  <a:cubicBezTo>
                    <a:pt x="7761" y="6572"/>
                    <a:pt x="7338" y="6234"/>
                    <a:pt x="7244" y="5765"/>
                  </a:cubicBezTo>
                  <a:lnTo>
                    <a:pt x="6091"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6856497" y="1528134"/>
              <a:ext cx="9639" cy="43976"/>
            </a:xfrm>
            <a:custGeom>
              <a:avLst/>
              <a:gdLst/>
              <a:ahLst/>
              <a:cxnLst/>
              <a:rect l="l" t="t" r="r" b="b"/>
              <a:pathLst>
                <a:path w="176" h="803" extrusionOk="0">
                  <a:moveTo>
                    <a:pt x="1" y="1"/>
                  </a:moveTo>
                  <a:lnTo>
                    <a:pt x="151" y="803"/>
                  </a:lnTo>
                  <a:lnTo>
                    <a:pt x="176" y="803"/>
                  </a:lnTo>
                  <a:lnTo>
                    <a:pt x="1" y="1"/>
                  </a:lnTo>
                  <a:close/>
                </a:path>
              </a:pathLst>
            </a:custGeom>
            <a:solidFill>
              <a:srgbClr val="F7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6856497" y="1484214"/>
              <a:ext cx="288283" cy="96167"/>
            </a:xfrm>
            <a:custGeom>
              <a:avLst/>
              <a:gdLst/>
              <a:ahLst/>
              <a:cxnLst/>
              <a:rect l="l" t="t" r="r" b="b"/>
              <a:pathLst>
                <a:path w="5264" h="1756" extrusionOk="0">
                  <a:moveTo>
                    <a:pt x="5088" y="1"/>
                  </a:moveTo>
                  <a:cubicBezTo>
                    <a:pt x="3986" y="627"/>
                    <a:pt x="2707" y="953"/>
                    <a:pt x="1429" y="953"/>
                  </a:cubicBezTo>
                  <a:cubicBezTo>
                    <a:pt x="953" y="953"/>
                    <a:pt x="477" y="903"/>
                    <a:pt x="1" y="803"/>
                  </a:cubicBezTo>
                  <a:lnTo>
                    <a:pt x="1" y="803"/>
                  </a:lnTo>
                  <a:lnTo>
                    <a:pt x="176" y="1605"/>
                  </a:lnTo>
                  <a:cubicBezTo>
                    <a:pt x="652" y="1705"/>
                    <a:pt x="1153" y="1755"/>
                    <a:pt x="1655" y="1755"/>
                  </a:cubicBezTo>
                  <a:cubicBezTo>
                    <a:pt x="2908" y="1755"/>
                    <a:pt x="4161" y="1454"/>
                    <a:pt x="5264" y="828"/>
                  </a:cubicBezTo>
                  <a:lnTo>
                    <a:pt x="5088"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9"/>
            <p:cNvSpPr/>
            <p:nvPr/>
          </p:nvSpPr>
          <p:spPr>
            <a:xfrm>
              <a:off x="6417302" y="568524"/>
              <a:ext cx="1034839" cy="967314"/>
            </a:xfrm>
            <a:custGeom>
              <a:avLst/>
              <a:gdLst/>
              <a:ahLst/>
              <a:cxnLst/>
              <a:rect l="l" t="t" r="r" b="b"/>
              <a:pathLst>
                <a:path w="18896" h="17663" extrusionOk="0">
                  <a:moveTo>
                    <a:pt x="9406" y="1"/>
                  </a:moveTo>
                  <a:cubicBezTo>
                    <a:pt x="8812" y="1"/>
                    <a:pt x="8205" y="75"/>
                    <a:pt x="7594" y="230"/>
                  </a:cubicBezTo>
                  <a:cubicBezTo>
                    <a:pt x="3033" y="807"/>
                    <a:pt x="226" y="5243"/>
                    <a:pt x="1379" y="10180"/>
                  </a:cubicBezTo>
                  <a:cubicBezTo>
                    <a:pt x="1429" y="10431"/>
                    <a:pt x="1504" y="10682"/>
                    <a:pt x="1579" y="10907"/>
                  </a:cubicBezTo>
                  <a:cubicBezTo>
                    <a:pt x="1404" y="10907"/>
                    <a:pt x="1229" y="10932"/>
                    <a:pt x="1003" y="10957"/>
                  </a:cubicBezTo>
                  <a:cubicBezTo>
                    <a:pt x="326" y="11083"/>
                    <a:pt x="0" y="11910"/>
                    <a:pt x="477" y="13088"/>
                  </a:cubicBezTo>
                  <a:cubicBezTo>
                    <a:pt x="890" y="14069"/>
                    <a:pt x="1670" y="14353"/>
                    <a:pt x="2329" y="14353"/>
                  </a:cubicBezTo>
                  <a:cubicBezTo>
                    <a:pt x="2629" y="14353"/>
                    <a:pt x="2904" y="14294"/>
                    <a:pt x="3108" y="14216"/>
                  </a:cubicBezTo>
                  <a:lnTo>
                    <a:pt x="3133" y="14216"/>
                  </a:lnTo>
                  <a:cubicBezTo>
                    <a:pt x="3334" y="14466"/>
                    <a:pt x="3534" y="14717"/>
                    <a:pt x="3735" y="14967"/>
                  </a:cubicBezTo>
                  <a:cubicBezTo>
                    <a:pt x="5280" y="16800"/>
                    <a:pt x="7382" y="17662"/>
                    <a:pt x="9456" y="17662"/>
                  </a:cubicBezTo>
                  <a:cubicBezTo>
                    <a:pt x="12460" y="17662"/>
                    <a:pt x="15405" y="15853"/>
                    <a:pt x="16517" y="12561"/>
                  </a:cubicBezTo>
                  <a:cubicBezTo>
                    <a:pt x="16617" y="12261"/>
                    <a:pt x="16717" y="11960"/>
                    <a:pt x="16792" y="11634"/>
                  </a:cubicBezTo>
                  <a:lnTo>
                    <a:pt x="16818" y="11659"/>
                  </a:lnTo>
                  <a:cubicBezTo>
                    <a:pt x="17519" y="11634"/>
                    <a:pt x="18848" y="11183"/>
                    <a:pt x="18873" y="9654"/>
                  </a:cubicBezTo>
                  <a:cubicBezTo>
                    <a:pt x="18895" y="8474"/>
                    <a:pt x="18404" y="7828"/>
                    <a:pt x="17791" y="7828"/>
                  </a:cubicBezTo>
                  <a:cubicBezTo>
                    <a:pt x="17726" y="7828"/>
                    <a:pt x="17661" y="7835"/>
                    <a:pt x="17595" y="7850"/>
                  </a:cubicBezTo>
                  <a:cubicBezTo>
                    <a:pt x="17394" y="7900"/>
                    <a:pt x="17219" y="7950"/>
                    <a:pt x="17068" y="8000"/>
                  </a:cubicBezTo>
                  <a:cubicBezTo>
                    <a:pt x="17043" y="7749"/>
                    <a:pt x="17018" y="7499"/>
                    <a:pt x="16968" y="7248"/>
                  </a:cubicBezTo>
                  <a:cubicBezTo>
                    <a:pt x="16363" y="2925"/>
                    <a:pt x="13130" y="1"/>
                    <a:pt x="9406"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9"/>
            <p:cNvSpPr/>
            <p:nvPr/>
          </p:nvSpPr>
          <p:spPr>
            <a:xfrm>
              <a:off x="6431047" y="1150709"/>
              <a:ext cx="1006143" cy="204547"/>
            </a:xfrm>
            <a:custGeom>
              <a:avLst/>
              <a:gdLst/>
              <a:ahLst/>
              <a:cxnLst/>
              <a:rect l="l" t="t" r="r" b="b"/>
              <a:pathLst>
                <a:path w="18372" h="3735" extrusionOk="0">
                  <a:moveTo>
                    <a:pt x="18371" y="1"/>
                  </a:moveTo>
                  <a:lnTo>
                    <a:pt x="18371" y="1"/>
                  </a:lnTo>
                  <a:cubicBezTo>
                    <a:pt x="17945" y="752"/>
                    <a:pt x="17093" y="1003"/>
                    <a:pt x="16567" y="1028"/>
                  </a:cubicBezTo>
                  <a:lnTo>
                    <a:pt x="16541" y="1003"/>
                  </a:lnTo>
                  <a:cubicBezTo>
                    <a:pt x="16541" y="1053"/>
                    <a:pt x="16516" y="1078"/>
                    <a:pt x="16516" y="1103"/>
                  </a:cubicBezTo>
                  <a:cubicBezTo>
                    <a:pt x="17068" y="1103"/>
                    <a:pt x="17970" y="853"/>
                    <a:pt x="18371" y="1"/>
                  </a:cubicBezTo>
                  <a:close/>
                  <a:moveTo>
                    <a:pt x="25" y="978"/>
                  </a:moveTo>
                  <a:cubicBezTo>
                    <a:pt x="0" y="1053"/>
                    <a:pt x="0" y="1153"/>
                    <a:pt x="0" y="1254"/>
                  </a:cubicBezTo>
                  <a:cubicBezTo>
                    <a:pt x="25" y="1179"/>
                    <a:pt x="25" y="1103"/>
                    <a:pt x="50" y="1028"/>
                  </a:cubicBezTo>
                  <a:cubicBezTo>
                    <a:pt x="25" y="1003"/>
                    <a:pt x="25" y="1003"/>
                    <a:pt x="25" y="978"/>
                  </a:cubicBezTo>
                  <a:close/>
                  <a:moveTo>
                    <a:pt x="952" y="3384"/>
                  </a:moveTo>
                  <a:lnTo>
                    <a:pt x="952" y="3384"/>
                  </a:lnTo>
                  <a:cubicBezTo>
                    <a:pt x="1217" y="3578"/>
                    <a:pt x="1506" y="3673"/>
                    <a:pt x="1785" y="3712"/>
                  </a:cubicBezTo>
                  <a:lnTo>
                    <a:pt x="1785" y="3712"/>
                  </a:lnTo>
                  <a:cubicBezTo>
                    <a:pt x="1514" y="3670"/>
                    <a:pt x="1226" y="3567"/>
                    <a:pt x="952" y="3384"/>
                  </a:cubicBezTo>
                  <a:close/>
                  <a:moveTo>
                    <a:pt x="1785" y="3712"/>
                  </a:moveTo>
                  <a:cubicBezTo>
                    <a:pt x="1886" y="3728"/>
                    <a:pt x="1985" y="3735"/>
                    <a:pt x="2080" y="3735"/>
                  </a:cubicBezTo>
                  <a:cubicBezTo>
                    <a:pt x="2088" y="3735"/>
                    <a:pt x="2095" y="3735"/>
                    <a:pt x="2103" y="3735"/>
                  </a:cubicBezTo>
                  <a:lnTo>
                    <a:pt x="2103" y="3735"/>
                  </a:lnTo>
                  <a:cubicBezTo>
                    <a:pt x="2000" y="3734"/>
                    <a:pt x="1893" y="3727"/>
                    <a:pt x="1785" y="3712"/>
                  </a:cubicBezTo>
                  <a:close/>
                  <a:moveTo>
                    <a:pt x="2832" y="3610"/>
                  </a:moveTo>
                  <a:cubicBezTo>
                    <a:pt x="2637" y="3658"/>
                    <a:pt x="2393" y="3731"/>
                    <a:pt x="2103" y="3735"/>
                  </a:cubicBezTo>
                  <a:lnTo>
                    <a:pt x="2103" y="3735"/>
                  </a:lnTo>
                  <a:cubicBezTo>
                    <a:pt x="2112" y="3735"/>
                    <a:pt x="2121" y="3735"/>
                    <a:pt x="2130" y="3735"/>
                  </a:cubicBezTo>
                  <a:cubicBezTo>
                    <a:pt x="2406" y="3735"/>
                    <a:pt x="2657" y="3710"/>
                    <a:pt x="2832" y="3635"/>
                  </a:cubicBezTo>
                  <a:lnTo>
                    <a:pt x="2832" y="3610"/>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9"/>
            <p:cNvSpPr/>
            <p:nvPr/>
          </p:nvSpPr>
          <p:spPr>
            <a:xfrm>
              <a:off x="6431047" y="1031325"/>
              <a:ext cx="1017096" cy="499621"/>
            </a:xfrm>
            <a:custGeom>
              <a:avLst/>
              <a:gdLst/>
              <a:ahLst/>
              <a:cxnLst/>
              <a:rect l="l" t="t" r="r" b="b"/>
              <a:pathLst>
                <a:path w="18572" h="9123" extrusionOk="0">
                  <a:moveTo>
                    <a:pt x="18246" y="0"/>
                  </a:moveTo>
                  <a:cubicBezTo>
                    <a:pt x="18146" y="1429"/>
                    <a:pt x="16892" y="1855"/>
                    <a:pt x="16216" y="1855"/>
                  </a:cubicBezTo>
                  <a:lnTo>
                    <a:pt x="16140" y="1855"/>
                  </a:lnTo>
                  <a:cubicBezTo>
                    <a:pt x="16065" y="2181"/>
                    <a:pt x="15965" y="2481"/>
                    <a:pt x="15840" y="2782"/>
                  </a:cubicBezTo>
                  <a:cubicBezTo>
                    <a:pt x="14662" y="6015"/>
                    <a:pt x="11704" y="7845"/>
                    <a:pt x="8722" y="7845"/>
                  </a:cubicBezTo>
                  <a:cubicBezTo>
                    <a:pt x="6692" y="7845"/>
                    <a:pt x="4637" y="6968"/>
                    <a:pt x="3133" y="5113"/>
                  </a:cubicBezTo>
                  <a:cubicBezTo>
                    <a:pt x="2932" y="4862"/>
                    <a:pt x="2707" y="4336"/>
                    <a:pt x="2506" y="4085"/>
                  </a:cubicBezTo>
                  <a:lnTo>
                    <a:pt x="2506" y="4085"/>
                  </a:lnTo>
                  <a:lnTo>
                    <a:pt x="2531" y="4336"/>
                  </a:lnTo>
                  <a:cubicBezTo>
                    <a:pt x="2406" y="4386"/>
                    <a:pt x="2256" y="4411"/>
                    <a:pt x="2080" y="4411"/>
                  </a:cubicBezTo>
                  <a:cubicBezTo>
                    <a:pt x="1429" y="4411"/>
                    <a:pt x="526" y="4085"/>
                    <a:pt x="50" y="3208"/>
                  </a:cubicBezTo>
                  <a:cubicBezTo>
                    <a:pt x="25" y="3283"/>
                    <a:pt x="25" y="3359"/>
                    <a:pt x="0" y="3434"/>
                  </a:cubicBezTo>
                  <a:cubicBezTo>
                    <a:pt x="25" y="3785"/>
                    <a:pt x="125" y="4261"/>
                    <a:pt x="251" y="4637"/>
                  </a:cubicBezTo>
                  <a:cubicBezTo>
                    <a:pt x="426" y="5063"/>
                    <a:pt x="677" y="5364"/>
                    <a:pt x="952" y="5564"/>
                  </a:cubicBezTo>
                  <a:cubicBezTo>
                    <a:pt x="1328" y="5815"/>
                    <a:pt x="1729" y="5915"/>
                    <a:pt x="2080" y="5915"/>
                  </a:cubicBezTo>
                  <a:cubicBezTo>
                    <a:pt x="2381" y="5915"/>
                    <a:pt x="2632" y="5840"/>
                    <a:pt x="2832" y="5790"/>
                  </a:cubicBezTo>
                  <a:lnTo>
                    <a:pt x="2807" y="5539"/>
                  </a:lnTo>
                  <a:lnTo>
                    <a:pt x="2807" y="5539"/>
                  </a:lnTo>
                  <a:cubicBezTo>
                    <a:pt x="2983" y="5815"/>
                    <a:pt x="3183" y="6065"/>
                    <a:pt x="3384" y="6316"/>
                  </a:cubicBezTo>
                  <a:cubicBezTo>
                    <a:pt x="4912" y="8221"/>
                    <a:pt x="7068" y="9123"/>
                    <a:pt x="9173" y="9123"/>
                  </a:cubicBezTo>
                  <a:cubicBezTo>
                    <a:pt x="12105" y="9123"/>
                    <a:pt x="14988" y="7419"/>
                    <a:pt x="16140" y="4236"/>
                  </a:cubicBezTo>
                  <a:cubicBezTo>
                    <a:pt x="16266" y="3935"/>
                    <a:pt x="16366" y="3634"/>
                    <a:pt x="16441" y="3333"/>
                  </a:cubicBezTo>
                  <a:lnTo>
                    <a:pt x="16466" y="3283"/>
                  </a:lnTo>
                  <a:lnTo>
                    <a:pt x="16516" y="3283"/>
                  </a:lnTo>
                  <a:cubicBezTo>
                    <a:pt x="16516" y="3258"/>
                    <a:pt x="16541" y="3233"/>
                    <a:pt x="16541" y="3183"/>
                  </a:cubicBezTo>
                  <a:lnTo>
                    <a:pt x="16567" y="3208"/>
                  </a:lnTo>
                  <a:cubicBezTo>
                    <a:pt x="17093" y="3183"/>
                    <a:pt x="17945" y="2932"/>
                    <a:pt x="18371" y="2181"/>
                  </a:cubicBezTo>
                  <a:cubicBezTo>
                    <a:pt x="18471" y="1955"/>
                    <a:pt x="18547" y="1704"/>
                    <a:pt x="18547" y="1379"/>
                  </a:cubicBezTo>
                  <a:cubicBezTo>
                    <a:pt x="18572" y="777"/>
                    <a:pt x="18446" y="301"/>
                    <a:pt x="18246"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9"/>
            <p:cNvSpPr/>
            <p:nvPr/>
          </p:nvSpPr>
          <p:spPr>
            <a:xfrm>
              <a:off x="7070618" y="1033845"/>
              <a:ext cx="122181" cy="73002"/>
            </a:xfrm>
            <a:custGeom>
              <a:avLst/>
              <a:gdLst/>
              <a:ahLst/>
              <a:cxnLst/>
              <a:rect l="l" t="t" r="r" b="b"/>
              <a:pathLst>
                <a:path w="2231" h="1333" extrusionOk="0">
                  <a:moveTo>
                    <a:pt x="1021" y="0"/>
                  </a:moveTo>
                  <a:cubicBezTo>
                    <a:pt x="990" y="0"/>
                    <a:pt x="959" y="2"/>
                    <a:pt x="928" y="4"/>
                  </a:cubicBezTo>
                  <a:cubicBezTo>
                    <a:pt x="602" y="79"/>
                    <a:pt x="376" y="280"/>
                    <a:pt x="226" y="531"/>
                  </a:cubicBezTo>
                  <a:cubicBezTo>
                    <a:pt x="151" y="656"/>
                    <a:pt x="126" y="806"/>
                    <a:pt x="76" y="932"/>
                  </a:cubicBezTo>
                  <a:cubicBezTo>
                    <a:pt x="50" y="1057"/>
                    <a:pt x="25" y="1207"/>
                    <a:pt x="0" y="1333"/>
                  </a:cubicBezTo>
                  <a:cubicBezTo>
                    <a:pt x="101" y="1082"/>
                    <a:pt x="201" y="831"/>
                    <a:pt x="351" y="606"/>
                  </a:cubicBezTo>
                  <a:cubicBezTo>
                    <a:pt x="502" y="405"/>
                    <a:pt x="702" y="230"/>
                    <a:pt x="953" y="205"/>
                  </a:cubicBezTo>
                  <a:cubicBezTo>
                    <a:pt x="1001" y="194"/>
                    <a:pt x="1051" y="189"/>
                    <a:pt x="1103" y="189"/>
                  </a:cubicBezTo>
                  <a:cubicBezTo>
                    <a:pt x="1294" y="189"/>
                    <a:pt x="1502" y="257"/>
                    <a:pt x="1680" y="355"/>
                  </a:cubicBezTo>
                  <a:cubicBezTo>
                    <a:pt x="1905" y="480"/>
                    <a:pt x="2106" y="656"/>
                    <a:pt x="2231" y="906"/>
                  </a:cubicBezTo>
                  <a:cubicBezTo>
                    <a:pt x="2181" y="631"/>
                    <a:pt x="1980" y="405"/>
                    <a:pt x="1755" y="230"/>
                  </a:cubicBezTo>
                  <a:cubicBezTo>
                    <a:pt x="1552" y="95"/>
                    <a:pt x="1290"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9"/>
            <p:cNvSpPr/>
            <p:nvPr/>
          </p:nvSpPr>
          <p:spPr>
            <a:xfrm>
              <a:off x="6680819" y="1082091"/>
              <a:ext cx="122235" cy="74152"/>
            </a:xfrm>
            <a:custGeom>
              <a:avLst/>
              <a:gdLst/>
              <a:ahLst/>
              <a:cxnLst/>
              <a:rect l="l" t="t" r="r" b="b"/>
              <a:pathLst>
                <a:path w="2232" h="1354" extrusionOk="0">
                  <a:moveTo>
                    <a:pt x="1162" y="0"/>
                  </a:moveTo>
                  <a:cubicBezTo>
                    <a:pt x="1092" y="0"/>
                    <a:pt x="1022" y="8"/>
                    <a:pt x="953" y="25"/>
                  </a:cubicBezTo>
                  <a:cubicBezTo>
                    <a:pt x="652" y="101"/>
                    <a:pt x="427" y="326"/>
                    <a:pt x="301" y="577"/>
                  </a:cubicBezTo>
                  <a:cubicBezTo>
                    <a:pt x="226" y="677"/>
                    <a:pt x="176" y="827"/>
                    <a:pt x="101" y="953"/>
                  </a:cubicBezTo>
                  <a:cubicBezTo>
                    <a:pt x="76" y="1078"/>
                    <a:pt x="26" y="1203"/>
                    <a:pt x="0" y="1354"/>
                  </a:cubicBezTo>
                  <a:cubicBezTo>
                    <a:pt x="126" y="1103"/>
                    <a:pt x="251" y="853"/>
                    <a:pt x="401" y="652"/>
                  </a:cubicBezTo>
                  <a:cubicBezTo>
                    <a:pt x="552" y="426"/>
                    <a:pt x="777" y="251"/>
                    <a:pt x="1003" y="201"/>
                  </a:cubicBezTo>
                  <a:cubicBezTo>
                    <a:pt x="1063" y="181"/>
                    <a:pt x="1126" y="171"/>
                    <a:pt x="1189" y="171"/>
                  </a:cubicBezTo>
                  <a:cubicBezTo>
                    <a:pt x="1361" y="171"/>
                    <a:pt x="1540" y="241"/>
                    <a:pt x="1705" y="351"/>
                  </a:cubicBezTo>
                  <a:cubicBezTo>
                    <a:pt x="1930" y="477"/>
                    <a:pt x="2131" y="677"/>
                    <a:pt x="2231" y="928"/>
                  </a:cubicBezTo>
                  <a:cubicBezTo>
                    <a:pt x="2206" y="652"/>
                    <a:pt x="2006" y="401"/>
                    <a:pt x="1780" y="226"/>
                  </a:cubicBezTo>
                  <a:cubicBezTo>
                    <a:pt x="1625" y="91"/>
                    <a:pt x="1396"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9"/>
            <p:cNvSpPr/>
            <p:nvPr/>
          </p:nvSpPr>
          <p:spPr>
            <a:xfrm>
              <a:off x="6835906" y="1326388"/>
              <a:ext cx="201809" cy="44086"/>
            </a:xfrm>
            <a:custGeom>
              <a:avLst/>
              <a:gdLst/>
              <a:ahLst/>
              <a:cxnLst/>
              <a:rect l="l" t="t" r="r" b="b"/>
              <a:pathLst>
                <a:path w="3685" h="805" extrusionOk="0">
                  <a:moveTo>
                    <a:pt x="3685" y="1"/>
                  </a:moveTo>
                  <a:lnTo>
                    <a:pt x="3685" y="1"/>
                  </a:lnTo>
                  <a:cubicBezTo>
                    <a:pt x="3384" y="151"/>
                    <a:pt x="3083" y="301"/>
                    <a:pt x="2783" y="402"/>
                  </a:cubicBezTo>
                  <a:cubicBezTo>
                    <a:pt x="2482" y="502"/>
                    <a:pt x="2181" y="577"/>
                    <a:pt x="1880" y="627"/>
                  </a:cubicBezTo>
                  <a:cubicBezTo>
                    <a:pt x="1745" y="638"/>
                    <a:pt x="1610" y="644"/>
                    <a:pt x="1477" y="644"/>
                  </a:cubicBezTo>
                  <a:cubicBezTo>
                    <a:pt x="1289" y="644"/>
                    <a:pt x="1104" y="631"/>
                    <a:pt x="928" y="602"/>
                  </a:cubicBezTo>
                  <a:cubicBezTo>
                    <a:pt x="602" y="577"/>
                    <a:pt x="301" y="477"/>
                    <a:pt x="1" y="351"/>
                  </a:cubicBezTo>
                  <a:lnTo>
                    <a:pt x="1" y="351"/>
                  </a:lnTo>
                  <a:cubicBezTo>
                    <a:pt x="276" y="552"/>
                    <a:pt x="577" y="677"/>
                    <a:pt x="903" y="752"/>
                  </a:cubicBezTo>
                  <a:cubicBezTo>
                    <a:pt x="1104" y="783"/>
                    <a:pt x="1306" y="805"/>
                    <a:pt x="1507" y="805"/>
                  </a:cubicBezTo>
                  <a:cubicBezTo>
                    <a:pt x="1631" y="805"/>
                    <a:pt x="1756" y="797"/>
                    <a:pt x="1880" y="778"/>
                  </a:cubicBezTo>
                  <a:cubicBezTo>
                    <a:pt x="2206" y="727"/>
                    <a:pt x="2532" y="652"/>
                    <a:pt x="2833" y="527"/>
                  </a:cubicBezTo>
                  <a:cubicBezTo>
                    <a:pt x="2983" y="452"/>
                    <a:pt x="3133" y="377"/>
                    <a:pt x="3284" y="301"/>
                  </a:cubicBezTo>
                  <a:cubicBezTo>
                    <a:pt x="3409" y="201"/>
                    <a:pt x="3534" y="10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9"/>
            <p:cNvSpPr/>
            <p:nvPr/>
          </p:nvSpPr>
          <p:spPr>
            <a:xfrm>
              <a:off x="6894940" y="1396375"/>
              <a:ext cx="87898" cy="23987"/>
            </a:xfrm>
            <a:custGeom>
              <a:avLst/>
              <a:gdLst/>
              <a:ahLst/>
              <a:cxnLst/>
              <a:rect l="l" t="t" r="r" b="b"/>
              <a:pathLst>
                <a:path w="1605" h="438" extrusionOk="0">
                  <a:moveTo>
                    <a:pt x="0" y="1"/>
                  </a:moveTo>
                  <a:cubicBezTo>
                    <a:pt x="75" y="151"/>
                    <a:pt x="201" y="226"/>
                    <a:pt x="326" y="302"/>
                  </a:cubicBezTo>
                  <a:cubicBezTo>
                    <a:pt x="451" y="377"/>
                    <a:pt x="602" y="402"/>
                    <a:pt x="752" y="427"/>
                  </a:cubicBezTo>
                  <a:cubicBezTo>
                    <a:pt x="802" y="435"/>
                    <a:pt x="852" y="438"/>
                    <a:pt x="903" y="438"/>
                  </a:cubicBezTo>
                  <a:cubicBezTo>
                    <a:pt x="1003" y="438"/>
                    <a:pt x="1103" y="427"/>
                    <a:pt x="1203" y="427"/>
                  </a:cubicBezTo>
                  <a:cubicBezTo>
                    <a:pt x="1329" y="377"/>
                    <a:pt x="1479" y="352"/>
                    <a:pt x="1604" y="276"/>
                  </a:cubicBezTo>
                  <a:lnTo>
                    <a:pt x="1178" y="276"/>
                  </a:lnTo>
                  <a:cubicBezTo>
                    <a:pt x="1053" y="276"/>
                    <a:pt x="903" y="276"/>
                    <a:pt x="777" y="251"/>
                  </a:cubicBezTo>
                  <a:cubicBezTo>
                    <a:pt x="627" y="251"/>
                    <a:pt x="502" y="226"/>
                    <a:pt x="376" y="176"/>
                  </a:cubicBezTo>
                  <a:cubicBezTo>
                    <a:pt x="251" y="151"/>
                    <a:pt x="126"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9"/>
            <p:cNvSpPr/>
            <p:nvPr/>
          </p:nvSpPr>
          <p:spPr>
            <a:xfrm>
              <a:off x="6885302" y="1224803"/>
              <a:ext cx="108489" cy="34392"/>
            </a:xfrm>
            <a:custGeom>
              <a:avLst/>
              <a:gdLst/>
              <a:ahLst/>
              <a:cxnLst/>
              <a:rect l="l" t="t" r="r" b="b"/>
              <a:pathLst>
                <a:path w="1981" h="628" extrusionOk="0">
                  <a:moveTo>
                    <a:pt x="1981" y="1"/>
                  </a:moveTo>
                  <a:lnTo>
                    <a:pt x="1981" y="1"/>
                  </a:lnTo>
                  <a:cubicBezTo>
                    <a:pt x="1730" y="277"/>
                    <a:pt x="1404" y="427"/>
                    <a:pt x="1053" y="452"/>
                  </a:cubicBezTo>
                  <a:cubicBezTo>
                    <a:pt x="1006" y="459"/>
                    <a:pt x="959" y="462"/>
                    <a:pt x="912" y="462"/>
                  </a:cubicBezTo>
                  <a:cubicBezTo>
                    <a:pt x="784" y="462"/>
                    <a:pt x="656" y="439"/>
                    <a:pt x="527" y="402"/>
                  </a:cubicBezTo>
                  <a:cubicBezTo>
                    <a:pt x="352" y="377"/>
                    <a:pt x="176" y="327"/>
                    <a:pt x="1" y="252"/>
                  </a:cubicBezTo>
                  <a:lnTo>
                    <a:pt x="1" y="252"/>
                  </a:lnTo>
                  <a:cubicBezTo>
                    <a:pt x="76" y="327"/>
                    <a:pt x="151" y="377"/>
                    <a:pt x="226" y="427"/>
                  </a:cubicBezTo>
                  <a:cubicBezTo>
                    <a:pt x="302" y="452"/>
                    <a:pt x="402" y="502"/>
                    <a:pt x="477" y="527"/>
                  </a:cubicBezTo>
                  <a:cubicBezTo>
                    <a:pt x="678" y="602"/>
                    <a:pt x="853" y="628"/>
                    <a:pt x="1053" y="628"/>
                  </a:cubicBezTo>
                  <a:cubicBezTo>
                    <a:pt x="1454" y="602"/>
                    <a:pt x="1830" y="352"/>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9"/>
            <p:cNvSpPr/>
            <p:nvPr/>
          </p:nvSpPr>
          <p:spPr>
            <a:xfrm>
              <a:off x="7102161" y="947593"/>
              <a:ext cx="149673" cy="53560"/>
            </a:xfrm>
            <a:custGeom>
              <a:avLst/>
              <a:gdLst/>
              <a:ahLst/>
              <a:cxnLst/>
              <a:rect l="l" t="t" r="r" b="b"/>
              <a:pathLst>
                <a:path w="2733" h="978" extrusionOk="0">
                  <a:moveTo>
                    <a:pt x="753" y="0"/>
                  </a:moveTo>
                  <a:cubicBezTo>
                    <a:pt x="502" y="25"/>
                    <a:pt x="226" y="75"/>
                    <a:pt x="1" y="201"/>
                  </a:cubicBezTo>
                  <a:lnTo>
                    <a:pt x="26" y="201"/>
                  </a:lnTo>
                  <a:cubicBezTo>
                    <a:pt x="206" y="161"/>
                    <a:pt x="399" y="141"/>
                    <a:pt x="594" y="141"/>
                  </a:cubicBezTo>
                  <a:cubicBezTo>
                    <a:pt x="886" y="141"/>
                    <a:pt x="1184" y="186"/>
                    <a:pt x="1454" y="276"/>
                  </a:cubicBezTo>
                  <a:cubicBezTo>
                    <a:pt x="1680" y="326"/>
                    <a:pt x="1906" y="426"/>
                    <a:pt x="2131" y="552"/>
                  </a:cubicBezTo>
                  <a:cubicBezTo>
                    <a:pt x="2332" y="652"/>
                    <a:pt x="2532" y="802"/>
                    <a:pt x="2708" y="978"/>
                  </a:cubicBezTo>
                  <a:lnTo>
                    <a:pt x="2733" y="953"/>
                  </a:lnTo>
                  <a:cubicBezTo>
                    <a:pt x="2657" y="852"/>
                    <a:pt x="2582" y="752"/>
                    <a:pt x="2482" y="652"/>
                  </a:cubicBezTo>
                  <a:cubicBezTo>
                    <a:pt x="2382" y="577"/>
                    <a:pt x="2307" y="502"/>
                    <a:pt x="2206" y="426"/>
                  </a:cubicBezTo>
                  <a:cubicBezTo>
                    <a:pt x="1981" y="276"/>
                    <a:pt x="1755" y="176"/>
                    <a:pt x="1505" y="101"/>
                  </a:cubicBezTo>
                  <a:cubicBezTo>
                    <a:pt x="1254" y="25"/>
                    <a:pt x="1003" y="0"/>
                    <a:pt x="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9"/>
            <p:cNvSpPr/>
            <p:nvPr/>
          </p:nvSpPr>
          <p:spPr>
            <a:xfrm>
              <a:off x="6623154" y="1007997"/>
              <a:ext cx="129081" cy="86474"/>
            </a:xfrm>
            <a:custGeom>
              <a:avLst/>
              <a:gdLst/>
              <a:ahLst/>
              <a:cxnLst/>
              <a:rect l="l" t="t" r="r" b="b"/>
              <a:pathLst>
                <a:path w="2357" h="1579" extrusionOk="0">
                  <a:moveTo>
                    <a:pt x="2357" y="0"/>
                  </a:moveTo>
                  <a:cubicBezTo>
                    <a:pt x="1881" y="50"/>
                    <a:pt x="1404" y="226"/>
                    <a:pt x="978" y="476"/>
                  </a:cubicBezTo>
                  <a:cubicBezTo>
                    <a:pt x="778" y="627"/>
                    <a:pt x="602" y="777"/>
                    <a:pt x="427" y="977"/>
                  </a:cubicBezTo>
                  <a:cubicBezTo>
                    <a:pt x="277" y="1153"/>
                    <a:pt x="126" y="1353"/>
                    <a:pt x="1" y="1554"/>
                  </a:cubicBezTo>
                  <a:lnTo>
                    <a:pt x="26" y="1579"/>
                  </a:lnTo>
                  <a:cubicBezTo>
                    <a:pt x="201" y="1404"/>
                    <a:pt x="352" y="1228"/>
                    <a:pt x="552" y="1053"/>
                  </a:cubicBezTo>
                  <a:cubicBezTo>
                    <a:pt x="703" y="902"/>
                    <a:pt x="878" y="752"/>
                    <a:pt x="1079" y="652"/>
                  </a:cubicBezTo>
                  <a:cubicBezTo>
                    <a:pt x="1279" y="501"/>
                    <a:pt x="1480" y="401"/>
                    <a:pt x="1680" y="301"/>
                  </a:cubicBezTo>
                  <a:cubicBezTo>
                    <a:pt x="1906" y="201"/>
                    <a:pt x="2131" y="100"/>
                    <a:pt x="2357" y="25"/>
                  </a:cubicBezTo>
                  <a:lnTo>
                    <a:pt x="2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9"/>
            <p:cNvSpPr/>
            <p:nvPr/>
          </p:nvSpPr>
          <p:spPr>
            <a:xfrm>
              <a:off x="7324497" y="660909"/>
              <a:ext cx="690368" cy="1137743"/>
            </a:xfrm>
            <a:custGeom>
              <a:avLst/>
              <a:gdLst/>
              <a:ahLst/>
              <a:cxnLst/>
              <a:rect l="l" t="t" r="r" b="b"/>
              <a:pathLst>
                <a:path w="12606" h="20775" extrusionOk="0">
                  <a:moveTo>
                    <a:pt x="11275" y="1"/>
                  </a:moveTo>
                  <a:cubicBezTo>
                    <a:pt x="11155" y="1"/>
                    <a:pt x="11045" y="25"/>
                    <a:pt x="10953" y="72"/>
                  </a:cubicBezTo>
                  <a:cubicBezTo>
                    <a:pt x="10537" y="293"/>
                    <a:pt x="9688" y="1377"/>
                    <a:pt x="9557" y="1377"/>
                  </a:cubicBezTo>
                  <a:cubicBezTo>
                    <a:pt x="9555" y="1377"/>
                    <a:pt x="9552" y="1377"/>
                    <a:pt x="9550" y="1376"/>
                  </a:cubicBezTo>
                  <a:cubicBezTo>
                    <a:pt x="9450" y="1325"/>
                    <a:pt x="9450" y="824"/>
                    <a:pt x="9224" y="624"/>
                  </a:cubicBezTo>
                  <a:cubicBezTo>
                    <a:pt x="9151" y="565"/>
                    <a:pt x="9084" y="541"/>
                    <a:pt x="9029" y="541"/>
                  </a:cubicBezTo>
                  <a:cubicBezTo>
                    <a:pt x="8896" y="541"/>
                    <a:pt x="8835" y="682"/>
                    <a:pt x="8923" y="824"/>
                  </a:cubicBezTo>
                  <a:cubicBezTo>
                    <a:pt x="9024" y="1025"/>
                    <a:pt x="8998" y="1551"/>
                    <a:pt x="9024" y="1827"/>
                  </a:cubicBezTo>
                  <a:cubicBezTo>
                    <a:pt x="9074" y="2127"/>
                    <a:pt x="9374" y="2554"/>
                    <a:pt x="9374" y="2554"/>
                  </a:cubicBezTo>
                  <a:cubicBezTo>
                    <a:pt x="9374" y="2554"/>
                    <a:pt x="5991" y="9772"/>
                    <a:pt x="1" y="16188"/>
                  </a:cubicBezTo>
                  <a:cubicBezTo>
                    <a:pt x="51" y="18067"/>
                    <a:pt x="2056" y="20248"/>
                    <a:pt x="4738" y="20774"/>
                  </a:cubicBezTo>
                  <a:cubicBezTo>
                    <a:pt x="7821" y="16138"/>
                    <a:pt x="10502" y="10298"/>
                    <a:pt x="10477" y="3080"/>
                  </a:cubicBezTo>
                  <a:cubicBezTo>
                    <a:pt x="10853" y="3005"/>
                    <a:pt x="12257" y="1977"/>
                    <a:pt x="12357" y="1576"/>
                  </a:cubicBezTo>
                  <a:cubicBezTo>
                    <a:pt x="12606" y="540"/>
                    <a:pt x="11844" y="1"/>
                    <a:pt x="11275"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9"/>
            <p:cNvSpPr/>
            <p:nvPr/>
          </p:nvSpPr>
          <p:spPr>
            <a:xfrm>
              <a:off x="5700899" y="1120972"/>
              <a:ext cx="1034894" cy="898639"/>
            </a:xfrm>
            <a:custGeom>
              <a:avLst/>
              <a:gdLst/>
              <a:ahLst/>
              <a:cxnLst/>
              <a:rect l="l" t="t" r="r" b="b"/>
              <a:pathLst>
                <a:path w="18897" h="16409" extrusionOk="0">
                  <a:moveTo>
                    <a:pt x="3281" y="1"/>
                  </a:moveTo>
                  <a:cubicBezTo>
                    <a:pt x="3212" y="1"/>
                    <a:pt x="3136" y="50"/>
                    <a:pt x="3082" y="168"/>
                  </a:cubicBezTo>
                  <a:cubicBezTo>
                    <a:pt x="2957" y="468"/>
                    <a:pt x="3158" y="919"/>
                    <a:pt x="3107" y="995"/>
                  </a:cubicBezTo>
                  <a:cubicBezTo>
                    <a:pt x="3101" y="1003"/>
                    <a:pt x="3087" y="1007"/>
                    <a:pt x="3065" y="1007"/>
                  </a:cubicBezTo>
                  <a:cubicBezTo>
                    <a:pt x="2827" y="1007"/>
                    <a:pt x="1715" y="533"/>
                    <a:pt x="1278" y="418"/>
                  </a:cubicBezTo>
                  <a:cubicBezTo>
                    <a:pt x="1260" y="414"/>
                    <a:pt x="1242" y="413"/>
                    <a:pt x="1223" y="413"/>
                  </a:cubicBezTo>
                  <a:cubicBezTo>
                    <a:pt x="742" y="413"/>
                    <a:pt x="1" y="1620"/>
                    <a:pt x="676" y="2223"/>
                  </a:cubicBezTo>
                  <a:cubicBezTo>
                    <a:pt x="868" y="2390"/>
                    <a:pt x="2225" y="2878"/>
                    <a:pt x="2870" y="2878"/>
                  </a:cubicBezTo>
                  <a:cubicBezTo>
                    <a:pt x="2901" y="2878"/>
                    <a:pt x="2930" y="2877"/>
                    <a:pt x="2957" y="2874"/>
                  </a:cubicBezTo>
                  <a:cubicBezTo>
                    <a:pt x="6090" y="9441"/>
                    <a:pt x="11027" y="13551"/>
                    <a:pt x="15839" y="16408"/>
                  </a:cubicBezTo>
                  <a:cubicBezTo>
                    <a:pt x="18020" y="14779"/>
                    <a:pt x="18897" y="11922"/>
                    <a:pt x="18120" y="10218"/>
                  </a:cubicBezTo>
                  <a:cubicBezTo>
                    <a:pt x="9950" y="7035"/>
                    <a:pt x="3784" y="1972"/>
                    <a:pt x="3784" y="1972"/>
                  </a:cubicBezTo>
                  <a:cubicBezTo>
                    <a:pt x="3784" y="1972"/>
                    <a:pt x="3859" y="1471"/>
                    <a:pt x="3759" y="1195"/>
                  </a:cubicBezTo>
                  <a:cubicBezTo>
                    <a:pt x="3684" y="919"/>
                    <a:pt x="3433" y="443"/>
                    <a:pt x="3433" y="218"/>
                  </a:cubicBezTo>
                  <a:cubicBezTo>
                    <a:pt x="3448" y="89"/>
                    <a:pt x="3372" y="1"/>
                    <a:pt x="3281"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9"/>
            <p:cNvSpPr/>
            <p:nvPr/>
          </p:nvSpPr>
          <p:spPr>
            <a:xfrm>
              <a:off x="5735181" y="1241286"/>
              <a:ext cx="2793" cy="1424"/>
            </a:xfrm>
            <a:custGeom>
              <a:avLst/>
              <a:gdLst/>
              <a:ahLst/>
              <a:cxnLst/>
              <a:rect l="l" t="t" r="r" b="b"/>
              <a:pathLst>
                <a:path w="51" h="26" extrusionOk="0">
                  <a:moveTo>
                    <a:pt x="50" y="26"/>
                  </a:moveTo>
                  <a:cubicBezTo>
                    <a:pt x="50" y="26"/>
                    <a:pt x="50" y="26"/>
                    <a:pt x="50" y="26"/>
                  </a:cubicBezTo>
                  <a:cubicBezTo>
                    <a:pt x="50" y="26"/>
                    <a:pt x="50" y="26"/>
                    <a:pt x="50" y="26"/>
                  </a:cubicBezTo>
                  <a:close/>
                  <a:moveTo>
                    <a:pt x="50" y="26"/>
                  </a:moveTo>
                  <a:lnTo>
                    <a:pt x="50" y="26"/>
                  </a:lnTo>
                  <a:cubicBezTo>
                    <a:pt x="50" y="26"/>
                    <a:pt x="50" y="26"/>
                    <a:pt x="50" y="26"/>
                  </a:cubicBezTo>
                  <a:close/>
                  <a:moveTo>
                    <a:pt x="50" y="26"/>
                  </a:moveTo>
                  <a:cubicBezTo>
                    <a:pt x="50" y="26"/>
                    <a:pt x="50" y="26"/>
                    <a:pt x="50" y="26"/>
                  </a:cubicBezTo>
                  <a:cubicBezTo>
                    <a:pt x="50" y="26"/>
                    <a:pt x="50" y="26"/>
                    <a:pt x="50" y="26"/>
                  </a:cubicBezTo>
                  <a:close/>
                  <a:moveTo>
                    <a:pt x="50" y="26"/>
                  </a:moveTo>
                  <a:cubicBezTo>
                    <a:pt x="50" y="26"/>
                    <a:pt x="50" y="26"/>
                    <a:pt x="50" y="26"/>
                  </a:cubicBezTo>
                  <a:cubicBezTo>
                    <a:pt x="50" y="26"/>
                    <a:pt x="50" y="26"/>
                    <a:pt x="50" y="26"/>
                  </a:cubicBezTo>
                  <a:close/>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lnTo>
                    <a:pt x="25" y="1"/>
                  </a:lnTo>
                  <a:lnTo>
                    <a:pt x="25" y="1"/>
                  </a:lnTo>
                  <a:close/>
                  <a:moveTo>
                    <a:pt x="25" y="1"/>
                  </a:moveTo>
                  <a:cubicBezTo>
                    <a:pt x="25" y="1"/>
                    <a:pt x="25" y="1"/>
                    <a:pt x="25" y="1"/>
                  </a:cubicBezTo>
                  <a:cubicBezTo>
                    <a:pt x="25" y="1"/>
                    <a:pt x="25" y="1"/>
                    <a:pt x="25" y="1"/>
                  </a:cubicBezTo>
                  <a:close/>
                  <a:moveTo>
                    <a:pt x="25" y="1"/>
                  </a:moveTo>
                  <a:lnTo>
                    <a:pt x="25" y="1"/>
                  </a:lnTo>
                  <a:lnTo>
                    <a:pt x="25" y="1"/>
                  </a:lnTo>
                  <a:close/>
                  <a:moveTo>
                    <a:pt x="25" y="1"/>
                  </a:moveTo>
                  <a:lnTo>
                    <a:pt x="25" y="1"/>
                  </a:lnTo>
                  <a:lnTo>
                    <a:pt x="25" y="1"/>
                  </a:lnTo>
                  <a:close/>
                  <a:moveTo>
                    <a:pt x="0" y="1"/>
                  </a:moveTo>
                  <a:lnTo>
                    <a:pt x="0" y="1"/>
                  </a:lnTo>
                  <a:lnTo>
                    <a:pt x="0" y="1"/>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9"/>
            <p:cNvSpPr/>
            <p:nvPr/>
          </p:nvSpPr>
          <p:spPr>
            <a:xfrm>
              <a:off x="5718697" y="1176776"/>
              <a:ext cx="797488" cy="783797"/>
            </a:xfrm>
            <a:custGeom>
              <a:avLst/>
              <a:gdLst/>
              <a:ahLst/>
              <a:cxnLst/>
              <a:rect l="l" t="t" r="r" b="b"/>
              <a:pathLst>
                <a:path w="14562" h="14312" extrusionOk="0">
                  <a:moveTo>
                    <a:pt x="226" y="1"/>
                  </a:moveTo>
                  <a:lnTo>
                    <a:pt x="226" y="1"/>
                  </a:lnTo>
                  <a:cubicBezTo>
                    <a:pt x="51" y="377"/>
                    <a:pt x="0" y="828"/>
                    <a:pt x="301" y="1179"/>
                  </a:cubicBezTo>
                  <a:lnTo>
                    <a:pt x="326" y="1179"/>
                  </a:lnTo>
                  <a:cubicBezTo>
                    <a:pt x="326" y="1179"/>
                    <a:pt x="326" y="1204"/>
                    <a:pt x="326" y="1204"/>
                  </a:cubicBezTo>
                  <a:lnTo>
                    <a:pt x="351" y="1204"/>
                  </a:lnTo>
                  <a:cubicBezTo>
                    <a:pt x="527" y="1379"/>
                    <a:pt x="1905" y="1855"/>
                    <a:pt x="2582" y="1855"/>
                  </a:cubicBezTo>
                  <a:lnTo>
                    <a:pt x="2632" y="1855"/>
                  </a:lnTo>
                  <a:cubicBezTo>
                    <a:pt x="5389" y="7645"/>
                    <a:pt x="9549" y="11530"/>
                    <a:pt x="13785" y="14312"/>
                  </a:cubicBezTo>
                  <a:cubicBezTo>
                    <a:pt x="13960" y="14011"/>
                    <a:pt x="14236" y="13510"/>
                    <a:pt x="14562" y="12883"/>
                  </a:cubicBezTo>
                  <a:cubicBezTo>
                    <a:pt x="10226" y="10427"/>
                    <a:pt x="5915" y="6893"/>
                    <a:pt x="2833" y="1479"/>
                  </a:cubicBezTo>
                  <a:lnTo>
                    <a:pt x="2657" y="1479"/>
                  </a:lnTo>
                  <a:cubicBezTo>
                    <a:pt x="1955" y="1479"/>
                    <a:pt x="702" y="1129"/>
                    <a:pt x="527" y="1003"/>
                  </a:cubicBezTo>
                  <a:cubicBezTo>
                    <a:pt x="201" y="728"/>
                    <a:pt x="151" y="352"/>
                    <a:pt x="226"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9"/>
            <p:cNvSpPr/>
            <p:nvPr/>
          </p:nvSpPr>
          <p:spPr>
            <a:xfrm>
              <a:off x="5866939" y="1130118"/>
              <a:ext cx="9639" cy="24754"/>
            </a:xfrm>
            <a:custGeom>
              <a:avLst/>
              <a:gdLst/>
              <a:ahLst/>
              <a:cxnLst/>
              <a:rect l="l" t="t" r="r" b="b"/>
              <a:pathLst>
                <a:path w="176" h="452" extrusionOk="0">
                  <a:moveTo>
                    <a:pt x="50" y="1"/>
                  </a:moveTo>
                  <a:cubicBezTo>
                    <a:pt x="0" y="126"/>
                    <a:pt x="0" y="301"/>
                    <a:pt x="25" y="452"/>
                  </a:cubicBezTo>
                  <a:lnTo>
                    <a:pt x="75" y="452"/>
                  </a:lnTo>
                  <a:cubicBezTo>
                    <a:pt x="100" y="452"/>
                    <a:pt x="126" y="452"/>
                    <a:pt x="126" y="427"/>
                  </a:cubicBezTo>
                  <a:cubicBezTo>
                    <a:pt x="176" y="377"/>
                    <a:pt x="100" y="201"/>
                    <a:pt x="50" y="1"/>
                  </a:cubicBezTo>
                  <a:close/>
                </a:path>
              </a:pathLst>
            </a:custGeom>
            <a:solidFill>
              <a:srgbClr val="F14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9"/>
            <p:cNvSpPr/>
            <p:nvPr/>
          </p:nvSpPr>
          <p:spPr>
            <a:xfrm>
              <a:off x="7588014" y="664852"/>
              <a:ext cx="418733" cy="1014357"/>
            </a:xfrm>
            <a:custGeom>
              <a:avLst/>
              <a:gdLst/>
              <a:ahLst/>
              <a:cxnLst/>
              <a:rect l="l" t="t" r="r" b="b"/>
              <a:pathLst>
                <a:path w="7646" h="18522" extrusionOk="0">
                  <a:moveTo>
                    <a:pt x="6818" y="0"/>
                  </a:moveTo>
                  <a:cubicBezTo>
                    <a:pt x="7169" y="251"/>
                    <a:pt x="7445" y="752"/>
                    <a:pt x="7219" y="1429"/>
                  </a:cubicBezTo>
                  <a:cubicBezTo>
                    <a:pt x="7094" y="1830"/>
                    <a:pt x="5615" y="2732"/>
                    <a:pt x="5239" y="2782"/>
                  </a:cubicBezTo>
                  <a:cubicBezTo>
                    <a:pt x="4838" y="8722"/>
                    <a:pt x="2658" y="13584"/>
                    <a:pt x="1" y="17569"/>
                  </a:cubicBezTo>
                  <a:lnTo>
                    <a:pt x="302" y="17795"/>
                  </a:lnTo>
                  <a:lnTo>
                    <a:pt x="1279" y="18522"/>
                  </a:lnTo>
                  <a:cubicBezTo>
                    <a:pt x="3735" y="14311"/>
                    <a:pt x="5665" y="9198"/>
                    <a:pt x="5665" y="3083"/>
                  </a:cubicBezTo>
                  <a:lnTo>
                    <a:pt x="5665" y="3008"/>
                  </a:lnTo>
                  <a:cubicBezTo>
                    <a:pt x="6041" y="2933"/>
                    <a:pt x="7445" y="1905"/>
                    <a:pt x="7545" y="1504"/>
                  </a:cubicBezTo>
                  <a:cubicBezTo>
                    <a:pt x="7545" y="1504"/>
                    <a:pt x="7545" y="1504"/>
                    <a:pt x="7545" y="1479"/>
                  </a:cubicBezTo>
                  <a:cubicBezTo>
                    <a:pt x="7545" y="1479"/>
                    <a:pt x="7545" y="1454"/>
                    <a:pt x="7545" y="1454"/>
                  </a:cubicBezTo>
                  <a:cubicBezTo>
                    <a:pt x="7545" y="1454"/>
                    <a:pt x="7545" y="1454"/>
                    <a:pt x="7570" y="1429"/>
                  </a:cubicBezTo>
                  <a:cubicBezTo>
                    <a:pt x="7570" y="1429"/>
                    <a:pt x="7570" y="1404"/>
                    <a:pt x="7570" y="1404"/>
                  </a:cubicBezTo>
                  <a:cubicBezTo>
                    <a:pt x="7570" y="1404"/>
                    <a:pt x="7570" y="1404"/>
                    <a:pt x="7570" y="1379"/>
                  </a:cubicBezTo>
                  <a:cubicBezTo>
                    <a:pt x="7570" y="1379"/>
                    <a:pt x="7570" y="1354"/>
                    <a:pt x="7570" y="1354"/>
                  </a:cubicBezTo>
                  <a:cubicBezTo>
                    <a:pt x="7570" y="1354"/>
                    <a:pt x="7570" y="1329"/>
                    <a:pt x="7570" y="1329"/>
                  </a:cubicBezTo>
                  <a:cubicBezTo>
                    <a:pt x="7570" y="1304"/>
                    <a:pt x="7570" y="1304"/>
                    <a:pt x="7570" y="1304"/>
                  </a:cubicBezTo>
                  <a:cubicBezTo>
                    <a:pt x="7570" y="1304"/>
                    <a:pt x="7595" y="1279"/>
                    <a:pt x="7595" y="1279"/>
                  </a:cubicBezTo>
                  <a:cubicBezTo>
                    <a:pt x="7595" y="1279"/>
                    <a:pt x="7595" y="1279"/>
                    <a:pt x="7595" y="1253"/>
                  </a:cubicBezTo>
                  <a:cubicBezTo>
                    <a:pt x="7645" y="577"/>
                    <a:pt x="7244" y="151"/>
                    <a:pt x="6818"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9"/>
            <p:cNvSpPr/>
            <p:nvPr/>
          </p:nvSpPr>
          <p:spPr>
            <a:xfrm>
              <a:off x="6746698" y="3285584"/>
              <a:ext cx="466707" cy="939658"/>
            </a:xfrm>
            <a:custGeom>
              <a:avLst/>
              <a:gdLst/>
              <a:ahLst/>
              <a:cxnLst/>
              <a:rect l="l" t="t" r="r" b="b"/>
              <a:pathLst>
                <a:path w="8522" h="17158" extrusionOk="0">
                  <a:moveTo>
                    <a:pt x="3156" y="0"/>
                  </a:moveTo>
                  <a:cubicBezTo>
                    <a:pt x="2147" y="0"/>
                    <a:pt x="1097" y="153"/>
                    <a:pt x="101" y="566"/>
                  </a:cubicBezTo>
                  <a:cubicBezTo>
                    <a:pt x="0" y="10090"/>
                    <a:pt x="1755" y="17157"/>
                    <a:pt x="1755" y="17157"/>
                  </a:cubicBezTo>
                  <a:lnTo>
                    <a:pt x="2657" y="17057"/>
                  </a:lnTo>
                  <a:lnTo>
                    <a:pt x="8522" y="1217"/>
                  </a:lnTo>
                  <a:cubicBezTo>
                    <a:pt x="8522" y="1217"/>
                    <a:pt x="6006" y="0"/>
                    <a:pt x="3156"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9"/>
            <p:cNvSpPr/>
            <p:nvPr/>
          </p:nvSpPr>
          <p:spPr>
            <a:xfrm>
              <a:off x="6752174" y="3408472"/>
              <a:ext cx="124974" cy="673993"/>
            </a:xfrm>
            <a:custGeom>
              <a:avLst/>
              <a:gdLst/>
              <a:ahLst/>
              <a:cxnLst/>
              <a:rect l="l" t="t" r="r" b="b"/>
              <a:pathLst>
                <a:path w="2282" h="12307" extrusionOk="0">
                  <a:moveTo>
                    <a:pt x="1" y="1"/>
                  </a:moveTo>
                  <a:cubicBezTo>
                    <a:pt x="76" y="5289"/>
                    <a:pt x="677" y="9700"/>
                    <a:pt x="1129" y="12307"/>
                  </a:cubicBezTo>
                  <a:lnTo>
                    <a:pt x="1329" y="12307"/>
                  </a:lnTo>
                  <a:cubicBezTo>
                    <a:pt x="1379" y="12257"/>
                    <a:pt x="1404" y="12231"/>
                    <a:pt x="1429" y="12231"/>
                  </a:cubicBezTo>
                  <a:cubicBezTo>
                    <a:pt x="1605" y="12156"/>
                    <a:pt x="1780" y="12106"/>
                    <a:pt x="1981" y="12106"/>
                  </a:cubicBezTo>
                  <a:cubicBezTo>
                    <a:pt x="1855" y="9625"/>
                    <a:pt x="1805" y="5540"/>
                    <a:pt x="2281" y="652"/>
                  </a:cubicBezTo>
                  <a:cubicBezTo>
                    <a:pt x="1530" y="502"/>
                    <a:pt x="753" y="277"/>
                    <a:pt x="1"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9"/>
            <p:cNvSpPr/>
            <p:nvPr/>
          </p:nvSpPr>
          <p:spPr>
            <a:xfrm>
              <a:off x="6782403" y="4071103"/>
              <a:ext cx="428262" cy="244361"/>
            </a:xfrm>
            <a:custGeom>
              <a:avLst/>
              <a:gdLst/>
              <a:ahLst/>
              <a:cxnLst/>
              <a:rect l="l" t="t" r="r" b="b"/>
              <a:pathLst>
                <a:path w="7820" h="4462" extrusionOk="0">
                  <a:moveTo>
                    <a:pt x="1618" y="0"/>
                  </a:moveTo>
                  <a:cubicBezTo>
                    <a:pt x="1348" y="0"/>
                    <a:pt x="1097" y="41"/>
                    <a:pt x="877" y="131"/>
                  </a:cubicBezTo>
                  <a:cubicBezTo>
                    <a:pt x="652" y="232"/>
                    <a:pt x="0" y="1560"/>
                    <a:pt x="802" y="2688"/>
                  </a:cubicBezTo>
                  <a:cubicBezTo>
                    <a:pt x="1509" y="3682"/>
                    <a:pt x="5737" y="4461"/>
                    <a:pt x="6921" y="4461"/>
                  </a:cubicBezTo>
                  <a:cubicBezTo>
                    <a:pt x="7081" y="4461"/>
                    <a:pt x="7185" y="4447"/>
                    <a:pt x="7218" y="4417"/>
                  </a:cubicBezTo>
                  <a:cubicBezTo>
                    <a:pt x="7494" y="4167"/>
                    <a:pt x="7820" y="2838"/>
                    <a:pt x="6867" y="2287"/>
                  </a:cubicBezTo>
                  <a:cubicBezTo>
                    <a:pt x="6867" y="2287"/>
                    <a:pt x="3662" y="0"/>
                    <a:pt x="1618" y="0"/>
                  </a:cubicBezTo>
                  <a:close/>
                </a:path>
              </a:pathLst>
            </a:custGeom>
            <a:solidFill>
              <a:srgbClr val="30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9"/>
            <p:cNvSpPr/>
            <p:nvPr/>
          </p:nvSpPr>
          <p:spPr>
            <a:xfrm>
              <a:off x="5466133" y="2627554"/>
              <a:ext cx="905977" cy="649239"/>
            </a:xfrm>
            <a:custGeom>
              <a:avLst/>
              <a:gdLst/>
              <a:ahLst/>
              <a:cxnLst/>
              <a:rect l="l" t="t" r="r" b="b"/>
              <a:pathLst>
                <a:path w="16543" h="11855" extrusionOk="0">
                  <a:moveTo>
                    <a:pt x="12858" y="0"/>
                  </a:moveTo>
                  <a:lnTo>
                    <a:pt x="1" y="10953"/>
                  </a:lnTo>
                  <a:lnTo>
                    <a:pt x="226" y="11855"/>
                  </a:lnTo>
                  <a:cubicBezTo>
                    <a:pt x="226" y="11855"/>
                    <a:pt x="7470" y="11028"/>
                    <a:pt x="16367" y="7694"/>
                  </a:cubicBezTo>
                  <a:cubicBezTo>
                    <a:pt x="16542" y="3559"/>
                    <a:pt x="12858" y="0"/>
                    <a:pt x="12858"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9"/>
            <p:cNvSpPr/>
            <p:nvPr/>
          </p:nvSpPr>
          <p:spPr>
            <a:xfrm>
              <a:off x="5466133" y="2753782"/>
              <a:ext cx="591626" cy="514791"/>
            </a:xfrm>
            <a:custGeom>
              <a:avLst/>
              <a:gdLst/>
              <a:ahLst/>
              <a:cxnLst/>
              <a:rect l="l" t="t" r="r" b="b"/>
              <a:pathLst>
                <a:path w="10803" h="9400" extrusionOk="0">
                  <a:moveTo>
                    <a:pt x="10151" y="1"/>
                  </a:moveTo>
                  <a:lnTo>
                    <a:pt x="1" y="8648"/>
                  </a:lnTo>
                  <a:lnTo>
                    <a:pt x="176" y="9399"/>
                  </a:lnTo>
                  <a:lnTo>
                    <a:pt x="101" y="8698"/>
                  </a:lnTo>
                  <a:lnTo>
                    <a:pt x="10803" y="1530"/>
                  </a:lnTo>
                  <a:cubicBezTo>
                    <a:pt x="10552" y="1054"/>
                    <a:pt x="10352" y="552"/>
                    <a:pt x="10151"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9"/>
            <p:cNvSpPr/>
            <p:nvPr/>
          </p:nvSpPr>
          <p:spPr>
            <a:xfrm>
              <a:off x="6001436" y="2337913"/>
              <a:ext cx="1378106" cy="1133636"/>
            </a:xfrm>
            <a:custGeom>
              <a:avLst/>
              <a:gdLst/>
              <a:ahLst/>
              <a:cxnLst/>
              <a:rect l="l" t="t" r="r" b="b"/>
              <a:pathLst>
                <a:path w="25164" h="20700" extrusionOk="0">
                  <a:moveTo>
                    <a:pt x="9073" y="1"/>
                  </a:moveTo>
                  <a:cubicBezTo>
                    <a:pt x="9073" y="1"/>
                    <a:pt x="5715" y="2532"/>
                    <a:pt x="0" y="6367"/>
                  </a:cubicBezTo>
                  <a:cubicBezTo>
                    <a:pt x="1304" y="11354"/>
                    <a:pt x="5063" y="14587"/>
                    <a:pt x="5063" y="14587"/>
                  </a:cubicBezTo>
                  <a:cubicBezTo>
                    <a:pt x="5063" y="14587"/>
                    <a:pt x="9685" y="12212"/>
                    <a:pt x="11390" y="12212"/>
                  </a:cubicBezTo>
                  <a:cubicBezTo>
                    <a:pt x="11522" y="12212"/>
                    <a:pt x="11636" y="12226"/>
                    <a:pt x="11730" y="12257"/>
                  </a:cubicBezTo>
                  <a:cubicBezTo>
                    <a:pt x="13058" y="12658"/>
                    <a:pt x="12908" y="15790"/>
                    <a:pt x="12833" y="19199"/>
                  </a:cubicBezTo>
                  <a:cubicBezTo>
                    <a:pt x="15707" y="20491"/>
                    <a:pt x="19146" y="20699"/>
                    <a:pt x="21061" y="20699"/>
                  </a:cubicBezTo>
                  <a:cubicBezTo>
                    <a:pt x="21967" y="20699"/>
                    <a:pt x="22532" y="20653"/>
                    <a:pt x="22532" y="20653"/>
                  </a:cubicBezTo>
                  <a:lnTo>
                    <a:pt x="25163" y="8297"/>
                  </a:lnTo>
                  <a:lnTo>
                    <a:pt x="9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9"/>
            <p:cNvSpPr/>
            <p:nvPr/>
          </p:nvSpPr>
          <p:spPr>
            <a:xfrm>
              <a:off x="6001436" y="2670104"/>
              <a:ext cx="1328708" cy="801595"/>
            </a:xfrm>
            <a:custGeom>
              <a:avLst/>
              <a:gdLst/>
              <a:ahLst/>
              <a:cxnLst/>
              <a:rect l="l" t="t" r="r" b="b"/>
              <a:pathLst>
                <a:path w="24262" h="14637" extrusionOk="0">
                  <a:moveTo>
                    <a:pt x="426" y="0"/>
                  </a:moveTo>
                  <a:cubicBezTo>
                    <a:pt x="276" y="100"/>
                    <a:pt x="151" y="201"/>
                    <a:pt x="0" y="301"/>
                  </a:cubicBezTo>
                  <a:cubicBezTo>
                    <a:pt x="101" y="727"/>
                    <a:pt x="226" y="1128"/>
                    <a:pt x="376" y="1529"/>
                  </a:cubicBezTo>
                  <a:cubicBezTo>
                    <a:pt x="577" y="2080"/>
                    <a:pt x="777" y="2582"/>
                    <a:pt x="1028" y="3058"/>
                  </a:cubicBezTo>
                  <a:cubicBezTo>
                    <a:pt x="2657" y="6466"/>
                    <a:pt x="5063" y="8521"/>
                    <a:pt x="5063" y="8521"/>
                  </a:cubicBezTo>
                  <a:lnTo>
                    <a:pt x="5088" y="8521"/>
                  </a:lnTo>
                  <a:cubicBezTo>
                    <a:pt x="5188" y="8471"/>
                    <a:pt x="9725" y="6140"/>
                    <a:pt x="11404" y="6140"/>
                  </a:cubicBezTo>
                  <a:cubicBezTo>
                    <a:pt x="11529" y="6140"/>
                    <a:pt x="11655" y="6166"/>
                    <a:pt x="11730" y="6191"/>
                  </a:cubicBezTo>
                  <a:cubicBezTo>
                    <a:pt x="12707" y="6491"/>
                    <a:pt x="12883" y="8221"/>
                    <a:pt x="12883" y="10451"/>
                  </a:cubicBezTo>
                  <a:cubicBezTo>
                    <a:pt x="12883" y="11303"/>
                    <a:pt x="12858" y="12206"/>
                    <a:pt x="12833" y="13133"/>
                  </a:cubicBezTo>
                  <a:cubicBezTo>
                    <a:pt x="12833" y="13133"/>
                    <a:pt x="12858" y="13158"/>
                    <a:pt x="12858" y="13158"/>
                  </a:cubicBezTo>
                  <a:lnTo>
                    <a:pt x="12908" y="13158"/>
                  </a:lnTo>
                  <a:cubicBezTo>
                    <a:pt x="15740" y="14436"/>
                    <a:pt x="19123" y="14637"/>
                    <a:pt x="21028" y="14637"/>
                  </a:cubicBezTo>
                  <a:lnTo>
                    <a:pt x="21329" y="14637"/>
                  </a:lnTo>
                  <a:cubicBezTo>
                    <a:pt x="22081" y="14637"/>
                    <a:pt x="22532" y="14587"/>
                    <a:pt x="22532" y="14587"/>
                  </a:cubicBezTo>
                  <a:lnTo>
                    <a:pt x="24261" y="6516"/>
                  </a:lnTo>
                  <a:lnTo>
                    <a:pt x="24261" y="6516"/>
                  </a:lnTo>
                  <a:cubicBezTo>
                    <a:pt x="23108" y="10050"/>
                    <a:pt x="19800" y="12356"/>
                    <a:pt x="16291" y="12356"/>
                  </a:cubicBezTo>
                  <a:cubicBezTo>
                    <a:pt x="15188" y="12356"/>
                    <a:pt x="14086" y="12130"/>
                    <a:pt x="13008" y="11654"/>
                  </a:cubicBezTo>
                  <a:cubicBezTo>
                    <a:pt x="12983" y="11654"/>
                    <a:pt x="12933" y="11629"/>
                    <a:pt x="12883" y="11604"/>
                  </a:cubicBezTo>
                  <a:cubicBezTo>
                    <a:pt x="12958" y="8171"/>
                    <a:pt x="13108" y="5063"/>
                    <a:pt x="11780" y="4637"/>
                  </a:cubicBezTo>
                  <a:cubicBezTo>
                    <a:pt x="11705" y="4612"/>
                    <a:pt x="11579" y="4612"/>
                    <a:pt x="11454" y="4612"/>
                  </a:cubicBezTo>
                  <a:cubicBezTo>
                    <a:pt x="10928" y="4612"/>
                    <a:pt x="10101" y="4837"/>
                    <a:pt x="9224" y="5163"/>
                  </a:cubicBezTo>
                  <a:cubicBezTo>
                    <a:pt x="8497" y="5439"/>
                    <a:pt x="7745" y="5564"/>
                    <a:pt x="7018" y="5564"/>
                  </a:cubicBezTo>
                  <a:cubicBezTo>
                    <a:pt x="4762" y="5564"/>
                    <a:pt x="2582" y="4336"/>
                    <a:pt x="1454" y="2256"/>
                  </a:cubicBezTo>
                  <a:cubicBezTo>
                    <a:pt x="1078" y="1579"/>
                    <a:pt x="727" y="802"/>
                    <a:pt x="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9"/>
            <p:cNvSpPr/>
            <p:nvPr/>
          </p:nvSpPr>
          <p:spPr>
            <a:xfrm>
              <a:off x="6465329" y="1469155"/>
              <a:ext cx="1195575" cy="1416825"/>
            </a:xfrm>
            <a:custGeom>
              <a:avLst/>
              <a:gdLst/>
              <a:ahLst/>
              <a:cxnLst/>
              <a:rect l="l" t="t" r="r" b="b"/>
              <a:pathLst>
                <a:path w="21831" h="25871" extrusionOk="0">
                  <a:moveTo>
                    <a:pt x="16692" y="0"/>
                  </a:moveTo>
                  <a:cubicBezTo>
                    <a:pt x="16692" y="0"/>
                    <a:pt x="15088" y="2732"/>
                    <a:pt x="10377" y="3684"/>
                  </a:cubicBezTo>
                  <a:cubicBezTo>
                    <a:pt x="9266" y="3903"/>
                    <a:pt x="8273" y="3986"/>
                    <a:pt x="7403" y="3986"/>
                  </a:cubicBezTo>
                  <a:cubicBezTo>
                    <a:pt x="4581" y="3986"/>
                    <a:pt x="3058" y="3108"/>
                    <a:pt x="3058" y="3108"/>
                  </a:cubicBezTo>
                  <a:cubicBezTo>
                    <a:pt x="2131" y="5364"/>
                    <a:pt x="1" y="9248"/>
                    <a:pt x="1" y="9248"/>
                  </a:cubicBezTo>
                  <a:lnTo>
                    <a:pt x="1780" y="10476"/>
                  </a:lnTo>
                  <a:lnTo>
                    <a:pt x="1" y="15439"/>
                  </a:lnTo>
                  <a:cubicBezTo>
                    <a:pt x="1" y="15439"/>
                    <a:pt x="803" y="20276"/>
                    <a:pt x="6993" y="23634"/>
                  </a:cubicBezTo>
                  <a:cubicBezTo>
                    <a:pt x="10456" y="25502"/>
                    <a:pt x="13274" y="25870"/>
                    <a:pt x="14957" y="25870"/>
                  </a:cubicBezTo>
                  <a:cubicBezTo>
                    <a:pt x="16052" y="25870"/>
                    <a:pt x="16667" y="25715"/>
                    <a:pt x="16667" y="25715"/>
                  </a:cubicBezTo>
                  <a:cubicBezTo>
                    <a:pt x="16667" y="25715"/>
                    <a:pt x="17219" y="24161"/>
                    <a:pt x="18246" y="19248"/>
                  </a:cubicBezTo>
                  <a:cubicBezTo>
                    <a:pt x="19299" y="14336"/>
                    <a:pt x="20251" y="6867"/>
                    <a:pt x="20251" y="6867"/>
                  </a:cubicBezTo>
                  <a:lnTo>
                    <a:pt x="21830" y="3885"/>
                  </a:lnTo>
                  <a:lnTo>
                    <a:pt x="166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9"/>
            <p:cNvSpPr/>
            <p:nvPr/>
          </p:nvSpPr>
          <p:spPr>
            <a:xfrm>
              <a:off x="7361571" y="1681854"/>
              <a:ext cx="299291" cy="1198313"/>
            </a:xfrm>
            <a:custGeom>
              <a:avLst/>
              <a:gdLst/>
              <a:ahLst/>
              <a:cxnLst/>
              <a:rect l="l" t="t" r="r" b="b"/>
              <a:pathLst>
                <a:path w="5465" h="21881" extrusionOk="0">
                  <a:moveTo>
                    <a:pt x="1" y="21881"/>
                  </a:moveTo>
                  <a:lnTo>
                    <a:pt x="1" y="21881"/>
                  </a:lnTo>
                  <a:cubicBezTo>
                    <a:pt x="176" y="21856"/>
                    <a:pt x="301" y="21831"/>
                    <a:pt x="301" y="21831"/>
                  </a:cubicBezTo>
                  <a:cubicBezTo>
                    <a:pt x="301" y="21831"/>
                    <a:pt x="853" y="20277"/>
                    <a:pt x="1880" y="15364"/>
                  </a:cubicBezTo>
                  <a:cubicBezTo>
                    <a:pt x="2933" y="10452"/>
                    <a:pt x="3885" y="2983"/>
                    <a:pt x="3885" y="2983"/>
                  </a:cubicBezTo>
                  <a:lnTo>
                    <a:pt x="5464" y="1"/>
                  </a:lnTo>
                  <a:lnTo>
                    <a:pt x="3885" y="2983"/>
                  </a:lnTo>
                  <a:cubicBezTo>
                    <a:pt x="3885" y="2983"/>
                    <a:pt x="2933" y="10452"/>
                    <a:pt x="1880" y="15364"/>
                  </a:cubicBezTo>
                  <a:cubicBezTo>
                    <a:pt x="853" y="20277"/>
                    <a:pt x="301" y="21831"/>
                    <a:pt x="301" y="21831"/>
                  </a:cubicBezTo>
                  <a:cubicBezTo>
                    <a:pt x="301" y="21831"/>
                    <a:pt x="176" y="21856"/>
                    <a:pt x="1" y="21881"/>
                  </a:cubicBez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9"/>
            <p:cNvSpPr/>
            <p:nvPr/>
          </p:nvSpPr>
          <p:spPr>
            <a:xfrm>
              <a:off x="6469436" y="2332436"/>
              <a:ext cx="6955" cy="20646"/>
            </a:xfrm>
            <a:custGeom>
              <a:avLst/>
              <a:gdLst/>
              <a:ahLst/>
              <a:cxnLst/>
              <a:rect l="l" t="t" r="r" b="b"/>
              <a:pathLst>
                <a:path w="127" h="377" extrusionOk="0">
                  <a:moveTo>
                    <a:pt x="126" y="377"/>
                  </a:moveTo>
                  <a:cubicBezTo>
                    <a:pt x="76" y="226"/>
                    <a:pt x="51" y="101"/>
                    <a:pt x="1" y="1"/>
                  </a:cubicBezTo>
                  <a:cubicBezTo>
                    <a:pt x="51" y="101"/>
                    <a:pt x="76" y="226"/>
                    <a:pt x="126" y="377"/>
                  </a:cubicBezTo>
                  <a:lnTo>
                    <a:pt x="126" y="377"/>
                  </a:ln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9"/>
            <p:cNvSpPr/>
            <p:nvPr/>
          </p:nvSpPr>
          <p:spPr>
            <a:xfrm>
              <a:off x="6466698" y="1639303"/>
              <a:ext cx="1194206" cy="1246342"/>
            </a:xfrm>
            <a:custGeom>
              <a:avLst/>
              <a:gdLst/>
              <a:ahLst/>
              <a:cxnLst/>
              <a:rect l="l" t="t" r="r" b="b"/>
              <a:pathLst>
                <a:path w="21806" h="22758" extrusionOk="0">
                  <a:moveTo>
                    <a:pt x="20778" y="1"/>
                  </a:moveTo>
                  <a:lnTo>
                    <a:pt x="19625" y="1981"/>
                  </a:lnTo>
                  <a:cubicBezTo>
                    <a:pt x="19625" y="1981"/>
                    <a:pt x="18297" y="9399"/>
                    <a:pt x="17043" y="14262"/>
                  </a:cubicBezTo>
                  <a:cubicBezTo>
                    <a:pt x="17018" y="14312"/>
                    <a:pt x="17018" y="14337"/>
                    <a:pt x="16993" y="14387"/>
                  </a:cubicBezTo>
                  <a:cubicBezTo>
                    <a:pt x="16166" y="17620"/>
                    <a:pt x="13259" y="19675"/>
                    <a:pt x="10176" y="19675"/>
                  </a:cubicBezTo>
                  <a:cubicBezTo>
                    <a:pt x="9149" y="19675"/>
                    <a:pt x="8121" y="19450"/>
                    <a:pt x="7119" y="18948"/>
                  </a:cubicBezTo>
                  <a:cubicBezTo>
                    <a:pt x="6617" y="18698"/>
                    <a:pt x="6116" y="18422"/>
                    <a:pt x="5590" y="18096"/>
                  </a:cubicBezTo>
                  <a:cubicBezTo>
                    <a:pt x="2532" y="16267"/>
                    <a:pt x="903" y="14111"/>
                    <a:pt x="1" y="12432"/>
                  </a:cubicBezTo>
                  <a:lnTo>
                    <a:pt x="1" y="12432"/>
                  </a:lnTo>
                  <a:cubicBezTo>
                    <a:pt x="26" y="12482"/>
                    <a:pt x="26" y="12557"/>
                    <a:pt x="51" y="12658"/>
                  </a:cubicBezTo>
                  <a:cubicBezTo>
                    <a:pt x="101" y="12758"/>
                    <a:pt x="126" y="12883"/>
                    <a:pt x="176" y="13034"/>
                  </a:cubicBezTo>
                  <a:cubicBezTo>
                    <a:pt x="652" y="14462"/>
                    <a:pt x="2156" y="17770"/>
                    <a:pt x="6592" y="20327"/>
                  </a:cubicBezTo>
                  <a:lnTo>
                    <a:pt x="6642" y="20327"/>
                  </a:lnTo>
                  <a:cubicBezTo>
                    <a:pt x="6642" y="20352"/>
                    <a:pt x="6642" y="20352"/>
                    <a:pt x="6642" y="20352"/>
                  </a:cubicBezTo>
                  <a:lnTo>
                    <a:pt x="6667" y="20352"/>
                  </a:lnTo>
                  <a:cubicBezTo>
                    <a:pt x="6667" y="20352"/>
                    <a:pt x="6692" y="20352"/>
                    <a:pt x="6692" y="20377"/>
                  </a:cubicBezTo>
                  <a:lnTo>
                    <a:pt x="6718" y="20377"/>
                  </a:lnTo>
                  <a:cubicBezTo>
                    <a:pt x="6718" y="20402"/>
                    <a:pt x="6743" y="20402"/>
                    <a:pt x="6743" y="20402"/>
                  </a:cubicBezTo>
                  <a:lnTo>
                    <a:pt x="6768" y="20402"/>
                  </a:lnTo>
                  <a:cubicBezTo>
                    <a:pt x="6768" y="20402"/>
                    <a:pt x="6768" y="20402"/>
                    <a:pt x="6768" y="20427"/>
                  </a:cubicBezTo>
                  <a:lnTo>
                    <a:pt x="6818" y="20427"/>
                  </a:lnTo>
                  <a:cubicBezTo>
                    <a:pt x="6818" y="20427"/>
                    <a:pt x="6818" y="20427"/>
                    <a:pt x="6818" y="20452"/>
                  </a:cubicBezTo>
                  <a:lnTo>
                    <a:pt x="6843" y="20452"/>
                  </a:lnTo>
                  <a:cubicBezTo>
                    <a:pt x="6868" y="20452"/>
                    <a:pt x="6868" y="20452"/>
                    <a:pt x="6868" y="20477"/>
                  </a:cubicBezTo>
                  <a:lnTo>
                    <a:pt x="6918" y="20477"/>
                  </a:lnTo>
                  <a:cubicBezTo>
                    <a:pt x="6918" y="20502"/>
                    <a:pt x="6918" y="20502"/>
                    <a:pt x="6918" y="20502"/>
                  </a:cubicBezTo>
                  <a:lnTo>
                    <a:pt x="6943" y="20502"/>
                  </a:lnTo>
                  <a:cubicBezTo>
                    <a:pt x="6943" y="20502"/>
                    <a:pt x="6968" y="20527"/>
                    <a:pt x="6968" y="20527"/>
                  </a:cubicBezTo>
                  <a:cubicBezTo>
                    <a:pt x="6993" y="20527"/>
                    <a:pt x="6993" y="20527"/>
                    <a:pt x="6993" y="20552"/>
                  </a:cubicBezTo>
                  <a:lnTo>
                    <a:pt x="7018" y="20552"/>
                  </a:lnTo>
                  <a:cubicBezTo>
                    <a:pt x="7043" y="20552"/>
                    <a:pt x="7043" y="20552"/>
                    <a:pt x="7043" y="20577"/>
                  </a:cubicBezTo>
                  <a:cubicBezTo>
                    <a:pt x="10427" y="22382"/>
                    <a:pt x="13184" y="22758"/>
                    <a:pt x="14863" y="22758"/>
                  </a:cubicBezTo>
                  <a:lnTo>
                    <a:pt x="14938" y="22758"/>
                  </a:lnTo>
                  <a:cubicBezTo>
                    <a:pt x="15565" y="22758"/>
                    <a:pt x="16041" y="22708"/>
                    <a:pt x="16342" y="22658"/>
                  </a:cubicBezTo>
                  <a:cubicBezTo>
                    <a:pt x="16517" y="22633"/>
                    <a:pt x="16642" y="22608"/>
                    <a:pt x="16642" y="22608"/>
                  </a:cubicBezTo>
                  <a:cubicBezTo>
                    <a:pt x="16642" y="22608"/>
                    <a:pt x="17194" y="21054"/>
                    <a:pt x="18221" y="16141"/>
                  </a:cubicBezTo>
                  <a:cubicBezTo>
                    <a:pt x="19274" y="11229"/>
                    <a:pt x="20226" y="3760"/>
                    <a:pt x="20226" y="3760"/>
                  </a:cubicBezTo>
                  <a:lnTo>
                    <a:pt x="21805" y="778"/>
                  </a:lnTo>
                  <a:lnTo>
                    <a:pt x="21755" y="728"/>
                  </a:lnTo>
                  <a:lnTo>
                    <a:pt x="207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9"/>
            <p:cNvSpPr/>
            <p:nvPr/>
          </p:nvSpPr>
          <p:spPr>
            <a:xfrm>
              <a:off x="6285544" y="400950"/>
              <a:ext cx="1166714" cy="777280"/>
            </a:xfrm>
            <a:custGeom>
              <a:avLst/>
              <a:gdLst/>
              <a:ahLst/>
              <a:cxnLst/>
              <a:rect l="l" t="t" r="r" b="b"/>
              <a:pathLst>
                <a:path w="21304" h="14193" extrusionOk="0">
                  <a:moveTo>
                    <a:pt x="11529" y="1"/>
                  </a:moveTo>
                  <a:cubicBezTo>
                    <a:pt x="11421" y="1"/>
                    <a:pt x="11312" y="3"/>
                    <a:pt x="11203" y="7"/>
                  </a:cubicBezTo>
                  <a:cubicBezTo>
                    <a:pt x="7419" y="158"/>
                    <a:pt x="4061" y="2263"/>
                    <a:pt x="2181" y="5521"/>
                  </a:cubicBezTo>
                  <a:cubicBezTo>
                    <a:pt x="0" y="9306"/>
                    <a:pt x="3208" y="14093"/>
                    <a:pt x="3208" y="14093"/>
                  </a:cubicBezTo>
                  <a:cubicBezTo>
                    <a:pt x="3490" y="13963"/>
                    <a:pt x="3734" y="13917"/>
                    <a:pt x="3938" y="13917"/>
                  </a:cubicBezTo>
                  <a:cubicBezTo>
                    <a:pt x="4208" y="13917"/>
                    <a:pt x="4409" y="13996"/>
                    <a:pt x="4537" y="14067"/>
                  </a:cubicBezTo>
                  <a:cubicBezTo>
                    <a:pt x="4662" y="14143"/>
                    <a:pt x="4737" y="14193"/>
                    <a:pt x="4737" y="14193"/>
                  </a:cubicBezTo>
                  <a:cubicBezTo>
                    <a:pt x="4211" y="12940"/>
                    <a:pt x="4236" y="11486"/>
                    <a:pt x="4311" y="10133"/>
                  </a:cubicBezTo>
                  <a:cubicBezTo>
                    <a:pt x="4336" y="9682"/>
                    <a:pt x="4437" y="9331"/>
                    <a:pt x="4662" y="9055"/>
                  </a:cubicBezTo>
                  <a:cubicBezTo>
                    <a:pt x="5343" y="9229"/>
                    <a:pt x="6245" y="9367"/>
                    <a:pt x="7395" y="9367"/>
                  </a:cubicBezTo>
                  <a:cubicBezTo>
                    <a:pt x="8402" y="9367"/>
                    <a:pt x="9598" y="9261"/>
                    <a:pt x="11003" y="8980"/>
                  </a:cubicBezTo>
                  <a:cubicBezTo>
                    <a:pt x="14637" y="8278"/>
                    <a:pt x="16592" y="7275"/>
                    <a:pt x="17569" y="6624"/>
                  </a:cubicBezTo>
                  <a:cubicBezTo>
                    <a:pt x="18221" y="8027"/>
                    <a:pt x="18998" y="10057"/>
                    <a:pt x="18923" y="11561"/>
                  </a:cubicBezTo>
                  <a:cubicBezTo>
                    <a:pt x="18923" y="11561"/>
                    <a:pt x="19185" y="10950"/>
                    <a:pt x="20116" y="10950"/>
                  </a:cubicBezTo>
                  <a:cubicBezTo>
                    <a:pt x="20183" y="10950"/>
                    <a:pt x="20253" y="10953"/>
                    <a:pt x="20326" y="10960"/>
                  </a:cubicBezTo>
                  <a:cubicBezTo>
                    <a:pt x="20326" y="10960"/>
                    <a:pt x="21304" y="5546"/>
                    <a:pt x="18021" y="2664"/>
                  </a:cubicBezTo>
                  <a:cubicBezTo>
                    <a:pt x="16196" y="1080"/>
                    <a:pt x="13981" y="1"/>
                    <a:pt x="1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9"/>
            <p:cNvSpPr/>
            <p:nvPr/>
          </p:nvSpPr>
          <p:spPr>
            <a:xfrm>
              <a:off x="5261650" y="2870646"/>
              <a:ext cx="355534" cy="412052"/>
            </a:xfrm>
            <a:custGeom>
              <a:avLst/>
              <a:gdLst/>
              <a:ahLst/>
              <a:cxnLst/>
              <a:rect l="l" t="t" r="r" b="b"/>
              <a:pathLst>
                <a:path w="6492" h="7524" extrusionOk="0">
                  <a:moveTo>
                    <a:pt x="1500" y="0"/>
                  </a:moveTo>
                  <a:cubicBezTo>
                    <a:pt x="914" y="0"/>
                    <a:pt x="359" y="281"/>
                    <a:pt x="226" y="473"/>
                  </a:cubicBezTo>
                  <a:cubicBezTo>
                    <a:pt x="1" y="824"/>
                    <a:pt x="1780" y="6564"/>
                    <a:pt x="3133" y="7265"/>
                  </a:cubicBezTo>
                  <a:cubicBezTo>
                    <a:pt x="3492" y="7452"/>
                    <a:pt x="3853" y="7523"/>
                    <a:pt x="4190" y="7523"/>
                  </a:cubicBezTo>
                  <a:cubicBezTo>
                    <a:pt x="5126" y="7523"/>
                    <a:pt x="5885" y="6973"/>
                    <a:pt x="5940" y="6789"/>
                  </a:cubicBezTo>
                  <a:cubicBezTo>
                    <a:pt x="6492" y="4609"/>
                    <a:pt x="2632" y="524"/>
                    <a:pt x="2632" y="524"/>
                  </a:cubicBezTo>
                  <a:cubicBezTo>
                    <a:pt x="2325" y="134"/>
                    <a:pt x="1905" y="0"/>
                    <a:pt x="1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9"/>
            <p:cNvSpPr/>
            <p:nvPr/>
          </p:nvSpPr>
          <p:spPr>
            <a:xfrm>
              <a:off x="6794725" y="4082384"/>
              <a:ext cx="415940" cy="233408"/>
            </a:xfrm>
            <a:custGeom>
              <a:avLst/>
              <a:gdLst/>
              <a:ahLst/>
              <a:cxnLst/>
              <a:rect l="l" t="t" r="r" b="b"/>
              <a:pathLst>
                <a:path w="7595" h="4262" extrusionOk="0">
                  <a:moveTo>
                    <a:pt x="552" y="1"/>
                  </a:moveTo>
                  <a:cubicBezTo>
                    <a:pt x="502" y="76"/>
                    <a:pt x="452" y="176"/>
                    <a:pt x="402" y="276"/>
                  </a:cubicBezTo>
                  <a:cubicBezTo>
                    <a:pt x="176" y="778"/>
                    <a:pt x="1" y="1680"/>
                    <a:pt x="577" y="2482"/>
                  </a:cubicBezTo>
                  <a:cubicBezTo>
                    <a:pt x="1304" y="3459"/>
                    <a:pt x="5540" y="4261"/>
                    <a:pt x="6718" y="4261"/>
                  </a:cubicBezTo>
                  <a:cubicBezTo>
                    <a:pt x="6868" y="4261"/>
                    <a:pt x="6968" y="4236"/>
                    <a:pt x="6993" y="4211"/>
                  </a:cubicBezTo>
                  <a:cubicBezTo>
                    <a:pt x="7269" y="3961"/>
                    <a:pt x="7595" y="2632"/>
                    <a:pt x="6642" y="2081"/>
                  </a:cubicBezTo>
                  <a:cubicBezTo>
                    <a:pt x="6642" y="2081"/>
                    <a:pt x="4687" y="677"/>
                    <a:pt x="2858" y="76"/>
                  </a:cubicBezTo>
                  <a:cubicBezTo>
                    <a:pt x="2106" y="51"/>
                    <a:pt x="1354" y="26"/>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479"/>
        <p:cNvGrpSpPr/>
        <p:nvPr/>
      </p:nvGrpSpPr>
      <p:grpSpPr>
        <a:xfrm>
          <a:off x="0" y="0"/>
          <a:ext cx="0" cy="0"/>
          <a:chOff x="0" y="0"/>
          <a:chExt cx="0" cy="0"/>
        </a:xfrm>
      </p:grpSpPr>
      <p:grpSp>
        <p:nvGrpSpPr>
          <p:cNvPr id="2480" name="Google Shape;2480;p41"/>
          <p:cNvGrpSpPr/>
          <p:nvPr/>
        </p:nvGrpSpPr>
        <p:grpSpPr>
          <a:xfrm flipH="1">
            <a:off x="4750070" y="1547662"/>
            <a:ext cx="2181401" cy="2697063"/>
            <a:chOff x="3590095" y="2019600"/>
            <a:chExt cx="1910493" cy="2362115"/>
          </a:xfrm>
        </p:grpSpPr>
        <p:sp>
          <p:nvSpPr>
            <p:cNvPr id="2481" name="Google Shape;2481;p41"/>
            <p:cNvSpPr/>
            <p:nvPr/>
          </p:nvSpPr>
          <p:spPr>
            <a:xfrm>
              <a:off x="3807457" y="2136115"/>
              <a:ext cx="1693132" cy="1337734"/>
            </a:xfrm>
            <a:custGeom>
              <a:avLst/>
              <a:gdLst/>
              <a:ahLst/>
              <a:cxnLst/>
              <a:rect l="l" t="t" r="r" b="b"/>
              <a:pathLst>
                <a:path w="53810" h="42515" extrusionOk="0">
                  <a:moveTo>
                    <a:pt x="20870" y="0"/>
                  </a:moveTo>
                  <a:cubicBezTo>
                    <a:pt x="17069" y="0"/>
                    <a:pt x="12625" y="704"/>
                    <a:pt x="10175" y="1329"/>
                  </a:cubicBezTo>
                  <a:cubicBezTo>
                    <a:pt x="8947" y="1655"/>
                    <a:pt x="7494" y="5164"/>
                    <a:pt x="7193" y="6392"/>
                  </a:cubicBezTo>
                  <a:cubicBezTo>
                    <a:pt x="6717" y="8472"/>
                    <a:pt x="6040" y="11805"/>
                    <a:pt x="5915" y="14387"/>
                  </a:cubicBezTo>
                  <a:cubicBezTo>
                    <a:pt x="5689" y="18472"/>
                    <a:pt x="0" y="27695"/>
                    <a:pt x="5063" y="32833"/>
                  </a:cubicBezTo>
                  <a:cubicBezTo>
                    <a:pt x="6310" y="34104"/>
                    <a:pt x="8063" y="34535"/>
                    <a:pt x="10074" y="34535"/>
                  </a:cubicBezTo>
                  <a:cubicBezTo>
                    <a:pt x="12185" y="34535"/>
                    <a:pt x="14580" y="34060"/>
                    <a:pt x="16968" y="33585"/>
                  </a:cubicBezTo>
                  <a:cubicBezTo>
                    <a:pt x="19344" y="33099"/>
                    <a:pt x="21714" y="32620"/>
                    <a:pt x="23777" y="32620"/>
                  </a:cubicBezTo>
                  <a:cubicBezTo>
                    <a:pt x="25653" y="32620"/>
                    <a:pt x="27276" y="33016"/>
                    <a:pt x="28421" y="34162"/>
                  </a:cubicBezTo>
                  <a:cubicBezTo>
                    <a:pt x="34636" y="40355"/>
                    <a:pt x="39740" y="42515"/>
                    <a:pt x="43671" y="42515"/>
                  </a:cubicBezTo>
                  <a:cubicBezTo>
                    <a:pt x="49300" y="42515"/>
                    <a:pt x="52524" y="38088"/>
                    <a:pt x="53158" y="34738"/>
                  </a:cubicBezTo>
                  <a:cubicBezTo>
                    <a:pt x="53810" y="31254"/>
                    <a:pt x="52983" y="24537"/>
                    <a:pt x="44512" y="21279"/>
                  </a:cubicBezTo>
                  <a:cubicBezTo>
                    <a:pt x="36040" y="18046"/>
                    <a:pt x="28747" y="5640"/>
                    <a:pt x="27619" y="2181"/>
                  </a:cubicBezTo>
                  <a:cubicBezTo>
                    <a:pt x="27079" y="548"/>
                    <a:pt x="24224" y="0"/>
                    <a:pt x="20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4618127" y="3168420"/>
              <a:ext cx="312322" cy="225573"/>
            </a:xfrm>
            <a:custGeom>
              <a:avLst/>
              <a:gdLst/>
              <a:ahLst/>
              <a:cxnLst/>
              <a:rect l="l" t="t" r="r" b="b"/>
              <a:pathLst>
                <a:path w="9926" h="7169" extrusionOk="0">
                  <a:moveTo>
                    <a:pt x="1" y="0"/>
                  </a:moveTo>
                  <a:cubicBezTo>
                    <a:pt x="1" y="25"/>
                    <a:pt x="1" y="50"/>
                    <a:pt x="1" y="50"/>
                  </a:cubicBezTo>
                  <a:cubicBezTo>
                    <a:pt x="126" y="75"/>
                    <a:pt x="251" y="75"/>
                    <a:pt x="351" y="75"/>
                  </a:cubicBezTo>
                  <a:lnTo>
                    <a:pt x="376" y="75"/>
                  </a:lnTo>
                  <a:cubicBezTo>
                    <a:pt x="251" y="50"/>
                    <a:pt x="126" y="25"/>
                    <a:pt x="1" y="0"/>
                  </a:cubicBezTo>
                  <a:close/>
                  <a:moveTo>
                    <a:pt x="4938" y="3509"/>
                  </a:moveTo>
                  <a:lnTo>
                    <a:pt x="4938" y="3509"/>
                  </a:lnTo>
                  <a:cubicBezTo>
                    <a:pt x="6266" y="4887"/>
                    <a:pt x="7795" y="6341"/>
                    <a:pt x="9925" y="7168"/>
                  </a:cubicBezTo>
                  <a:cubicBezTo>
                    <a:pt x="8372" y="6241"/>
                    <a:pt x="6692" y="5038"/>
                    <a:pt x="4938" y="3509"/>
                  </a:cubicBezTo>
                  <a:close/>
                </a:path>
              </a:pathLst>
            </a:custGeom>
            <a:solidFill>
              <a:srgbClr val="F57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4005373" y="2472067"/>
              <a:ext cx="1392704" cy="943981"/>
            </a:xfrm>
            <a:custGeom>
              <a:avLst/>
              <a:gdLst/>
              <a:ahLst/>
              <a:cxnLst/>
              <a:rect l="l" t="t" r="r" b="b"/>
              <a:pathLst>
                <a:path w="44262" h="30001" extrusionOk="0">
                  <a:moveTo>
                    <a:pt x="20477" y="1279"/>
                  </a:moveTo>
                  <a:cubicBezTo>
                    <a:pt x="20076" y="1605"/>
                    <a:pt x="19575" y="1705"/>
                    <a:pt x="19149" y="1705"/>
                  </a:cubicBezTo>
                  <a:cubicBezTo>
                    <a:pt x="18948" y="1705"/>
                    <a:pt x="18748" y="1680"/>
                    <a:pt x="18597" y="1630"/>
                  </a:cubicBezTo>
                  <a:lnTo>
                    <a:pt x="18572" y="1630"/>
                  </a:lnTo>
                  <a:cubicBezTo>
                    <a:pt x="18397" y="1931"/>
                    <a:pt x="18221" y="2206"/>
                    <a:pt x="18046" y="2482"/>
                  </a:cubicBezTo>
                  <a:cubicBezTo>
                    <a:pt x="16868" y="4186"/>
                    <a:pt x="15264" y="5239"/>
                    <a:pt x="13510" y="5665"/>
                  </a:cubicBezTo>
                  <a:lnTo>
                    <a:pt x="13384" y="7394"/>
                  </a:lnTo>
                  <a:cubicBezTo>
                    <a:pt x="13359" y="7845"/>
                    <a:pt x="13610" y="8271"/>
                    <a:pt x="14036" y="8422"/>
                  </a:cubicBezTo>
                  <a:cubicBezTo>
                    <a:pt x="14036" y="8397"/>
                    <a:pt x="14061" y="8372"/>
                    <a:pt x="14086" y="8372"/>
                  </a:cubicBezTo>
                  <a:cubicBezTo>
                    <a:pt x="14136" y="8397"/>
                    <a:pt x="14462" y="8447"/>
                    <a:pt x="14913" y="8497"/>
                  </a:cubicBezTo>
                  <a:cubicBezTo>
                    <a:pt x="17871" y="8021"/>
                    <a:pt x="20176" y="6692"/>
                    <a:pt x="22081" y="5264"/>
                  </a:cubicBezTo>
                  <a:cubicBezTo>
                    <a:pt x="22131" y="5364"/>
                    <a:pt x="22181" y="5439"/>
                    <a:pt x="22231" y="5514"/>
                  </a:cubicBezTo>
                  <a:lnTo>
                    <a:pt x="22282" y="5464"/>
                  </a:lnTo>
                  <a:cubicBezTo>
                    <a:pt x="21931" y="4988"/>
                    <a:pt x="21630" y="4512"/>
                    <a:pt x="21429" y="4036"/>
                  </a:cubicBezTo>
                  <a:cubicBezTo>
                    <a:pt x="21028" y="3134"/>
                    <a:pt x="20778" y="2181"/>
                    <a:pt x="20477" y="1279"/>
                  </a:cubicBezTo>
                  <a:close/>
                  <a:moveTo>
                    <a:pt x="2657" y="1"/>
                  </a:moveTo>
                  <a:cubicBezTo>
                    <a:pt x="2607" y="76"/>
                    <a:pt x="2582" y="126"/>
                    <a:pt x="2557" y="176"/>
                  </a:cubicBezTo>
                  <a:cubicBezTo>
                    <a:pt x="1154" y="2507"/>
                    <a:pt x="276" y="5840"/>
                    <a:pt x="1" y="9324"/>
                  </a:cubicBezTo>
                  <a:cubicBezTo>
                    <a:pt x="26" y="9299"/>
                    <a:pt x="26" y="9299"/>
                    <a:pt x="26" y="9299"/>
                  </a:cubicBezTo>
                  <a:cubicBezTo>
                    <a:pt x="1279" y="7996"/>
                    <a:pt x="3384" y="7570"/>
                    <a:pt x="3735" y="7494"/>
                  </a:cubicBezTo>
                  <a:cubicBezTo>
                    <a:pt x="4211" y="7319"/>
                    <a:pt x="5063" y="7244"/>
                    <a:pt x="5916" y="7244"/>
                  </a:cubicBezTo>
                  <a:cubicBezTo>
                    <a:pt x="6517" y="7244"/>
                    <a:pt x="7119" y="7294"/>
                    <a:pt x="7570" y="7394"/>
                  </a:cubicBezTo>
                  <a:cubicBezTo>
                    <a:pt x="7870" y="7219"/>
                    <a:pt x="8071" y="6918"/>
                    <a:pt x="8096" y="6567"/>
                  </a:cubicBezTo>
                  <a:lnTo>
                    <a:pt x="8146" y="5941"/>
                  </a:lnTo>
                  <a:lnTo>
                    <a:pt x="8121" y="5941"/>
                  </a:lnTo>
                  <a:lnTo>
                    <a:pt x="8196" y="5088"/>
                  </a:lnTo>
                  <a:cubicBezTo>
                    <a:pt x="6693" y="4362"/>
                    <a:pt x="5414" y="3108"/>
                    <a:pt x="4612" y="1354"/>
                  </a:cubicBezTo>
                  <a:cubicBezTo>
                    <a:pt x="4462" y="1053"/>
                    <a:pt x="4337" y="753"/>
                    <a:pt x="4236" y="452"/>
                  </a:cubicBezTo>
                  <a:lnTo>
                    <a:pt x="4011" y="452"/>
                  </a:lnTo>
                  <a:cubicBezTo>
                    <a:pt x="3610" y="452"/>
                    <a:pt x="3083" y="352"/>
                    <a:pt x="2657" y="1"/>
                  </a:cubicBezTo>
                  <a:close/>
                  <a:moveTo>
                    <a:pt x="25866" y="8647"/>
                  </a:moveTo>
                  <a:cubicBezTo>
                    <a:pt x="25790" y="8748"/>
                    <a:pt x="25715" y="8823"/>
                    <a:pt x="25665" y="8923"/>
                  </a:cubicBezTo>
                  <a:cubicBezTo>
                    <a:pt x="25765" y="8998"/>
                    <a:pt x="25840" y="9048"/>
                    <a:pt x="25840" y="9048"/>
                  </a:cubicBezTo>
                  <a:cubicBezTo>
                    <a:pt x="25840" y="9048"/>
                    <a:pt x="24011" y="11254"/>
                    <a:pt x="22708" y="12457"/>
                  </a:cubicBezTo>
                  <a:cubicBezTo>
                    <a:pt x="20602" y="14487"/>
                    <a:pt x="19249" y="16016"/>
                    <a:pt x="18221" y="16968"/>
                  </a:cubicBezTo>
                  <a:cubicBezTo>
                    <a:pt x="18372" y="17971"/>
                    <a:pt x="18597" y="19048"/>
                    <a:pt x="18898" y="20201"/>
                  </a:cubicBezTo>
                  <a:cubicBezTo>
                    <a:pt x="18898" y="20226"/>
                    <a:pt x="18898" y="20226"/>
                    <a:pt x="18898" y="20226"/>
                  </a:cubicBezTo>
                  <a:cubicBezTo>
                    <a:pt x="18898" y="20251"/>
                    <a:pt x="18898" y="20251"/>
                    <a:pt x="18898" y="20251"/>
                  </a:cubicBezTo>
                  <a:cubicBezTo>
                    <a:pt x="19048" y="20853"/>
                    <a:pt x="19249" y="21479"/>
                    <a:pt x="19475" y="22131"/>
                  </a:cubicBezTo>
                  <a:cubicBezTo>
                    <a:pt x="19600" y="22156"/>
                    <a:pt x="19725" y="22181"/>
                    <a:pt x="19850" y="22206"/>
                  </a:cubicBezTo>
                  <a:cubicBezTo>
                    <a:pt x="21505" y="22407"/>
                    <a:pt x="22808" y="23961"/>
                    <a:pt x="24412" y="25640"/>
                  </a:cubicBezTo>
                  <a:cubicBezTo>
                    <a:pt x="26166" y="27169"/>
                    <a:pt x="27846" y="28372"/>
                    <a:pt x="29399" y="29299"/>
                  </a:cubicBezTo>
                  <a:cubicBezTo>
                    <a:pt x="30477" y="29750"/>
                    <a:pt x="31730" y="30001"/>
                    <a:pt x="33184" y="30001"/>
                  </a:cubicBezTo>
                  <a:cubicBezTo>
                    <a:pt x="33359" y="30001"/>
                    <a:pt x="33585" y="30001"/>
                    <a:pt x="33785" y="29976"/>
                  </a:cubicBezTo>
                  <a:cubicBezTo>
                    <a:pt x="42257" y="29575"/>
                    <a:pt x="44262" y="16993"/>
                    <a:pt x="30076" y="10953"/>
                  </a:cubicBezTo>
                  <a:cubicBezTo>
                    <a:pt x="28848" y="10427"/>
                    <a:pt x="27319" y="9625"/>
                    <a:pt x="25866" y="86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4182805" y="2502054"/>
              <a:ext cx="359645" cy="368298"/>
            </a:xfrm>
            <a:custGeom>
              <a:avLst/>
              <a:gdLst/>
              <a:ahLst/>
              <a:cxnLst/>
              <a:rect l="l" t="t" r="r" b="b"/>
              <a:pathLst>
                <a:path w="11430" h="11705" extrusionOk="0">
                  <a:moveTo>
                    <a:pt x="2858" y="0"/>
                  </a:moveTo>
                  <a:lnTo>
                    <a:pt x="2457" y="5614"/>
                  </a:lnTo>
                  <a:cubicBezTo>
                    <a:pt x="2411" y="6148"/>
                    <a:pt x="1955" y="6575"/>
                    <a:pt x="1410" y="6575"/>
                  </a:cubicBezTo>
                  <a:cubicBezTo>
                    <a:pt x="1367" y="6575"/>
                    <a:pt x="1323" y="6572"/>
                    <a:pt x="1279" y="6567"/>
                  </a:cubicBezTo>
                  <a:cubicBezTo>
                    <a:pt x="502" y="6466"/>
                    <a:pt x="1" y="6416"/>
                    <a:pt x="1" y="6416"/>
                  </a:cubicBezTo>
                  <a:lnTo>
                    <a:pt x="1" y="6416"/>
                  </a:lnTo>
                  <a:cubicBezTo>
                    <a:pt x="1" y="6416"/>
                    <a:pt x="1730" y="10702"/>
                    <a:pt x="1705" y="11028"/>
                  </a:cubicBezTo>
                  <a:cubicBezTo>
                    <a:pt x="1705" y="11353"/>
                    <a:pt x="5916" y="11704"/>
                    <a:pt x="5916" y="11704"/>
                  </a:cubicBezTo>
                  <a:cubicBezTo>
                    <a:pt x="5916" y="11704"/>
                    <a:pt x="11430" y="8271"/>
                    <a:pt x="10176" y="7870"/>
                  </a:cubicBezTo>
                  <a:cubicBezTo>
                    <a:pt x="9926" y="7770"/>
                    <a:pt x="9374" y="7669"/>
                    <a:pt x="8622" y="7544"/>
                  </a:cubicBezTo>
                  <a:cubicBezTo>
                    <a:pt x="8096" y="7469"/>
                    <a:pt x="7695" y="6968"/>
                    <a:pt x="7745" y="6441"/>
                  </a:cubicBezTo>
                  <a:lnTo>
                    <a:pt x="8196" y="376"/>
                  </a:lnTo>
                  <a:lnTo>
                    <a:pt x="2858"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4260902" y="2632162"/>
              <a:ext cx="2391" cy="26840"/>
            </a:xfrm>
            <a:custGeom>
              <a:avLst/>
              <a:gdLst/>
              <a:ahLst/>
              <a:cxnLst/>
              <a:rect l="l" t="t" r="r" b="b"/>
              <a:pathLst>
                <a:path w="76" h="853" extrusionOk="0">
                  <a:moveTo>
                    <a:pt x="75" y="0"/>
                  </a:moveTo>
                  <a:lnTo>
                    <a:pt x="0" y="853"/>
                  </a:lnTo>
                  <a:lnTo>
                    <a:pt x="25" y="853"/>
                  </a:lnTo>
                  <a:lnTo>
                    <a:pt x="75" y="0"/>
                  </a:lnTo>
                  <a:close/>
                </a:path>
              </a:pathLst>
            </a:custGeom>
            <a:solidFill>
              <a:srgbClr val="EE2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4261689" y="2632162"/>
              <a:ext cx="168778" cy="52861"/>
            </a:xfrm>
            <a:custGeom>
              <a:avLst/>
              <a:gdLst/>
              <a:ahLst/>
              <a:cxnLst/>
              <a:rect l="l" t="t" r="r" b="b"/>
              <a:pathLst>
                <a:path w="5364" h="1680" extrusionOk="0">
                  <a:moveTo>
                    <a:pt x="50" y="0"/>
                  </a:moveTo>
                  <a:lnTo>
                    <a:pt x="0" y="853"/>
                  </a:lnTo>
                  <a:cubicBezTo>
                    <a:pt x="1078" y="1404"/>
                    <a:pt x="2281" y="1680"/>
                    <a:pt x="3484" y="1680"/>
                  </a:cubicBezTo>
                  <a:cubicBezTo>
                    <a:pt x="4085" y="1680"/>
                    <a:pt x="4687" y="1629"/>
                    <a:pt x="5288" y="1479"/>
                  </a:cubicBezTo>
                  <a:lnTo>
                    <a:pt x="5364" y="577"/>
                  </a:lnTo>
                  <a:lnTo>
                    <a:pt x="5364" y="577"/>
                  </a:lnTo>
                  <a:cubicBezTo>
                    <a:pt x="4737" y="752"/>
                    <a:pt x="4110" y="827"/>
                    <a:pt x="3484" y="827"/>
                  </a:cubicBezTo>
                  <a:cubicBezTo>
                    <a:pt x="2306" y="827"/>
                    <a:pt x="1128" y="552"/>
                    <a:pt x="50" y="0"/>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4636759" y="3960164"/>
              <a:ext cx="244127" cy="246534"/>
            </a:xfrm>
            <a:custGeom>
              <a:avLst/>
              <a:gdLst/>
              <a:ahLst/>
              <a:cxnLst/>
              <a:rect l="l" t="t" r="r" b="b"/>
              <a:pathLst>
                <a:path w="5445" h="5499" extrusionOk="0">
                  <a:moveTo>
                    <a:pt x="1929" y="0"/>
                  </a:moveTo>
                  <a:cubicBezTo>
                    <a:pt x="848" y="0"/>
                    <a:pt x="1" y="1257"/>
                    <a:pt x="658" y="2316"/>
                  </a:cubicBezTo>
                  <a:cubicBezTo>
                    <a:pt x="933" y="2792"/>
                    <a:pt x="1334" y="3343"/>
                    <a:pt x="1785" y="3870"/>
                  </a:cubicBezTo>
                  <a:cubicBezTo>
                    <a:pt x="2634" y="4840"/>
                    <a:pt x="3387" y="5499"/>
                    <a:pt x="4003" y="5499"/>
                  </a:cubicBezTo>
                  <a:cubicBezTo>
                    <a:pt x="4278" y="5499"/>
                    <a:pt x="4526" y="5367"/>
                    <a:pt x="4743" y="5073"/>
                  </a:cubicBezTo>
                  <a:cubicBezTo>
                    <a:pt x="5445" y="4120"/>
                    <a:pt x="4417" y="1439"/>
                    <a:pt x="2587" y="160"/>
                  </a:cubicBezTo>
                  <a:lnTo>
                    <a:pt x="2537" y="135"/>
                  </a:lnTo>
                  <a:cubicBezTo>
                    <a:pt x="2332" y="42"/>
                    <a:pt x="2126" y="0"/>
                    <a:pt x="1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4274306" y="3417592"/>
              <a:ext cx="482642" cy="634460"/>
            </a:xfrm>
            <a:custGeom>
              <a:avLst/>
              <a:gdLst/>
              <a:ahLst/>
              <a:cxnLst/>
              <a:rect l="l" t="t" r="r" b="b"/>
              <a:pathLst>
                <a:path w="15339" h="20164" extrusionOk="0">
                  <a:moveTo>
                    <a:pt x="8948" y="1"/>
                  </a:moveTo>
                  <a:lnTo>
                    <a:pt x="0" y="6317"/>
                  </a:lnTo>
                  <a:cubicBezTo>
                    <a:pt x="0" y="6317"/>
                    <a:pt x="4286" y="9801"/>
                    <a:pt x="7494" y="13134"/>
                  </a:cubicBezTo>
                  <a:cubicBezTo>
                    <a:pt x="10301" y="16041"/>
                    <a:pt x="12807" y="18948"/>
                    <a:pt x="13384" y="19650"/>
                  </a:cubicBezTo>
                  <a:cubicBezTo>
                    <a:pt x="13419" y="19882"/>
                    <a:pt x="13518" y="20164"/>
                    <a:pt x="13851" y="20164"/>
                  </a:cubicBezTo>
                  <a:cubicBezTo>
                    <a:pt x="13987" y="20164"/>
                    <a:pt x="14161" y="20117"/>
                    <a:pt x="14386" y="20001"/>
                  </a:cubicBezTo>
                  <a:cubicBezTo>
                    <a:pt x="15339" y="19500"/>
                    <a:pt x="15288" y="18823"/>
                    <a:pt x="15288" y="18823"/>
                  </a:cubicBezTo>
                  <a:cubicBezTo>
                    <a:pt x="15263" y="18773"/>
                    <a:pt x="15213" y="18723"/>
                    <a:pt x="15138" y="18698"/>
                  </a:cubicBezTo>
                  <a:lnTo>
                    <a:pt x="15188" y="18673"/>
                  </a:lnTo>
                  <a:cubicBezTo>
                    <a:pt x="15188" y="18673"/>
                    <a:pt x="14085" y="12382"/>
                    <a:pt x="12080" y="6943"/>
                  </a:cubicBezTo>
                  <a:cubicBezTo>
                    <a:pt x="10075" y="1530"/>
                    <a:pt x="8948" y="1"/>
                    <a:pt x="894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4412313" y="3700715"/>
              <a:ext cx="330445" cy="350961"/>
            </a:xfrm>
            <a:custGeom>
              <a:avLst/>
              <a:gdLst/>
              <a:ahLst/>
              <a:cxnLst/>
              <a:rect l="l" t="t" r="r" b="b"/>
              <a:pathLst>
                <a:path w="10502" h="11154" extrusionOk="0">
                  <a:moveTo>
                    <a:pt x="2632" y="0"/>
                  </a:moveTo>
                  <a:cubicBezTo>
                    <a:pt x="2532" y="51"/>
                    <a:pt x="2456" y="76"/>
                    <a:pt x="2381" y="126"/>
                  </a:cubicBezTo>
                  <a:cubicBezTo>
                    <a:pt x="1529" y="477"/>
                    <a:pt x="752" y="828"/>
                    <a:pt x="0" y="1128"/>
                  </a:cubicBezTo>
                  <a:cubicBezTo>
                    <a:pt x="1028" y="2081"/>
                    <a:pt x="2130" y="3108"/>
                    <a:pt x="3108" y="4136"/>
                  </a:cubicBezTo>
                  <a:cubicBezTo>
                    <a:pt x="5915" y="7043"/>
                    <a:pt x="8421" y="9950"/>
                    <a:pt x="8998" y="10652"/>
                  </a:cubicBezTo>
                  <a:cubicBezTo>
                    <a:pt x="9048" y="10878"/>
                    <a:pt x="9123" y="11153"/>
                    <a:pt x="9474" y="11153"/>
                  </a:cubicBezTo>
                  <a:cubicBezTo>
                    <a:pt x="9599" y="11153"/>
                    <a:pt x="9775" y="11103"/>
                    <a:pt x="10000" y="11003"/>
                  </a:cubicBezTo>
                  <a:cubicBezTo>
                    <a:pt x="10226" y="10878"/>
                    <a:pt x="10376" y="10752"/>
                    <a:pt x="10501" y="10652"/>
                  </a:cubicBezTo>
                  <a:lnTo>
                    <a:pt x="10501" y="10652"/>
                  </a:lnTo>
                  <a:cubicBezTo>
                    <a:pt x="10376" y="10677"/>
                    <a:pt x="10301" y="10677"/>
                    <a:pt x="10201" y="10677"/>
                  </a:cubicBezTo>
                  <a:cubicBezTo>
                    <a:pt x="9800" y="10677"/>
                    <a:pt x="9725" y="10376"/>
                    <a:pt x="9725" y="10101"/>
                  </a:cubicBezTo>
                  <a:cubicBezTo>
                    <a:pt x="9248" y="9349"/>
                    <a:pt x="7168" y="6091"/>
                    <a:pt x="4787" y="2833"/>
                  </a:cubicBezTo>
                  <a:cubicBezTo>
                    <a:pt x="4110" y="1880"/>
                    <a:pt x="3359" y="928"/>
                    <a:pt x="2632" y="0"/>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4033523" y="4120111"/>
              <a:ext cx="161628" cy="261604"/>
            </a:xfrm>
            <a:custGeom>
              <a:avLst/>
              <a:gdLst/>
              <a:ahLst/>
              <a:cxnLst/>
              <a:rect l="l" t="t" r="r" b="b"/>
              <a:pathLst>
                <a:path w="3768" h="6098" extrusionOk="0">
                  <a:moveTo>
                    <a:pt x="2192" y="1"/>
                  </a:moveTo>
                  <a:cubicBezTo>
                    <a:pt x="1761" y="1"/>
                    <a:pt x="1329" y="185"/>
                    <a:pt x="1028" y="601"/>
                  </a:cubicBezTo>
                  <a:lnTo>
                    <a:pt x="978" y="651"/>
                  </a:lnTo>
                  <a:cubicBezTo>
                    <a:pt x="1" y="2656"/>
                    <a:pt x="427" y="5488"/>
                    <a:pt x="1504" y="5990"/>
                  </a:cubicBezTo>
                  <a:cubicBezTo>
                    <a:pt x="1670" y="6063"/>
                    <a:pt x="1822" y="6097"/>
                    <a:pt x="1962" y="6097"/>
                  </a:cubicBezTo>
                  <a:cubicBezTo>
                    <a:pt x="2740" y="6097"/>
                    <a:pt x="3166" y="5037"/>
                    <a:pt x="3484" y="3508"/>
                  </a:cubicBezTo>
                  <a:cubicBezTo>
                    <a:pt x="3635" y="2807"/>
                    <a:pt x="3710" y="2130"/>
                    <a:pt x="3735" y="1579"/>
                  </a:cubicBezTo>
                  <a:cubicBezTo>
                    <a:pt x="3768" y="622"/>
                    <a:pt x="2981" y="1"/>
                    <a:pt x="2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3967520" y="3567429"/>
              <a:ext cx="350174" cy="633390"/>
            </a:xfrm>
            <a:custGeom>
              <a:avLst/>
              <a:gdLst/>
              <a:ahLst/>
              <a:cxnLst/>
              <a:rect l="l" t="t" r="r" b="b"/>
              <a:pathLst>
                <a:path w="11129" h="20130" extrusionOk="0">
                  <a:moveTo>
                    <a:pt x="251" y="1"/>
                  </a:moveTo>
                  <a:cubicBezTo>
                    <a:pt x="251" y="1"/>
                    <a:pt x="1" y="1906"/>
                    <a:pt x="878" y="7620"/>
                  </a:cubicBezTo>
                  <a:cubicBezTo>
                    <a:pt x="1780" y="13334"/>
                    <a:pt x="3885" y="19374"/>
                    <a:pt x="3885" y="19374"/>
                  </a:cubicBezTo>
                  <a:lnTo>
                    <a:pt x="3936" y="19374"/>
                  </a:lnTo>
                  <a:cubicBezTo>
                    <a:pt x="3911" y="19425"/>
                    <a:pt x="3885" y="19475"/>
                    <a:pt x="3860" y="19550"/>
                  </a:cubicBezTo>
                  <a:cubicBezTo>
                    <a:pt x="3860" y="19550"/>
                    <a:pt x="4138" y="20129"/>
                    <a:pt x="5118" y="20129"/>
                  </a:cubicBezTo>
                  <a:cubicBezTo>
                    <a:pt x="5157" y="20129"/>
                    <a:pt x="5197" y="20128"/>
                    <a:pt x="5239" y="20126"/>
                  </a:cubicBezTo>
                  <a:cubicBezTo>
                    <a:pt x="6091" y="20101"/>
                    <a:pt x="6041" y="19650"/>
                    <a:pt x="5916" y="19349"/>
                  </a:cubicBezTo>
                  <a:cubicBezTo>
                    <a:pt x="6091" y="18447"/>
                    <a:pt x="6868" y="14688"/>
                    <a:pt x="7896" y="10778"/>
                  </a:cubicBezTo>
                  <a:cubicBezTo>
                    <a:pt x="9099" y="6317"/>
                    <a:pt x="11129" y="1179"/>
                    <a:pt x="11129" y="1179"/>
                  </a:cubicBezTo>
                  <a:lnTo>
                    <a:pt x="251"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3999867" y="3827676"/>
              <a:ext cx="122273" cy="373049"/>
            </a:xfrm>
            <a:custGeom>
              <a:avLst/>
              <a:gdLst/>
              <a:ahLst/>
              <a:cxnLst/>
              <a:rect l="l" t="t" r="r" b="b"/>
              <a:pathLst>
                <a:path w="3886" h="11856" extrusionOk="0">
                  <a:moveTo>
                    <a:pt x="1755" y="1"/>
                  </a:moveTo>
                  <a:cubicBezTo>
                    <a:pt x="1253" y="51"/>
                    <a:pt x="727" y="76"/>
                    <a:pt x="201" y="126"/>
                  </a:cubicBezTo>
                  <a:lnTo>
                    <a:pt x="0" y="126"/>
                  </a:lnTo>
                  <a:cubicBezTo>
                    <a:pt x="953" y="5615"/>
                    <a:pt x="2857" y="11103"/>
                    <a:pt x="2857" y="11103"/>
                  </a:cubicBezTo>
                  <a:lnTo>
                    <a:pt x="2908" y="11103"/>
                  </a:lnTo>
                  <a:cubicBezTo>
                    <a:pt x="2883" y="11154"/>
                    <a:pt x="2857" y="11204"/>
                    <a:pt x="2832" y="11279"/>
                  </a:cubicBezTo>
                  <a:cubicBezTo>
                    <a:pt x="2832" y="11279"/>
                    <a:pt x="3083" y="11755"/>
                    <a:pt x="3885" y="11855"/>
                  </a:cubicBezTo>
                  <a:cubicBezTo>
                    <a:pt x="3685" y="11680"/>
                    <a:pt x="3634" y="11529"/>
                    <a:pt x="3634" y="11529"/>
                  </a:cubicBezTo>
                  <a:cubicBezTo>
                    <a:pt x="3659" y="11454"/>
                    <a:pt x="3685" y="11404"/>
                    <a:pt x="3710" y="11354"/>
                  </a:cubicBezTo>
                  <a:lnTo>
                    <a:pt x="3685" y="11354"/>
                  </a:lnTo>
                  <a:cubicBezTo>
                    <a:pt x="3685" y="11354"/>
                    <a:pt x="2206" y="5590"/>
                    <a:pt x="1755"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3590095" y="2770167"/>
              <a:ext cx="557277" cy="563035"/>
            </a:xfrm>
            <a:custGeom>
              <a:avLst/>
              <a:gdLst/>
              <a:ahLst/>
              <a:cxnLst/>
              <a:rect l="l" t="t" r="r" b="b"/>
              <a:pathLst>
                <a:path w="17711" h="17894" extrusionOk="0">
                  <a:moveTo>
                    <a:pt x="14101" y="0"/>
                  </a:moveTo>
                  <a:cubicBezTo>
                    <a:pt x="9715" y="3434"/>
                    <a:pt x="5354" y="8146"/>
                    <a:pt x="3098" y="15013"/>
                  </a:cubicBezTo>
                  <a:cubicBezTo>
                    <a:pt x="3075" y="15010"/>
                    <a:pt x="3047" y="15008"/>
                    <a:pt x="3017" y="15008"/>
                  </a:cubicBezTo>
                  <a:cubicBezTo>
                    <a:pt x="2556" y="15008"/>
                    <a:pt x="1339" y="15358"/>
                    <a:pt x="893" y="16016"/>
                  </a:cubicBezTo>
                  <a:cubicBezTo>
                    <a:pt x="1" y="17312"/>
                    <a:pt x="891" y="17761"/>
                    <a:pt x="1458" y="17761"/>
                  </a:cubicBezTo>
                  <a:cubicBezTo>
                    <a:pt x="1560" y="17761"/>
                    <a:pt x="1651" y="17747"/>
                    <a:pt x="1720" y="17720"/>
                  </a:cubicBezTo>
                  <a:cubicBezTo>
                    <a:pt x="2148" y="17553"/>
                    <a:pt x="3254" y="16912"/>
                    <a:pt x="3430" y="16912"/>
                  </a:cubicBezTo>
                  <a:cubicBezTo>
                    <a:pt x="3439" y="16912"/>
                    <a:pt x="3446" y="16914"/>
                    <a:pt x="3449" y="16918"/>
                  </a:cubicBezTo>
                  <a:cubicBezTo>
                    <a:pt x="3550" y="16993"/>
                    <a:pt x="3374" y="17469"/>
                    <a:pt x="3550" y="17745"/>
                  </a:cubicBezTo>
                  <a:cubicBezTo>
                    <a:pt x="3617" y="17851"/>
                    <a:pt x="3692" y="17894"/>
                    <a:pt x="3756" y="17894"/>
                  </a:cubicBezTo>
                  <a:cubicBezTo>
                    <a:pt x="3858" y="17894"/>
                    <a:pt x="3931" y="17783"/>
                    <a:pt x="3900" y="17645"/>
                  </a:cubicBezTo>
                  <a:cubicBezTo>
                    <a:pt x="3850" y="17419"/>
                    <a:pt x="4051" y="16943"/>
                    <a:pt x="4101" y="16642"/>
                  </a:cubicBezTo>
                  <a:cubicBezTo>
                    <a:pt x="4151" y="16341"/>
                    <a:pt x="4001" y="15865"/>
                    <a:pt x="4001" y="15865"/>
                  </a:cubicBezTo>
                  <a:cubicBezTo>
                    <a:pt x="4001" y="15865"/>
                    <a:pt x="9464" y="10051"/>
                    <a:pt x="17159" y="5840"/>
                  </a:cubicBezTo>
                  <a:cubicBezTo>
                    <a:pt x="17710" y="4061"/>
                    <a:pt x="16482" y="1354"/>
                    <a:pt x="1410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1"/>
            <p:cNvSpPr/>
            <p:nvPr/>
          </p:nvSpPr>
          <p:spPr>
            <a:xfrm>
              <a:off x="3707303" y="3023304"/>
              <a:ext cx="212924" cy="282367"/>
            </a:xfrm>
            <a:custGeom>
              <a:avLst/>
              <a:gdLst/>
              <a:ahLst/>
              <a:cxnLst/>
              <a:rect l="l" t="t" r="r" b="b"/>
              <a:pathLst>
                <a:path w="6767" h="8974" extrusionOk="0">
                  <a:moveTo>
                    <a:pt x="5489" y="1"/>
                  </a:moveTo>
                  <a:cubicBezTo>
                    <a:pt x="2005" y="3986"/>
                    <a:pt x="0" y="7219"/>
                    <a:pt x="0" y="7219"/>
                  </a:cubicBezTo>
                  <a:cubicBezTo>
                    <a:pt x="0" y="7219"/>
                    <a:pt x="226" y="7695"/>
                    <a:pt x="251" y="7971"/>
                  </a:cubicBezTo>
                  <a:cubicBezTo>
                    <a:pt x="276" y="8246"/>
                    <a:pt x="201" y="8747"/>
                    <a:pt x="276" y="8973"/>
                  </a:cubicBezTo>
                  <a:cubicBezTo>
                    <a:pt x="326" y="8823"/>
                    <a:pt x="351" y="8697"/>
                    <a:pt x="376" y="8597"/>
                  </a:cubicBezTo>
                  <a:cubicBezTo>
                    <a:pt x="376" y="8547"/>
                    <a:pt x="376" y="8497"/>
                    <a:pt x="376" y="8472"/>
                  </a:cubicBezTo>
                  <a:cubicBezTo>
                    <a:pt x="376" y="8171"/>
                    <a:pt x="276" y="7820"/>
                    <a:pt x="276" y="7820"/>
                  </a:cubicBezTo>
                  <a:cubicBezTo>
                    <a:pt x="276" y="7820"/>
                    <a:pt x="2757" y="5189"/>
                    <a:pt x="6692" y="2206"/>
                  </a:cubicBezTo>
                  <a:cubicBezTo>
                    <a:pt x="6717" y="2181"/>
                    <a:pt x="6742" y="2181"/>
                    <a:pt x="6767" y="2156"/>
                  </a:cubicBezTo>
                  <a:cubicBezTo>
                    <a:pt x="6642" y="1905"/>
                    <a:pt x="6165" y="1003"/>
                    <a:pt x="5489"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1"/>
            <p:cNvSpPr/>
            <p:nvPr/>
          </p:nvSpPr>
          <p:spPr>
            <a:xfrm>
              <a:off x="4498276" y="2389818"/>
              <a:ext cx="564388" cy="557025"/>
            </a:xfrm>
            <a:custGeom>
              <a:avLst/>
              <a:gdLst/>
              <a:ahLst/>
              <a:cxnLst/>
              <a:rect l="l" t="t" r="r" b="b"/>
              <a:pathLst>
                <a:path w="17937" h="17703" extrusionOk="0">
                  <a:moveTo>
                    <a:pt x="14189" y="1"/>
                  </a:moveTo>
                  <a:cubicBezTo>
                    <a:pt x="14098" y="1"/>
                    <a:pt x="14030" y="100"/>
                    <a:pt x="14060" y="234"/>
                  </a:cubicBezTo>
                  <a:cubicBezTo>
                    <a:pt x="14085" y="459"/>
                    <a:pt x="13885" y="935"/>
                    <a:pt x="13835" y="1236"/>
                  </a:cubicBezTo>
                  <a:cubicBezTo>
                    <a:pt x="13785" y="1537"/>
                    <a:pt x="13910" y="2038"/>
                    <a:pt x="13910" y="2038"/>
                  </a:cubicBezTo>
                  <a:cubicBezTo>
                    <a:pt x="13910" y="2038"/>
                    <a:pt x="8346" y="7727"/>
                    <a:pt x="576" y="11813"/>
                  </a:cubicBezTo>
                  <a:cubicBezTo>
                    <a:pt x="0" y="13592"/>
                    <a:pt x="1178" y="16324"/>
                    <a:pt x="3534" y="17702"/>
                  </a:cubicBezTo>
                  <a:cubicBezTo>
                    <a:pt x="7970" y="14344"/>
                    <a:pt x="12431" y="9707"/>
                    <a:pt x="14787" y="2890"/>
                  </a:cubicBezTo>
                  <a:cubicBezTo>
                    <a:pt x="14812" y="2894"/>
                    <a:pt x="14842" y="2895"/>
                    <a:pt x="14875" y="2895"/>
                  </a:cubicBezTo>
                  <a:cubicBezTo>
                    <a:pt x="15340" y="2895"/>
                    <a:pt x="16550" y="2569"/>
                    <a:pt x="17018" y="1938"/>
                  </a:cubicBezTo>
                  <a:cubicBezTo>
                    <a:pt x="17937" y="634"/>
                    <a:pt x="17033" y="169"/>
                    <a:pt x="16467" y="169"/>
                  </a:cubicBezTo>
                  <a:cubicBezTo>
                    <a:pt x="16370" y="169"/>
                    <a:pt x="16282" y="183"/>
                    <a:pt x="16216" y="209"/>
                  </a:cubicBezTo>
                  <a:cubicBezTo>
                    <a:pt x="15787" y="351"/>
                    <a:pt x="14659" y="991"/>
                    <a:pt x="14481" y="991"/>
                  </a:cubicBezTo>
                  <a:cubicBezTo>
                    <a:pt x="14472" y="991"/>
                    <a:pt x="14465" y="989"/>
                    <a:pt x="14461" y="986"/>
                  </a:cubicBezTo>
                  <a:cubicBezTo>
                    <a:pt x="14386" y="885"/>
                    <a:pt x="14561" y="409"/>
                    <a:pt x="14386" y="159"/>
                  </a:cubicBezTo>
                  <a:cubicBezTo>
                    <a:pt x="14325" y="47"/>
                    <a:pt x="14252" y="1"/>
                    <a:pt x="1418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1"/>
            <p:cNvSpPr/>
            <p:nvPr/>
          </p:nvSpPr>
          <p:spPr>
            <a:xfrm>
              <a:off x="4741156" y="2398722"/>
              <a:ext cx="313895" cy="354139"/>
            </a:xfrm>
            <a:custGeom>
              <a:avLst/>
              <a:gdLst/>
              <a:ahLst/>
              <a:cxnLst/>
              <a:rect l="l" t="t" r="r" b="b"/>
              <a:pathLst>
                <a:path w="9976" h="11255" extrusionOk="0">
                  <a:moveTo>
                    <a:pt x="9249" y="1"/>
                  </a:moveTo>
                  <a:lnTo>
                    <a:pt x="9249" y="1"/>
                  </a:lnTo>
                  <a:cubicBezTo>
                    <a:pt x="9499" y="277"/>
                    <a:pt x="9524" y="753"/>
                    <a:pt x="8948" y="1454"/>
                  </a:cubicBezTo>
                  <a:cubicBezTo>
                    <a:pt x="8472" y="2031"/>
                    <a:pt x="7369" y="2282"/>
                    <a:pt x="6842" y="2282"/>
                  </a:cubicBezTo>
                  <a:cubicBezTo>
                    <a:pt x="6767" y="2282"/>
                    <a:pt x="6717" y="2256"/>
                    <a:pt x="6667" y="2256"/>
                  </a:cubicBezTo>
                  <a:cubicBezTo>
                    <a:pt x="4436" y="5439"/>
                    <a:pt x="2231" y="7545"/>
                    <a:pt x="0" y="9224"/>
                  </a:cubicBezTo>
                  <a:cubicBezTo>
                    <a:pt x="928" y="10201"/>
                    <a:pt x="1880" y="10953"/>
                    <a:pt x="2281" y="11254"/>
                  </a:cubicBezTo>
                  <a:cubicBezTo>
                    <a:pt x="3534" y="9675"/>
                    <a:pt x="4687" y="7921"/>
                    <a:pt x="5665" y="5941"/>
                  </a:cubicBezTo>
                  <a:cubicBezTo>
                    <a:pt x="6191" y="4888"/>
                    <a:pt x="6667" y="3785"/>
                    <a:pt x="7068" y="2607"/>
                  </a:cubicBezTo>
                  <a:lnTo>
                    <a:pt x="7168" y="2607"/>
                  </a:lnTo>
                  <a:cubicBezTo>
                    <a:pt x="7644" y="2607"/>
                    <a:pt x="8848" y="2282"/>
                    <a:pt x="9299" y="1655"/>
                  </a:cubicBezTo>
                  <a:cubicBezTo>
                    <a:pt x="9299" y="1655"/>
                    <a:pt x="9299" y="1630"/>
                    <a:pt x="9299" y="1630"/>
                  </a:cubicBezTo>
                  <a:cubicBezTo>
                    <a:pt x="9975" y="678"/>
                    <a:pt x="9675" y="176"/>
                    <a:pt x="9249"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1"/>
            <p:cNvSpPr/>
            <p:nvPr/>
          </p:nvSpPr>
          <p:spPr>
            <a:xfrm>
              <a:off x="3749089" y="2699906"/>
              <a:ext cx="1067010" cy="1132992"/>
            </a:xfrm>
            <a:custGeom>
              <a:avLst/>
              <a:gdLst/>
              <a:ahLst/>
              <a:cxnLst/>
              <a:rect l="l" t="t" r="r" b="b"/>
              <a:pathLst>
                <a:path w="33911" h="36008" extrusionOk="0">
                  <a:moveTo>
                    <a:pt x="14007" y="0"/>
                  </a:moveTo>
                  <a:cubicBezTo>
                    <a:pt x="12951" y="0"/>
                    <a:pt x="11901" y="145"/>
                    <a:pt x="11554" y="429"/>
                  </a:cubicBezTo>
                  <a:cubicBezTo>
                    <a:pt x="11003" y="855"/>
                    <a:pt x="10827" y="3537"/>
                    <a:pt x="10226" y="6218"/>
                  </a:cubicBezTo>
                  <a:cubicBezTo>
                    <a:pt x="9624" y="9025"/>
                    <a:pt x="8020" y="11682"/>
                    <a:pt x="6767" y="14238"/>
                  </a:cubicBezTo>
                  <a:cubicBezTo>
                    <a:pt x="4687" y="18574"/>
                    <a:pt x="2507" y="22860"/>
                    <a:pt x="1529" y="27597"/>
                  </a:cubicBezTo>
                  <a:cubicBezTo>
                    <a:pt x="1279" y="28750"/>
                    <a:pt x="0" y="33136"/>
                    <a:pt x="878" y="34214"/>
                  </a:cubicBezTo>
                  <a:cubicBezTo>
                    <a:pt x="878" y="34237"/>
                    <a:pt x="2327" y="36008"/>
                    <a:pt x="6937" y="36008"/>
                  </a:cubicBezTo>
                  <a:cubicBezTo>
                    <a:pt x="7325" y="36008"/>
                    <a:pt x="7736" y="35995"/>
                    <a:pt x="8171" y="35968"/>
                  </a:cubicBezTo>
                  <a:cubicBezTo>
                    <a:pt x="13785" y="35617"/>
                    <a:pt x="17294" y="34640"/>
                    <a:pt x="23459" y="31933"/>
                  </a:cubicBezTo>
                  <a:cubicBezTo>
                    <a:pt x="29193" y="29422"/>
                    <a:pt x="31832" y="28943"/>
                    <a:pt x="33011" y="28943"/>
                  </a:cubicBezTo>
                  <a:cubicBezTo>
                    <a:pt x="33739" y="28943"/>
                    <a:pt x="33910" y="29126"/>
                    <a:pt x="33910" y="29126"/>
                  </a:cubicBezTo>
                  <a:cubicBezTo>
                    <a:pt x="33910" y="29126"/>
                    <a:pt x="28572" y="18825"/>
                    <a:pt x="27043" y="13010"/>
                  </a:cubicBezTo>
                  <a:cubicBezTo>
                    <a:pt x="25514" y="7196"/>
                    <a:pt x="26266" y="3311"/>
                    <a:pt x="25790" y="2359"/>
                  </a:cubicBezTo>
                  <a:cubicBezTo>
                    <a:pt x="25339" y="1431"/>
                    <a:pt x="22381" y="1206"/>
                    <a:pt x="22231" y="1131"/>
                  </a:cubicBezTo>
                  <a:cubicBezTo>
                    <a:pt x="22229" y="1130"/>
                    <a:pt x="22228" y="1130"/>
                    <a:pt x="22226" y="1130"/>
                  </a:cubicBezTo>
                  <a:cubicBezTo>
                    <a:pt x="22148" y="1130"/>
                    <a:pt x="21971" y="1669"/>
                    <a:pt x="21529" y="2208"/>
                  </a:cubicBezTo>
                  <a:cubicBezTo>
                    <a:pt x="21094" y="2747"/>
                    <a:pt x="20384" y="3286"/>
                    <a:pt x="19230" y="3286"/>
                  </a:cubicBezTo>
                  <a:cubicBezTo>
                    <a:pt x="18989" y="3286"/>
                    <a:pt x="18728" y="3263"/>
                    <a:pt x="18447" y="3211"/>
                  </a:cubicBezTo>
                  <a:cubicBezTo>
                    <a:pt x="15464" y="2685"/>
                    <a:pt x="15740" y="153"/>
                    <a:pt x="15740" y="153"/>
                  </a:cubicBezTo>
                  <a:cubicBezTo>
                    <a:pt x="15256" y="51"/>
                    <a:pt x="14630" y="0"/>
                    <a:pt x="14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1"/>
            <p:cNvSpPr/>
            <p:nvPr/>
          </p:nvSpPr>
          <p:spPr>
            <a:xfrm>
              <a:off x="4402842" y="2637668"/>
              <a:ext cx="415621" cy="399952"/>
            </a:xfrm>
            <a:custGeom>
              <a:avLst/>
              <a:gdLst/>
              <a:ahLst/>
              <a:cxnLst/>
              <a:rect l="l" t="t" r="r" b="b"/>
              <a:pathLst>
                <a:path w="13209" h="12711" extrusionOk="0">
                  <a:moveTo>
                    <a:pt x="9449" y="1"/>
                  </a:moveTo>
                  <a:cubicBezTo>
                    <a:pt x="7544" y="1429"/>
                    <a:pt x="5239" y="2758"/>
                    <a:pt x="2281" y="3234"/>
                  </a:cubicBezTo>
                  <a:cubicBezTo>
                    <a:pt x="351" y="3560"/>
                    <a:pt x="0" y="7971"/>
                    <a:pt x="0" y="7971"/>
                  </a:cubicBezTo>
                  <a:cubicBezTo>
                    <a:pt x="1935" y="11271"/>
                    <a:pt x="2826" y="12711"/>
                    <a:pt x="3841" y="12711"/>
                  </a:cubicBezTo>
                  <a:cubicBezTo>
                    <a:pt x="5062" y="12711"/>
                    <a:pt x="6463" y="10628"/>
                    <a:pt x="10076" y="7194"/>
                  </a:cubicBezTo>
                  <a:cubicBezTo>
                    <a:pt x="11379" y="5991"/>
                    <a:pt x="13208" y="3785"/>
                    <a:pt x="13208" y="3785"/>
                  </a:cubicBezTo>
                  <a:cubicBezTo>
                    <a:pt x="13208" y="3785"/>
                    <a:pt x="10727" y="2006"/>
                    <a:pt x="9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1"/>
            <p:cNvSpPr/>
            <p:nvPr/>
          </p:nvSpPr>
          <p:spPr>
            <a:xfrm>
              <a:off x="3824794" y="2707866"/>
              <a:ext cx="368298" cy="384880"/>
            </a:xfrm>
            <a:custGeom>
              <a:avLst/>
              <a:gdLst/>
              <a:ahLst/>
              <a:cxnLst/>
              <a:rect l="l" t="t" r="r" b="b"/>
              <a:pathLst>
                <a:path w="11705" h="12232" extrusionOk="0">
                  <a:moveTo>
                    <a:pt x="9499" y="0"/>
                  </a:moveTo>
                  <a:cubicBezTo>
                    <a:pt x="9499" y="0"/>
                    <a:pt x="7143" y="402"/>
                    <a:pt x="5765" y="1805"/>
                  </a:cubicBezTo>
                  <a:cubicBezTo>
                    <a:pt x="4411" y="3208"/>
                    <a:pt x="1730" y="6266"/>
                    <a:pt x="0" y="7870"/>
                  </a:cubicBezTo>
                  <a:cubicBezTo>
                    <a:pt x="1730" y="9474"/>
                    <a:pt x="3058" y="12231"/>
                    <a:pt x="3058" y="12231"/>
                  </a:cubicBezTo>
                  <a:cubicBezTo>
                    <a:pt x="3058" y="12231"/>
                    <a:pt x="5589" y="10903"/>
                    <a:pt x="6968" y="9775"/>
                  </a:cubicBezTo>
                  <a:cubicBezTo>
                    <a:pt x="8346" y="8672"/>
                    <a:pt x="11705" y="3158"/>
                    <a:pt x="9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1"/>
            <p:cNvSpPr/>
            <p:nvPr/>
          </p:nvSpPr>
          <p:spPr>
            <a:xfrm>
              <a:off x="4059997" y="2082499"/>
              <a:ext cx="623605" cy="575275"/>
            </a:xfrm>
            <a:custGeom>
              <a:avLst/>
              <a:gdLst/>
              <a:ahLst/>
              <a:cxnLst/>
              <a:rect l="l" t="t" r="r" b="b"/>
              <a:pathLst>
                <a:path w="19819" h="18283" extrusionOk="0">
                  <a:moveTo>
                    <a:pt x="9690" y="1"/>
                  </a:moveTo>
                  <a:cubicBezTo>
                    <a:pt x="5461" y="1"/>
                    <a:pt x="2034" y="3489"/>
                    <a:pt x="1849" y="8321"/>
                  </a:cubicBezTo>
                  <a:cubicBezTo>
                    <a:pt x="1824" y="8572"/>
                    <a:pt x="1824" y="8848"/>
                    <a:pt x="1824" y="9098"/>
                  </a:cubicBezTo>
                  <a:cubicBezTo>
                    <a:pt x="1673" y="9048"/>
                    <a:pt x="1498" y="9023"/>
                    <a:pt x="1247" y="8998"/>
                  </a:cubicBezTo>
                  <a:cubicBezTo>
                    <a:pt x="1215" y="8995"/>
                    <a:pt x="1183" y="8993"/>
                    <a:pt x="1152" y="8993"/>
                  </a:cubicBezTo>
                  <a:cubicBezTo>
                    <a:pt x="496" y="8993"/>
                    <a:pt x="1" y="9735"/>
                    <a:pt x="144" y="10978"/>
                  </a:cubicBezTo>
                  <a:cubicBezTo>
                    <a:pt x="329" y="12428"/>
                    <a:pt x="1527" y="12842"/>
                    <a:pt x="2284" y="12842"/>
                  </a:cubicBezTo>
                  <a:cubicBezTo>
                    <a:pt x="2352" y="12842"/>
                    <a:pt x="2416" y="12839"/>
                    <a:pt x="2475" y="12833"/>
                  </a:cubicBezTo>
                  <a:lnTo>
                    <a:pt x="2500" y="12833"/>
                  </a:lnTo>
                  <a:cubicBezTo>
                    <a:pt x="2601" y="13134"/>
                    <a:pt x="2726" y="13434"/>
                    <a:pt x="2876" y="13735"/>
                  </a:cubicBezTo>
                  <a:cubicBezTo>
                    <a:pt x="4245" y="16731"/>
                    <a:pt x="7059" y="18282"/>
                    <a:pt x="9897" y="18282"/>
                  </a:cubicBezTo>
                  <a:cubicBezTo>
                    <a:pt x="12306" y="18282"/>
                    <a:pt x="14733" y="17164"/>
                    <a:pt x="16310" y="14863"/>
                  </a:cubicBezTo>
                  <a:cubicBezTo>
                    <a:pt x="16485" y="14587"/>
                    <a:pt x="16661" y="14312"/>
                    <a:pt x="16836" y="14011"/>
                  </a:cubicBezTo>
                  <a:lnTo>
                    <a:pt x="16861" y="14011"/>
                  </a:lnTo>
                  <a:cubicBezTo>
                    <a:pt x="17014" y="14056"/>
                    <a:pt x="17206" y="14085"/>
                    <a:pt x="17417" y="14085"/>
                  </a:cubicBezTo>
                  <a:cubicBezTo>
                    <a:pt x="18143" y="14085"/>
                    <a:pt x="19093" y="13747"/>
                    <a:pt x="19443" y="12582"/>
                  </a:cubicBezTo>
                  <a:cubicBezTo>
                    <a:pt x="19819" y="11304"/>
                    <a:pt x="19393" y="10477"/>
                    <a:pt x="18666" y="10452"/>
                  </a:cubicBezTo>
                  <a:cubicBezTo>
                    <a:pt x="18553" y="10439"/>
                    <a:pt x="18453" y="10433"/>
                    <a:pt x="18359" y="10433"/>
                  </a:cubicBezTo>
                  <a:cubicBezTo>
                    <a:pt x="18265" y="10433"/>
                    <a:pt x="18177" y="10439"/>
                    <a:pt x="18089" y="10452"/>
                  </a:cubicBezTo>
                  <a:cubicBezTo>
                    <a:pt x="18140" y="10201"/>
                    <a:pt x="18190" y="9926"/>
                    <a:pt x="18215" y="9675"/>
                  </a:cubicBezTo>
                  <a:cubicBezTo>
                    <a:pt x="18866" y="4487"/>
                    <a:pt x="15508" y="201"/>
                    <a:pt x="10771" y="76"/>
                  </a:cubicBezTo>
                  <a:cubicBezTo>
                    <a:pt x="10406" y="25"/>
                    <a:pt x="10045" y="1"/>
                    <a:pt x="9690"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1"/>
            <p:cNvSpPr/>
            <p:nvPr/>
          </p:nvSpPr>
          <p:spPr>
            <a:xfrm>
              <a:off x="4649686" y="2476819"/>
              <a:ext cx="22875" cy="35493"/>
            </a:xfrm>
            <a:custGeom>
              <a:avLst/>
              <a:gdLst/>
              <a:ahLst/>
              <a:cxnLst/>
              <a:rect l="l" t="t" r="r" b="b"/>
              <a:pathLst>
                <a:path w="727" h="1128" extrusionOk="0">
                  <a:moveTo>
                    <a:pt x="0" y="1128"/>
                  </a:moveTo>
                  <a:lnTo>
                    <a:pt x="0" y="1128"/>
                  </a:lnTo>
                  <a:cubicBezTo>
                    <a:pt x="301" y="877"/>
                    <a:pt x="551" y="551"/>
                    <a:pt x="702" y="50"/>
                  </a:cubicBezTo>
                  <a:cubicBezTo>
                    <a:pt x="702" y="25"/>
                    <a:pt x="702" y="0"/>
                    <a:pt x="727" y="0"/>
                  </a:cubicBezTo>
                  <a:cubicBezTo>
                    <a:pt x="702" y="0"/>
                    <a:pt x="702" y="25"/>
                    <a:pt x="702" y="50"/>
                  </a:cubicBezTo>
                  <a:cubicBezTo>
                    <a:pt x="551" y="551"/>
                    <a:pt x="301" y="877"/>
                    <a:pt x="0" y="1128"/>
                  </a:cubicBezTo>
                  <a:close/>
                </a:path>
              </a:pathLst>
            </a:custGeom>
            <a:solidFill>
              <a:srgbClr val="EE2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1"/>
            <p:cNvSpPr/>
            <p:nvPr/>
          </p:nvSpPr>
          <p:spPr>
            <a:xfrm>
              <a:off x="4672530" y="2476001"/>
              <a:ext cx="31" cy="850"/>
            </a:xfrm>
            <a:custGeom>
              <a:avLst/>
              <a:gdLst/>
              <a:ahLst/>
              <a:cxnLst/>
              <a:rect l="l" t="t" r="r" b="b"/>
              <a:pathLst>
                <a:path w="1" h="27" extrusionOk="0">
                  <a:moveTo>
                    <a:pt x="1" y="26"/>
                  </a:moveTo>
                  <a:cubicBezTo>
                    <a:pt x="1" y="1"/>
                    <a:pt x="1" y="1"/>
                    <a:pt x="1" y="1"/>
                  </a:cubicBezTo>
                  <a:cubicBezTo>
                    <a:pt x="1" y="1"/>
                    <a:pt x="1" y="1"/>
                    <a:pt x="1" y="26"/>
                  </a:cubicBezTo>
                  <a:close/>
                  <a:moveTo>
                    <a:pt x="1" y="1"/>
                  </a:moveTo>
                  <a:cubicBezTo>
                    <a:pt x="1" y="1"/>
                    <a:pt x="1" y="1"/>
                    <a:pt x="1" y="1"/>
                  </a:cubicBezTo>
                  <a:cubicBezTo>
                    <a:pt x="1" y="1"/>
                    <a:pt x="1" y="1"/>
                    <a:pt x="1" y="1"/>
                  </a:cubicBezTo>
                  <a:close/>
                  <a:moveTo>
                    <a:pt x="1" y="1"/>
                  </a:moveTo>
                  <a:lnTo>
                    <a:pt x="1" y="1"/>
                  </a:lnTo>
                  <a:lnTo>
                    <a:pt x="1" y="1"/>
                  </a:lnTo>
                  <a:close/>
                </a:path>
              </a:pathLst>
            </a:custGeom>
            <a:solidFill>
              <a:srgbClr val="EE2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1"/>
            <p:cNvSpPr/>
            <p:nvPr/>
          </p:nvSpPr>
          <p:spPr>
            <a:xfrm>
              <a:off x="4062954" y="2387678"/>
              <a:ext cx="614354" cy="270536"/>
            </a:xfrm>
            <a:custGeom>
              <a:avLst/>
              <a:gdLst/>
              <a:ahLst/>
              <a:cxnLst/>
              <a:rect l="l" t="t" r="r" b="b"/>
              <a:pathLst>
                <a:path w="19525" h="8598" extrusionOk="0">
                  <a:moveTo>
                    <a:pt x="176" y="1"/>
                  </a:moveTo>
                  <a:cubicBezTo>
                    <a:pt x="50" y="327"/>
                    <a:pt x="0" y="753"/>
                    <a:pt x="50" y="1279"/>
                  </a:cubicBezTo>
                  <a:cubicBezTo>
                    <a:pt x="226" y="2733"/>
                    <a:pt x="1454" y="3134"/>
                    <a:pt x="2181" y="3134"/>
                  </a:cubicBezTo>
                  <a:lnTo>
                    <a:pt x="2406" y="3134"/>
                  </a:lnTo>
                  <a:cubicBezTo>
                    <a:pt x="2507" y="3435"/>
                    <a:pt x="2632" y="3735"/>
                    <a:pt x="2782" y="4036"/>
                  </a:cubicBezTo>
                  <a:cubicBezTo>
                    <a:pt x="4161" y="7044"/>
                    <a:pt x="6968" y="8597"/>
                    <a:pt x="9800" y="8597"/>
                  </a:cubicBezTo>
                  <a:cubicBezTo>
                    <a:pt x="12206" y="8597"/>
                    <a:pt x="14637" y="7470"/>
                    <a:pt x="16216" y="5164"/>
                  </a:cubicBezTo>
                  <a:cubicBezTo>
                    <a:pt x="16391" y="4888"/>
                    <a:pt x="16567" y="4613"/>
                    <a:pt x="16742" y="4312"/>
                  </a:cubicBezTo>
                  <a:lnTo>
                    <a:pt x="16767" y="4312"/>
                  </a:lnTo>
                  <a:cubicBezTo>
                    <a:pt x="16918" y="4362"/>
                    <a:pt x="17118" y="4387"/>
                    <a:pt x="17319" y="4387"/>
                  </a:cubicBezTo>
                  <a:cubicBezTo>
                    <a:pt x="17745" y="4387"/>
                    <a:pt x="18246" y="4287"/>
                    <a:pt x="18647" y="3961"/>
                  </a:cubicBezTo>
                  <a:cubicBezTo>
                    <a:pt x="18948" y="3710"/>
                    <a:pt x="19198" y="3384"/>
                    <a:pt x="19349" y="2883"/>
                  </a:cubicBezTo>
                  <a:cubicBezTo>
                    <a:pt x="19349" y="2858"/>
                    <a:pt x="19349" y="2833"/>
                    <a:pt x="19374" y="2833"/>
                  </a:cubicBezTo>
                  <a:cubicBezTo>
                    <a:pt x="19374" y="2808"/>
                    <a:pt x="19374" y="2808"/>
                    <a:pt x="19374" y="2808"/>
                  </a:cubicBezTo>
                  <a:cubicBezTo>
                    <a:pt x="19524" y="2232"/>
                    <a:pt x="19524" y="1755"/>
                    <a:pt x="19399" y="1404"/>
                  </a:cubicBezTo>
                  <a:lnTo>
                    <a:pt x="19399" y="1404"/>
                  </a:lnTo>
                  <a:cubicBezTo>
                    <a:pt x="19023" y="2507"/>
                    <a:pt x="18096" y="2833"/>
                    <a:pt x="17369" y="2833"/>
                  </a:cubicBezTo>
                  <a:cubicBezTo>
                    <a:pt x="17168" y="2833"/>
                    <a:pt x="16993" y="2808"/>
                    <a:pt x="16817" y="2758"/>
                  </a:cubicBezTo>
                  <a:lnTo>
                    <a:pt x="16792" y="2758"/>
                  </a:lnTo>
                  <a:cubicBezTo>
                    <a:pt x="16642" y="3059"/>
                    <a:pt x="16467" y="3334"/>
                    <a:pt x="16266" y="3610"/>
                  </a:cubicBezTo>
                  <a:cubicBezTo>
                    <a:pt x="14712" y="5916"/>
                    <a:pt x="12281" y="7019"/>
                    <a:pt x="9875" y="7019"/>
                  </a:cubicBezTo>
                  <a:cubicBezTo>
                    <a:pt x="7043" y="7019"/>
                    <a:pt x="4211" y="5490"/>
                    <a:pt x="2858" y="2482"/>
                  </a:cubicBezTo>
                  <a:cubicBezTo>
                    <a:pt x="2707" y="2181"/>
                    <a:pt x="2582" y="1881"/>
                    <a:pt x="2482" y="1580"/>
                  </a:cubicBezTo>
                  <a:lnTo>
                    <a:pt x="2256" y="1580"/>
                  </a:lnTo>
                  <a:cubicBezTo>
                    <a:pt x="1554" y="1580"/>
                    <a:pt x="451" y="1229"/>
                    <a:pt x="176"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1"/>
            <p:cNvSpPr/>
            <p:nvPr/>
          </p:nvSpPr>
          <p:spPr>
            <a:xfrm>
              <a:off x="4456458" y="2393940"/>
              <a:ext cx="72590" cy="35587"/>
            </a:xfrm>
            <a:custGeom>
              <a:avLst/>
              <a:gdLst/>
              <a:ahLst/>
              <a:cxnLst/>
              <a:rect l="l" t="t" r="r" b="b"/>
              <a:pathLst>
                <a:path w="2307" h="1131" extrusionOk="0">
                  <a:moveTo>
                    <a:pt x="1121" y="0"/>
                  </a:moveTo>
                  <a:cubicBezTo>
                    <a:pt x="843" y="0"/>
                    <a:pt x="589" y="167"/>
                    <a:pt x="402" y="378"/>
                  </a:cubicBezTo>
                  <a:cubicBezTo>
                    <a:pt x="301" y="479"/>
                    <a:pt x="251" y="604"/>
                    <a:pt x="176" y="704"/>
                  </a:cubicBezTo>
                  <a:cubicBezTo>
                    <a:pt x="101" y="830"/>
                    <a:pt x="51" y="980"/>
                    <a:pt x="1" y="1105"/>
                  </a:cubicBezTo>
                  <a:cubicBezTo>
                    <a:pt x="176" y="880"/>
                    <a:pt x="326" y="629"/>
                    <a:pt x="502" y="479"/>
                  </a:cubicBezTo>
                  <a:cubicBezTo>
                    <a:pt x="685" y="295"/>
                    <a:pt x="890" y="175"/>
                    <a:pt x="1115" y="175"/>
                  </a:cubicBezTo>
                  <a:cubicBezTo>
                    <a:pt x="1136" y="175"/>
                    <a:pt x="1157" y="176"/>
                    <a:pt x="1179" y="178"/>
                  </a:cubicBezTo>
                  <a:cubicBezTo>
                    <a:pt x="1429" y="178"/>
                    <a:pt x="1655" y="303"/>
                    <a:pt x="1855" y="479"/>
                  </a:cubicBezTo>
                  <a:cubicBezTo>
                    <a:pt x="2056" y="654"/>
                    <a:pt x="2231" y="880"/>
                    <a:pt x="2281" y="1130"/>
                  </a:cubicBezTo>
                  <a:cubicBezTo>
                    <a:pt x="2306" y="855"/>
                    <a:pt x="2131" y="579"/>
                    <a:pt x="1956" y="378"/>
                  </a:cubicBezTo>
                  <a:cubicBezTo>
                    <a:pt x="1755" y="178"/>
                    <a:pt x="1479" y="2"/>
                    <a:pt x="1179" y="2"/>
                  </a:cubicBezTo>
                  <a:cubicBezTo>
                    <a:pt x="1159" y="1"/>
                    <a:pt x="1140" y="0"/>
                    <a:pt x="1121" y="0"/>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1"/>
            <p:cNvSpPr/>
            <p:nvPr/>
          </p:nvSpPr>
          <p:spPr>
            <a:xfrm>
              <a:off x="4231702" y="2375784"/>
              <a:ext cx="72590" cy="36374"/>
            </a:xfrm>
            <a:custGeom>
              <a:avLst/>
              <a:gdLst/>
              <a:ahLst/>
              <a:cxnLst/>
              <a:rect l="l" t="t" r="r" b="b"/>
              <a:pathLst>
                <a:path w="2307" h="1156" extrusionOk="0">
                  <a:moveTo>
                    <a:pt x="1266" y="1"/>
                  </a:moveTo>
                  <a:cubicBezTo>
                    <a:pt x="1245" y="1"/>
                    <a:pt x="1225" y="1"/>
                    <a:pt x="1204" y="3"/>
                  </a:cubicBezTo>
                  <a:cubicBezTo>
                    <a:pt x="903" y="28"/>
                    <a:pt x="627" y="204"/>
                    <a:pt x="452" y="404"/>
                  </a:cubicBezTo>
                  <a:cubicBezTo>
                    <a:pt x="352" y="504"/>
                    <a:pt x="276" y="630"/>
                    <a:pt x="201" y="730"/>
                  </a:cubicBezTo>
                  <a:cubicBezTo>
                    <a:pt x="126" y="855"/>
                    <a:pt x="76" y="980"/>
                    <a:pt x="1" y="1106"/>
                  </a:cubicBezTo>
                  <a:cubicBezTo>
                    <a:pt x="201" y="905"/>
                    <a:pt x="352" y="680"/>
                    <a:pt x="552" y="504"/>
                  </a:cubicBezTo>
                  <a:cubicBezTo>
                    <a:pt x="753" y="329"/>
                    <a:pt x="978" y="204"/>
                    <a:pt x="1229" y="178"/>
                  </a:cubicBezTo>
                  <a:cubicBezTo>
                    <a:pt x="1245" y="177"/>
                    <a:pt x="1262" y="176"/>
                    <a:pt x="1279" y="176"/>
                  </a:cubicBezTo>
                  <a:cubicBezTo>
                    <a:pt x="1491" y="176"/>
                    <a:pt x="1718" y="317"/>
                    <a:pt x="1880" y="479"/>
                  </a:cubicBezTo>
                  <a:cubicBezTo>
                    <a:pt x="2081" y="655"/>
                    <a:pt x="2231" y="880"/>
                    <a:pt x="2281" y="1156"/>
                  </a:cubicBezTo>
                  <a:cubicBezTo>
                    <a:pt x="2307" y="855"/>
                    <a:pt x="2181" y="605"/>
                    <a:pt x="1981" y="379"/>
                  </a:cubicBezTo>
                  <a:cubicBezTo>
                    <a:pt x="1817" y="168"/>
                    <a:pt x="1565" y="1"/>
                    <a:pt x="1266"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1"/>
            <p:cNvSpPr/>
            <p:nvPr/>
          </p:nvSpPr>
          <p:spPr>
            <a:xfrm>
              <a:off x="4297150" y="2535155"/>
              <a:ext cx="115193" cy="26053"/>
            </a:xfrm>
            <a:custGeom>
              <a:avLst/>
              <a:gdLst/>
              <a:ahLst/>
              <a:cxnLst/>
              <a:rect l="l" t="t" r="r" b="b"/>
              <a:pathLst>
                <a:path w="3661" h="828" extrusionOk="0">
                  <a:moveTo>
                    <a:pt x="1" y="1"/>
                  </a:moveTo>
                  <a:lnTo>
                    <a:pt x="1" y="1"/>
                  </a:lnTo>
                  <a:cubicBezTo>
                    <a:pt x="227" y="251"/>
                    <a:pt x="502" y="427"/>
                    <a:pt x="803" y="577"/>
                  </a:cubicBezTo>
                  <a:cubicBezTo>
                    <a:pt x="1104" y="702"/>
                    <a:pt x="1430" y="778"/>
                    <a:pt x="1755" y="828"/>
                  </a:cubicBezTo>
                  <a:cubicBezTo>
                    <a:pt x="2106" y="828"/>
                    <a:pt x="2432" y="828"/>
                    <a:pt x="2758" y="753"/>
                  </a:cubicBezTo>
                  <a:cubicBezTo>
                    <a:pt x="2908" y="728"/>
                    <a:pt x="3059" y="652"/>
                    <a:pt x="3209" y="602"/>
                  </a:cubicBezTo>
                  <a:cubicBezTo>
                    <a:pt x="3359" y="552"/>
                    <a:pt x="3510" y="477"/>
                    <a:pt x="3660" y="427"/>
                  </a:cubicBezTo>
                  <a:lnTo>
                    <a:pt x="3660" y="427"/>
                  </a:lnTo>
                  <a:cubicBezTo>
                    <a:pt x="3359" y="502"/>
                    <a:pt x="3034" y="577"/>
                    <a:pt x="2733" y="627"/>
                  </a:cubicBezTo>
                  <a:cubicBezTo>
                    <a:pt x="2502" y="645"/>
                    <a:pt x="2272" y="663"/>
                    <a:pt x="2051" y="663"/>
                  </a:cubicBezTo>
                  <a:cubicBezTo>
                    <a:pt x="1959" y="663"/>
                    <a:pt x="1869" y="660"/>
                    <a:pt x="1780" y="652"/>
                  </a:cubicBezTo>
                  <a:cubicBezTo>
                    <a:pt x="1455" y="627"/>
                    <a:pt x="1154" y="552"/>
                    <a:pt x="853" y="452"/>
                  </a:cubicBezTo>
                  <a:cubicBezTo>
                    <a:pt x="552" y="352"/>
                    <a:pt x="277" y="201"/>
                    <a:pt x="1"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1"/>
            <p:cNvSpPr/>
            <p:nvPr/>
          </p:nvSpPr>
          <p:spPr>
            <a:xfrm>
              <a:off x="4324776" y="2571434"/>
              <a:ext cx="47323" cy="19760"/>
            </a:xfrm>
            <a:custGeom>
              <a:avLst/>
              <a:gdLst/>
              <a:ahLst/>
              <a:cxnLst/>
              <a:rect l="l" t="t" r="r" b="b"/>
              <a:pathLst>
                <a:path w="1504" h="628" extrusionOk="0">
                  <a:moveTo>
                    <a:pt x="0" y="1"/>
                  </a:moveTo>
                  <a:lnTo>
                    <a:pt x="0" y="1"/>
                  </a:lnTo>
                  <a:cubicBezTo>
                    <a:pt x="25" y="126"/>
                    <a:pt x="126" y="251"/>
                    <a:pt x="251" y="351"/>
                  </a:cubicBezTo>
                  <a:cubicBezTo>
                    <a:pt x="351" y="452"/>
                    <a:pt x="501" y="502"/>
                    <a:pt x="652" y="552"/>
                  </a:cubicBezTo>
                  <a:cubicBezTo>
                    <a:pt x="777" y="602"/>
                    <a:pt x="928" y="627"/>
                    <a:pt x="1078" y="627"/>
                  </a:cubicBezTo>
                  <a:cubicBezTo>
                    <a:pt x="1228" y="627"/>
                    <a:pt x="1354" y="627"/>
                    <a:pt x="1504" y="577"/>
                  </a:cubicBezTo>
                  <a:cubicBezTo>
                    <a:pt x="1354" y="552"/>
                    <a:pt x="1228" y="527"/>
                    <a:pt x="1078" y="502"/>
                  </a:cubicBezTo>
                  <a:cubicBezTo>
                    <a:pt x="953" y="477"/>
                    <a:pt x="827" y="452"/>
                    <a:pt x="702" y="402"/>
                  </a:cubicBezTo>
                  <a:cubicBezTo>
                    <a:pt x="552" y="351"/>
                    <a:pt x="426" y="301"/>
                    <a:pt x="326" y="251"/>
                  </a:cubicBezTo>
                  <a:cubicBezTo>
                    <a:pt x="201" y="176"/>
                    <a:pt x="100" y="101"/>
                    <a:pt x="0"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1"/>
            <p:cNvSpPr/>
            <p:nvPr/>
          </p:nvSpPr>
          <p:spPr>
            <a:xfrm>
              <a:off x="4337394" y="2480752"/>
              <a:ext cx="62332" cy="19036"/>
            </a:xfrm>
            <a:custGeom>
              <a:avLst/>
              <a:gdLst/>
              <a:ahLst/>
              <a:cxnLst/>
              <a:rect l="l" t="t" r="r" b="b"/>
              <a:pathLst>
                <a:path w="1981" h="605" extrusionOk="0">
                  <a:moveTo>
                    <a:pt x="0" y="0"/>
                  </a:moveTo>
                  <a:lnTo>
                    <a:pt x="0" y="0"/>
                  </a:lnTo>
                  <a:cubicBezTo>
                    <a:pt x="50" y="76"/>
                    <a:pt x="126" y="151"/>
                    <a:pt x="176" y="226"/>
                  </a:cubicBezTo>
                  <a:cubicBezTo>
                    <a:pt x="251" y="276"/>
                    <a:pt x="326" y="326"/>
                    <a:pt x="426" y="376"/>
                  </a:cubicBezTo>
                  <a:cubicBezTo>
                    <a:pt x="577" y="477"/>
                    <a:pt x="777" y="552"/>
                    <a:pt x="953" y="602"/>
                  </a:cubicBezTo>
                  <a:cubicBezTo>
                    <a:pt x="981" y="604"/>
                    <a:pt x="1010" y="605"/>
                    <a:pt x="1039" y="605"/>
                  </a:cubicBezTo>
                  <a:cubicBezTo>
                    <a:pt x="1413" y="605"/>
                    <a:pt x="1794" y="453"/>
                    <a:pt x="1980" y="151"/>
                  </a:cubicBezTo>
                  <a:lnTo>
                    <a:pt x="1980" y="151"/>
                  </a:lnTo>
                  <a:cubicBezTo>
                    <a:pt x="1730" y="338"/>
                    <a:pt x="1446" y="439"/>
                    <a:pt x="1155" y="439"/>
                  </a:cubicBezTo>
                  <a:cubicBezTo>
                    <a:pt x="1096" y="439"/>
                    <a:pt x="1037" y="435"/>
                    <a:pt x="978" y="426"/>
                  </a:cubicBezTo>
                  <a:cubicBezTo>
                    <a:pt x="802" y="401"/>
                    <a:pt x="652" y="351"/>
                    <a:pt x="476" y="276"/>
                  </a:cubicBezTo>
                  <a:cubicBezTo>
                    <a:pt x="326" y="201"/>
                    <a:pt x="151" y="101"/>
                    <a:pt x="0" y="0"/>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1"/>
            <p:cNvSpPr/>
            <p:nvPr/>
          </p:nvSpPr>
          <p:spPr>
            <a:xfrm>
              <a:off x="3975418" y="2019600"/>
              <a:ext cx="595412" cy="347279"/>
            </a:xfrm>
            <a:custGeom>
              <a:avLst/>
              <a:gdLst/>
              <a:ahLst/>
              <a:cxnLst/>
              <a:rect l="l" t="t" r="r" b="b"/>
              <a:pathLst>
                <a:path w="18923" h="11037" extrusionOk="0">
                  <a:moveTo>
                    <a:pt x="13682" y="1"/>
                  </a:moveTo>
                  <a:cubicBezTo>
                    <a:pt x="11495" y="1"/>
                    <a:pt x="8926" y="741"/>
                    <a:pt x="6767" y="2476"/>
                  </a:cubicBezTo>
                  <a:cubicBezTo>
                    <a:pt x="5013" y="3879"/>
                    <a:pt x="0" y="10646"/>
                    <a:pt x="3233" y="10997"/>
                  </a:cubicBezTo>
                  <a:cubicBezTo>
                    <a:pt x="3474" y="11024"/>
                    <a:pt x="3722" y="11036"/>
                    <a:pt x="3976" y="11036"/>
                  </a:cubicBezTo>
                  <a:cubicBezTo>
                    <a:pt x="9278" y="11036"/>
                    <a:pt x="17244" y="5559"/>
                    <a:pt x="17244" y="5559"/>
                  </a:cubicBezTo>
                  <a:cubicBezTo>
                    <a:pt x="17244" y="5559"/>
                    <a:pt x="18923" y="3253"/>
                    <a:pt x="18321" y="2000"/>
                  </a:cubicBezTo>
                  <a:cubicBezTo>
                    <a:pt x="17705" y="754"/>
                    <a:pt x="15888" y="1"/>
                    <a:pt x="13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1"/>
            <p:cNvSpPr/>
            <p:nvPr/>
          </p:nvSpPr>
          <p:spPr>
            <a:xfrm>
              <a:off x="4431318" y="2078597"/>
              <a:ext cx="286206" cy="332774"/>
            </a:xfrm>
            <a:custGeom>
              <a:avLst/>
              <a:gdLst/>
              <a:ahLst/>
              <a:cxnLst/>
              <a:rect l="l" t="t" r="r" b="b"/>
              <a:pathLst>
                <a:path w="9096" h="10576" extrusionOk="0">
                  <a:moveTo>
                    <a:pt x="2542" y="1"/>
                  </a:moveTo>
                  <a:cubicBezTo>
                    <a:pt x="191" y="1"/>
                    <a:pt x="1" y="1497"/>
                    <a:pt x="649" y="1929"/>
                  </a:cubicBezTo>
                  <a:cubicBezTo>
                    <a:pt x="5211" y="4887"/>
                    <a:pt x="6288" y="10576"/>
                    <a:pt x="6288" y="10576"/>
                  </a:cubicBezTo>
                  <a:lnTo>
                    <a:pt x="7792" y="10400"/>
                  </a:lnTo>
                  <a:cubicBezTo>
                    <a:pt x="7792" y="10400"/>
                    <a:pt x="9095" y="4661"/>
                    <a:pt x="6664" y="1729"/>
                  </a:cubicBezTo>
                  <a:cubicBezTo>
                    <a:pt x="6013" y="952"/>
                    <a:pt x="5110" y="350"/>
                    <a:pt x="3832" y="125"/>
                  </a:cubicBezTo>
                  <a:cubicBezTo>
                    <a:pt x="3344" y="39"/>
                    <a:pt x="2915" y="1"/>
                    <a:pt x="2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1"/>
            <p:cNvSpPr/>
            <p:nvPr/>
          </p:nvSpPr>
          <p:spPr>
            <a:xfrm>
              <a:off x="4119718" y="2319871"/>
              <a:ext cx="31" cy="31"/>
            </a:xfrm>
            <a:custGeom>
              <a:avLst/>
              <a:gdLst/>
              <a:ahLst/>
              <a:cxnLst/>
              <a:rect l="l" t="t" r="r" b="b"/>
              <a:pathLst>
                <a:path w="1" h="1" extrusionOk="0">
                  <a:moveTo>
                    <a:pt x="1" y="1"/>
                  </a:moveTo>
                  <a:lnTo>
                    <a:pt x="1" y="1"/>
                  </a:lnTo>
                  <a:lnTo>
                    <a:pt x="1" y="1"/>
                  </a:lnTo>
                  <a:close/>
                </a:path>
              </a:pathLst>
            </a:custGeom>
            <a:solidFill>
              <a:srgbClr val="E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1"/>
            <p:cNvSpPr/>
            <p:nvPr/>
          </p:nvSpPr>
          <p:spPr>
            <a:xfrm>
              <a:off x="4713561" y="3610032"/>
              <a:ext cx="74163" cy="11862"/>
            </a:xfrm>
            <a:custGeom>
              <a:avLst/>
              <a:gdLst/>
              <a:ahLst/>
              <a:cxnLst/>
              <a:rect l="l" t="t" r="r" b="b"/>
              <a:pathLst>
                <a:path w="2357" h="377" extrusionOk="0">
                  <a:moveTo>
                    <a:pt x="2356" y="0"/>
                  </a:moveTo>
                  <a:cubicBezTo>
                    <a:pt x="1855" y="0"/>
                    <a:pt x="1128" y="101"/>
                    <a:pt x="0" y="376"/>
                  </a:cubicBezTo>
                  <a:cubicBezTo>
                    <a:pt x="1128" y="101"/>
                    <a:pt x="1880" y="0"/>
                    <a:pt x="2356" y="0"/>
                  </a:cubicBezTo>
                  <a:close/>
                </a:path>
              </a:pathLst>
            </a:custGeom>
            <a:solidFill>
              <a:srgbClr val="70C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4578701" y="3005966"/>
              <a:ext cx="21333" cy="103331"/>
            </a:xfrm>
            <a:custGeom>
              <a:avLst/>
              <a:gdLst/>
              <a:ahLst/>
              <a:cxnLst/>
              <a:rect l="l" t="t" r="r" b="b"/>
              <a:pathLst>
                <a:path w="678" h="3284" extrusionOk="0">
                  <a:moveTo>
                    <a:pt x="677" y="3283"/>
                  </a:moveTo>
                  <a:cubicBezTo>
                    <a:pt x="677" y="3283"/>
                    <a:pt x="677" y="3283"/>
                    <a:pt x="677" y="3258"/>
                  </a:cubicBezTo>
                  <a:cubicBezTo>
                    <a:pt x="677" y="3283"/>
                    <a:pt x="677" y="3283"/>
                    <a:pt x="677" y="3283"/>
                  </a:cubicBezTo>
                  <a:close/>
                  <a:moveTo>
                    <a:pt x="677" y="3258"/>
                  </a:moveTo>
                  <a:cubicBezTo>
                    <a:pt x="677" y="3258"/>
                    <a:pt x="677" y="3258"/>
                    <a:pt x="677" y="3233"/>
                  </a:cubicBezTo>
                  <a:cubicBezTo>
                    <a:pt x="677" y="3258"/>
                    <a:pt x="677" y="3258"/>
                    <a:pt x="677" y="3258"/>
                  </a:cubicBezTo>
                  <a:close/>
                  <a:moveTo>
                    <a:pt x="677" y="3233"/>
                  </a:moveTo>
                  <a:cubicBezTo>
                    <a:pt x="376" y="2080"/>
                    <a:pt x="151" y="1003"/>
                    <a:pt x="0" y="0"/>
                  </a:cubicBezTo>
                  <a:lnTo>
                    <a:pt x="0" y="0"/>
                  </a:lnTo>
                  <a:cubicBezTo>
                    <a:pt x="151" y="1003"/>
                    <a:pt x="376" y="2080"/>
                    <a:pt x="677" y="3233"/>
                  </a:cubicBezTo>
                  <a:close/>
                </a:path>
              </a:pathLst>
            </a:custGeom>
            <a:solidFill>
              <a:srgbClr val="782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4741156" y="2688924"/>
              <a:ext cx="31" cy="31"/>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736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4434370" y="2965722"/>
              <a:ext cx="381733" cy="656171"/>
            </a:xfrm>
            <a:custGeom>
              <a:avLst/>
              <a:gdLst/>
              <a:ahLst/>
              <a:cxnLst/>
              <a:rect l="l" t="t" r="r" b="b"/>
              <a:pathLst>
                <a:path w="12132" h="20854" extrusionOk="0">
                  <a:moveTo>
                    <a:pt x="477" y="1"/>
                  </a:moveTo>
                  <a:cubicBezTo>
                    <a:pt x="51" y="1179"/>
                    <a:pt x="1" y="2482"/>
                    <a:pt x="402" y="3735"/>
                  </a:cubicBezTo>
                  <a:lnTo>
                    <a:pt x="427" y="3760"/>
                  </a:lnTo>
                  <a:cubicBezTo>
                    <a:pt x="2206" y="9199"/>
                    <a:pt x="7169" y="17946"/>
                    <a:pt x="8873" y="20853"/>
                  </a:cubicBezTo>
                  <a:cubicBezTo>
                    <a:pt x="10001" y="20578"/>
                    <a:pt x="10728" y="20477"/>
                    <a:pt x="11229" y="20477"/>
                  </a:cubicBezTo>
                  <a:cubicBezTo>
                    <a:pt x="11956" y="20477"/>
                    <a:pt x="12131" y="20678"/>
                    <a:pt x="12131" y="20678"/>
                  </a:cubicBezTo>
                  <a:cubicBezTo>
                    <a:pt x="12131" y="20678"/>
                    <a:pt x="6793" y="10377"/>
                    <a:pt x="5264" y="4562"/>
                  </a:cubicBezTo>
                  <a:cubicBezTo>
                    <a:pt x="5264" y="4562"/>
                    <a:pt x="5264" y="4562"/>
                    <a:pt x="5264" y="4537"/>
                  </a:cubicBezTo>
                  <a:cubicBezTo>
                    <a:pt x="5264" y="4537"/>
                    <a:pt x="5264" y="4537"/>
                    <a:pt x="5264" y="4512"/>
                  </a:cubicBezTo>
                  <a:cubicBezTo>
                    <a:pt x="4963" y="3359"/>
                    <a:pt x="4738" y="2282"/>
                    <a:pt x="4587" y="1279"/>
                  </a:cubicBezTo>
                  <a:cubicBezTo>
                    <a:pt x="3886" y="1931"/>
                    <a:pt x="3359" y="2282"/>
                    <a:pt x="2833" y="2282"/>
                  </a:cubicBezTo>
                  <a:cubicBezTo>
                    <a:pt x="2131" y="2282"/>
                    <a:pt x="1480" y="1580"/>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4449379" y="2688924"/>
              <a:ext cx="369084" cy="348601"/>
            </a:xfrm>
            <a:custGeom>
              <a:avLst/>
              <a:gdLst/>
              <a:ahLst/>
              <a:cxnLst/>
              <a:rect l="l" t="t" r="r" b="b"/>
              <a:pathLst>
                <a:path w="11730" h="11079" extrusionOk="0">
                  <a:moveTo>
                    <a:pt x="9273" y="1"/>
                  </a:moveTo>
                  <a:cubicBezTo>
                    <a:pt x="9048" y="176"/>
                    <a:pt x="4687" y="3785"/>
                    <a:pt x="1679" y="6367"/>
                  </a:cubicBezTo>
                  <a:cubicBezTo>
                    <a:pt x="902" y="7044"/>
                    <a:pt x="351" y="7871"/>
                    <a:pt x="0" y="8798"/>
                  </a:cubicBezTo>
                  <a:cubicBezTo>
                    <a:pt x="1003" y="10377"/>
                    <a:pt x="1654" y="11079"/>
                    <a:pt x="2356" y="11079"/>
                  </a:cubicBezTo>
                  <a:cubicBezTo>
                    <a:pt x="2882" y="11079"/>
                    <a:pt x="3409" y="10728"/>
                    <a:pt x="4110" y="10076"/>
                  </a:cubicBezTo>
                  <a:cubicBezTo>
                    <a:pt x="5138" y="9124"/>
                    <a:pt x="6491" y="7595"/>
                    <a:pt x="8597" y="5565"/>
                  </a:cubicBezTo>
                  <a:cubicBezTo>
                    <a:pt x="9900" y="4362"/>
                    <a:pt x="11729" y="2156"/>
                    <a:pt x="11729" y="2156"/>
                  </a:cubicBezTo>
                  <a:cubicBezTo>
                    <a:pt x="11729" y="2156"/>
                    <a:pt x="10552" y="1981"/>
                    <a:pt x="9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3920197" y="3091111"/>
              <a:ext cx="850" cy="1636"/>
            </a:xfrm>
            <a:custGeom>
              <a:avLst/>
              <a:gdLst/>
              <a:ahLst/>
              <a:cxnLst/>
              <a:rect l="l" t="t" r="r" b="b"/>
              <a:pathLst>
                <a:path w="27" h="52" extrusionOk="0">
                  <a:moveTo>
                    <a:pt x="26" y="51"/>
                  </a:moveTo>
                  <a:lnTo>
                    <a:pt x="26" y="51"/>
                  </a:lnTo>
                  <a:lnTo>
                    <a:pt x="26" y="51"/>
                  </a:lnTo>
                  <a:lnTo>
                    <a:pt x="26" y="51"/>
                  </a:lnTo>
                  <a:lnTo>
                    <a:pt x="26" y="51"/>
                  </a:lnTo>
                  <a:close/>
                  <a:moveTo>
                    <a:pt x="26" y="51"/>
                  </a:moveTo>
                  <a:lnTo>
                    <a:pt x="26" y="51"/>
                  </a:lnTo>
                  <a:lnTo>
                    <a:pt x="26" y="51"/>
                  </a:lnTo>
                  <a:close/>
                  <a:moveTo>
                    <a:pt x="26" y="51"/>
                  </a:moveTo>
                  <a:lnTo>
                    <a:pt x="26" y="51"/>
                  </a:lnTo>
                  <a:lnTo>
                    <a:pt x="26" y="51"/>
                  </a:lnTo>
                  <a:close/>
                  <a:moveTo>
                    <a:pt x="26" y="51"/>
                  </a:moveTo>
                  <a:cubicBezTo>
                    <a:pt x="26" y="51"/>
                    <a:pt x="26" y="26"/>
                    <a:pt x="1" y="1"/>
                  </a:cubicBezTo>
                  <a:lnTo>
                    <a:pt x="1" y="1"/>
                  </a:lnTo>
                  <a:cubicBezTo>
                    <a:pt x="26" y="26"/>
                    <a:pt x="26" y="51"/>
                    <a:pt x="26" y="51"/>
                  </a:cubicBezTo>
                  <a:close/>
                </a:path>
              </a:pathLst>
            </a:custGeom>
            <a:solidFill>
              <a:srgbClr val="773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3878411" y="3020944"/>
              <a:ext cx="1605" cy="2391"/>
            </a:xfrm>
            <a:custGeom>
              <a:avLst/>
              <a:gdLst/>
              <a:ahLst/>
              <a:cxnLst/>
              <a:rect l="l" t="t" r="r" b="b"/>
              <a:pathLst>
                <a:path w="51" h="76" extrusionOk="0">
                  <a:moveTo>
                    <a:pt x="51" y="76"/>
                  </a:moveTo>
                  <a:cubicBezTo>
                    <a:pt x="51" y="50"/>
                    <a:pt x="26" y="25"/>
                    <a:pt x="1" y="0"/>
                  </a:cubicBezTo>
                  <a:lnTo>
                    <a:pt x="1" y="0"/>
                  </a:lnTo>
                  <a:cubicBezTo>
                    <a:pt x="26" y="25"/>
                    <a:pt x="51" y="50"/>
                    <a:pt x="51" y="76"/>
                  </a:cubicBezTo>
                  <a:lnTo>
                    <a:pt x="51" y="76"/>
                  </a:lnTo>
                  <a:close/>
                </a:path>
              </a:pathLst>
            </a:custGeom>
            <a:solidFill>
              <a:srgbClr val="736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1"/>
            <p:cNvSpPr/>
            <p:nvPr/>
          </p:nvSpPr>
          <p:spPr>
            <a:xfrm>
              <a:off x="3879984" y="3023304"/>
              <a:ext cx="40244" cy="67839"/>
            </a:xfrm>
            <a:custGeom>
              <a:avLst/>
              <a:gdLst/>
              <a:ahLst/>
              <a:cxnLst/>
              <a:rect l="l" t="t" r="r" b="b"/>
              <a:pathLst>
                <a:path w="1279" h="2156" extrusionOk="0">
                  <a:moveTo>
                    <a:pt x="1279" y="2156"/>
                  </a:moveTo>
                  <a:cubicBezTo>
                    <a:pt x="1154" y="1905"/>
                    <a:pt x="677" y="1003"/>
                    <a:pt x="1" y="1"/>
                  </a:cubicBezTo>
                  <a:lnTo>
                    <a:pt x="1" y="1"/>
                  </a:lnTo>
                  <a:cubicBezTo>
                    <a:pt x="677" y="1003"/>
                    <a:pt x="1154" y="1905"/>
                    <a:pt x="1279" y="2156"/>
                  </a:cubicBezTo>
                  <a:lnTo>
                    <a:pt x="1279" y="2156"/>
                  </a:lnTo>
                </a:path>
              </a:pathLst>
            </a:custGeom>
            <a:solidFill>
              <a:srgbClr val="735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1"/>
            <p:cNvSpPr/>
            <p:nvPr/>
          </p:nvSpPr>
          <p:spPr>
            <a:xfrm>
              <a:off x="3878411" y="2895555"/>
              <a:ext cx="192440" cy="197191"/>
            </a:xfrm>
            <a:custGeom>
              <a:avLst/>
              <a:gdLst/>
              <a:ahLst/>
              <a:cxnLst/>
              <a:rect l="l" t="t" r="r" b="b"/>
              <a:pathLst>
                <a:path w="6116" h="6267" extrusionOk="0">
                  <a:moveTo>
                    <a:pt x="6116" y="0"/>
                  </a:moveTo>
                  <a:cubicBezTo>
                    <a:pt x="6116" y="0"/>
                    <a:pt x="4036" y="276"/>
                    <a:pt x="477" y="3509"/>
                  </a:cubicBezTo>
                  <a:cubicBezTo>
                    <a:pt x="326" y="3660"/>
                    <a:pt x="176" y="3810"/>
                    <a:pt x="1" y="3985"/>
                  </a:cubicBezTo>
                  <a:cubicBezTo>
                    <a:pt x="26" y="4010"/>
                    <a:pt x="51" y="4035"/>
                    <a:pt x="51" y="4061"/>
                  </a:cubicBezTo>
                  <a:cubicBezTo>
                    <a:pt x="727" y="5063"/>
                    <a:pt x="1204" y="5965"/>
                    <a:pt x="1329" y="6216"/>
                  </a:cubicBezTo>
                  <a:cubicBezTo>
                    <a:pt x="1354" y="6241"/>
                    <a:pt x="1354" y="6266"/>
                    <a:pt x="1354" y="6266"/>
                  </a:cubicBezTo>
                  <a:cubicBezTo>
                    <a:pt x="1354" y="6266"/>
                    <a:pt x="1429" y="6241"/>
                    <a:pt x="1529" y="6191"/>
                  </a:cubicBezTo>
                  <a:cubicBezTo>
                    <a:pt x="3384" y="4913"/>
                    <a:pt x="4487" y="4386"/>
                    <a:pt x="4487" y="4386"/>
                  </a:cubicBezTo>
                  <a:lnTo>
                    <a:pt x="61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1"/>
            <p:cNvSpPr/>
            <p:nvPr/>
          </p:nvSpPr>
          <p:spPr>
            <a:xfrm>
              <a:off x="4492738" y="2346962"/>
              <a:ext cx="78096" cy="43139"/>
            </a:xfrm>
            <a:custGeom>
              <a:avLst/>
              <a:gdLst/>
              <a:ahLst/>
              <a:cxnLst/>
              <a:rect l="l" t="t" r="r" b="b"/>
              <a:pathLst>
                <a:path w="2482" h="1371" extrusionOk="0">
                  <a:moveTo>
                    <a:pt x="433" y="0"/>
                  </a:moveTo>
                  <a:cubicBezTo>
                    <a:pt x="282" y="0"/>
                    <a:pt x="133" y="12"/>
                    <a:pt x="1" y="42"/>
                  </a:cubicBezTo>
                  <a:lnTo>
                    <a:pt x="1" y="67"/>
                  </a:lnTo>
                  <a:cubicBezTo>
                    <a:pt x="477" y="67"/>
                    <a:pt x="953" y="192"/>
                    <a:pt x="1379" y="418"/>
                  </a:cubicBezTo>
                  <a:cubicBezTo>
                    <a:pt x="1605" y="518"/>
                    <a:pt x="1805" y="668"/>
                    <a:pt x="1981" y="819"/>
                  </a:cubicBezTo>
                  <a:cubicBezTo>
                    <a:pt x="2181" y="969"/>
                    <a:pt x="2331" y="1170"/>
                    <a:pt x="2482" y="1370"/>
                  </a:cubicBezTo>
                  <a:lnTo>
                    <a:pt x="2482" y="1345"/>
                  </a:lnTo>
                  <a:cubicBezTo>
                    <a:pt x="2457" y="1245"/>
                    <a:pt x="2382" y="1120"/>
                    <a:pt x="2331" y="1019"/>
                  </a:cubicBezTo>
                  <a:cubicBezTo>
                    <a:pt x="2256" y="919"/>
                    <a:pt x="2181" y="819"/>
                    <a:pt x="2081" y="719"/>
                  </a:cubicBezTo>
                  <a:cubicBezTo>
                    <a:pt x="1905" y="518"/>
                    <a:pt x="1705" y="393"/>
                    <a:pt x="1479" y="242"/>
                  </a:cubicBezTo>
                  <a:cubicBezTo>
                    <a:pt x="1254" y="142"/>
                    <a:pt x="1003" y="42"/>
                    <a:pt x="752" y="17"/>
                  </a:cubicBezTo>
                  <a:cubicBezTo>
                    <a:pt x="649" y="6"/>
                    <a:pt x="541" y="0"/>
                    <a:pt x="433" y="0"/>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1"/>
            <p:cNvSpPr/>
            <p:nvPr/>
          </p:nvSpPr>
          <p:spPr>
            <a:xfrm>
              <a:off x="4207254" y="2335163"/>
              <a:ext cx="82061" cy="34423"/>
            </a:xfrm>
            <a:custGeom>
              <a:avLst/>
              <a:gdLst/>
              <a:ahLst/>
              <a:cxnLst/>
              <a:rect l="l" t="t" r="r" b="b"/>
              <a:pathLst>
                <a:path w="2608" h="1094" extrusionOk="0">
                  <a:moveTo>
                    <a:pt x="2313" y="1"/>
                  </a:moveTo>
                  <a:cubicBezTo>
                    <a:pt x="1929" y="1"/>
                    <a:pt x="1538" y="77"/>
                    <a:pt x="1179" y="216"/>
                  </a:cubicBezTo>
                  <a:cubicBezTo>
                    <a:pt x="953" y="317"/>
                    <a:pt x="728" y="417"/>
                    <a:pt x="527" y="567"/>
                  </a:cubicBezTo>
                  <a:cubicBezTo>
                    <a:pt x="327" y="718"/>
                    <a:pt x="151" y="893"/>
                    <a:pt x="1" y="1068"/>
                  </a:cubicBezTo>
                  <a:lnTo>
                    <a:pt x="1" y="1094"/>
                  </a:lnTo>
                  <a:cubicBezTo>
                    <a:pt x="226" y="943"/>
                    <a:pt x="402" y="818"/>
                    <a:pt x="627" y="692"/>
                  </a:cubicBezTo>
                  <a:cubicBezTo>
                    <a:pt x="828" y="567"/>
                    <a:pt x="1028" y="467"/>
                    <a:pt x="1229" y="392"/>
                  </a:cubicBezTo>
                  <a:cubicBezTo>
                    <a:pt x="1454" y="291"/>
                    <a:pt x="1680" y="241"/>
                    <a:pt x="1906" y="166"/>
                  </a:cubicBezTo>
                  <a:cubicBezTo>
                    <a:pt x="2131" y="116"/>
                    <a:pt x="2357" y="91"/>
                    <a:pt x="2607" y="41"/>
                  </a:cubicBezTo>
                  <a:lnTo>
                    <a:pt x="2607" y="16"/>
                  </a:lnTo>
                  <a:cubicBezTo>
                    <a:pt x="2510" y="6"/>
                    <a:pt x="2412" y="1"/>
                    <a:pt x="2313" y="1"/>
                  </a:cubicBezTo>
                  <a:close/>
                </a:path>
              </a:pathLst>
            </a:custGeom>
            <a:solidFill>
              <a:srgbClr val="452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4" name="Google Shape;2524;p41"/>
          <p:cNvSpPr txBox="1">
            <a:spLocks noGrp="1"/>
          </p:cNvSpPr>
          <p:nvPr>
            <p:ph type="title"/>
          </p:nvPr>
        </p:nvSpPr>
        <p:spPr>
          <a:xfrm>
            <a:off x="1428186" y="153066"/>
            <a:ext cx="5321746" cy="116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Calibri Light" panose="020F0302020204030204" pitchFamily="34" charset="0"/>
                <a:cs typeface="Calibri Light" panose="020F0302020204030204" pitchFamily="34" charset="0"/>
              </a:rPr>
              <a:t>CÂU CHUYỆN VỀ BÉ HẢI AN</a:t>
            </a:r>
            <a:br>
              <a:rPr lang="en" sz="3600">
                <a:latin typeface="Calibri Light" panose="020F0302020204030204" pitchFamily="34" charset="0"/>
                <a:cs typeface="Calibri Light" panose="020F0302020204030204" pitchFamily="34" charset="0"/>
              </a:rPr>
            </a:br>
            <a:r>
              <a:rPr lang="en">
                <a:latin typeface="Calibri Light" panose="020F0302020204030204" pitchFamily="34" charset="0"/>
                <a:cs typeface="Calibri Light" panose="020F0302020204030204" pitchFamily="34" charset="0"/>
              </a:rPr>
              <a:t>SGK GDCD 6/Trang 9-10</a:t>
            </a:r>
            <a:endParaRPr sz="3600">
              <a:latin typeface="Calibri Light" panose="020F0302020204030204" pitchFamily="34" charset="0"/>
              <a:cs typeface="Calibri Light" panose="020F0302020204030204" pitchFamily="34" charset="0"/>
            </a:endParaRPr>
          </a:p>
        </p:txBody>
      </p:sp>
      <p:grpSp>
        <p:nvGrpSpPr>
          <p:cNvPr id="2525" name="Google Shape;2525;p41"/>
          <p:cNvGrpSpPr/>
          <p:nvPr/>
        </p:nvGrpSpPr>
        <p:grpSpPr>
          <a:xfrm>
            <a:off x="6764868" y="1405551"/>
            <a:ext cx="1697517" cy="2974016"/>
            <a:chOff x="6764868" y="1405551"/>
            <a:chExt cx="1697517" cy="2974016"/>
          </a:xfrm>
        </p:grpSpPr>
        <p:sp>
          <p:nvSpPr>
            <p:cNvPr id="2526" name="Google Shape;2526;p41"/>
            <p:cNvSpPr/>
            <p:nvPr/>
          </p:nvSpPr>
          <p:spPr>
            <a:xfrm>
              <a:off x="7396345" y="2375205"/>
              <a:ext cx="125852" cy="321480"/>
            </a:xfrm>
            <a:custGeom>
              <a:avLst/>
              <a:gdLst/>
              <a:ahLst/>
              <a:cxnLst/>
              <a:rect l="l" t="t" r="r" b="b"/>
              <a:pathLst>
                <a:path w="2921" h="7462" extrusionOk="0">
                  <a:moveTo>
                    <a:pt x="2212" y="0"/>
                  </a:moveTo>
                  <a:cubicBezTo>
                    <a:pt x="2212" y="0"/>
                    <a:pt x="181" y="3743"/>
                    <a:pt x="67" y="6049"/>
                  </a:cubicBezTo>
                  <a:cubicBezTo>
                    <a:pt x="0" y="7174"/>
                    <a:pt x="678" y="7462"/>
                    <a:pt x="1389" y="7462"/>
                  </a:cubicBezTo>
                  <a:cubicBezTo>
                    <a:pt x="2136" y="7462"/>
                    <a:pt x="2920" y="7144"/>
                    <a:pt x="2920" y="7144"/>
                  </a:cubicBezTo>
                  <a:lnTo>
                    <a:pt x="2920" y="1552"/>
                  </a:lnTo>
                  <a:lnTo>
                    <a:pt x="22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7" name="Google Shape;2527;p41"/>
            <p:cNvGrpSpPr/>
            <p:nvPr/>
          </p:nvGrpSpPr>
          <p:grpSpPr>
            <a:xfrm>
              <a:off x="7377559" y="2537341"/>
              <a:ext cx="1084825" cy="1544113"/>
              <a:chOff x="6264024" y="2543630"/>
              <a:chExt cx="963775" cy="1371813"/>
            </a:xfrm>
          </p:grpSpPr>
          <p:sp>
            <p:nvSpPr>
              <p:cNvPr id="2528" name="Google Shape;2528;p41"/>
              <p:cNvSpPr/>
              <p:nvPr/>
            </p:nvSpPr>
            <p:spPr>
              <a:xfrm>
                <a:off x="6882647" y="2992835"/>
                <a:ext cx="180019" cy="283082"/>
              </a:xfrm>
              <a:custGeom>
                <a:avLst/>
                <a:gdLst/>
                <a:ahLst/>
                <a:cxnLst/>
                <a:rect l="l" t="t" r="r" b="b"/>
                <a:pathLst>
                  <a:path w="4703" h="7396" extrusionOk="0">
                    <a:moveTo>
                      <a:pt x="4177" y="0"/>
                    </a:moveTo>
                    <a:lnTo>
                      <a:pt x="2534" y="5501"/>
                    </a:lnTo>
                    <a:lnTo>
                      <a:pt x="2534" y="5524"/>
                    </a:lnTo>
                    <a:cubicBezTo>
                      <a:pt x="2534" y="5547"/>
                      <a:pt x="2442" y="5889"/>
                      <a:pt x="2191" y="6209"/>
                    </a:cubicBezTo>
                    <a:cubicBezTo>
                      <a:pt x="1917" y="6551"/>
                      <a:pt x="1484" y="6848"/>
                      <a:pt x="639" y="6871"/>
                    </a:cubicBezTo>
                    <a:cubicBezTo>
                      <a:pt x="479" y="6871"/>
                      <a:pt x="297" y="6848"/>
                      <a:pt x="91" y="6825"/>
                    </a:cubicBezTo>
                    <a:lnTo>
                      <a:pt x="0" y="7350"/>
                    </a:lnTo>
                    <a:cubicBezTo>
                      <a:pt x="228" y="7396"/>
                      <a:pt x="457" y="7396"/>
                      <a:pt x="639" y="7396"/>
                    </a:cubicBezTo>
                    <a:cubicBezTo>
                      <a:pt x="1164" y="7396"/>
                      <a:pt x="1575" y="7304"/>
                      <a:pt x="1895" y="7122"/>
                    </a:cubicBezTo>
                    <a:cubicBezTo>
                      <a:pt x="2397" y="6871"/>
                      <a:pt x="2671" y="6506"/>
                      <a:pt x="2853" y="6186"/>
                    </a:cubicBezTo>
                    <a:cubicBezTo>
                      <a:pt x="2979" y="5952"/>
                      <a:pt x="3034" y="5746"/>
                      <a:pt x="3052" y="5659"/>
                    </a:cubicBezTo>
                    <a:lnTo>
                      <a:pt x="3052" y="5659"/>
                    </a:lnTo>
                    <a:lnTo>
                      <a:pt x="3059" y="5661"/>
                    </a:lnTo>
                    <a:lnTo>
                      <a:pt x="4702" y="160"/>
                    </a:lnTo>
                    <a:lnTo>
                      <a:pt x="4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1"/>
              <p:cNvSpPr/>
              <p:nvPr/>
            </p:nvSpPr>
            <p:spPr>
              <a:xfrm>
                <a:off x="6776921" y="3261936"/>
                <a:ext cx="280498" cy="653507"/>
              </a:xfrm>
              <a:custGeom>
                <a:avLst/>
                <a:gdLst/>
                <a:ahLst/>
                <a:cxnLst/>
                <a:rect l="l" t="t" r="r" b="b"/>
                <a:pathLst>
                  <a:path w="7328" h="17074" extrusionOk="0">
                    <a:moveTo>
                      <a:pt x="0" y="1"/>
                    </a:moveTo>
                    <a:lnTo>
                      <a:pt x="6003" y="17074"/>
                    </a:lnTo>
                    <a:lnTo>
                      <a:pt x="7327" y="17074"/>
                    </a:lnTo>
                    <a:lnTo>
                      <a:pt x="13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1"/>
              <p:cNvSpPr/>
              <p:nvPr/>
            </p:nvSpPr>
            <p:spPr>
              <a:xfrm>
                <a:off x="6264024" y="3261936"/>
                <a:ext cx="279617" cy="653507"/>
              </a:xfrm>
              <a:custGeom>
                <a:avLst/>
                <a:gdLst/>
                <a:ahLst/>
                <a:cxnLst/>
                <a:rect l="l" t="t" r="r" b="b"/>
                <a:pathLst>
                  <a:path w="7305" h="17074" extrusionOk="0">
                    <a:moveTo>
                      <a:pt x="5981" y="1"/>
                    </a:moveTo>
                    <a:lnTo>
                      <a:pt x="1" y="17074"/>
                    </a:lnTo>
                    <a:lnTo>
                      <a:pt x="1325" y="17074"/>
                    </a:lnTo>
                    <a:lnTo>
                      <a:pt x="7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6347050" y="3228748"/>
                <a:ext cx="605512" cy="70809"/>
              </a:xfrm>
              <a:custGeom>
                <a:avLst/>
                <a:gdLst/>
                <a:ahLst/>
                <a:cxnLst/>
                <a:rect l="l" t="t" r="r" b="b"/>
                <a:pathLst>
                  <a:path w="15819" h="1850" extrusionOk="0">
                    <a:moveTo>
                      <a:pt x="502" y="0"/>
                    </a:moveTo>
                    <a:cubicBezTo>
                      <a:pt x="228" y="0"/>
                      <a:pt x="0" y="228"/>
                      <a:pt x="0" y="502"/>
                    </a:cubicBezTo>
                    <a:lnTo>
                      <a:pt x="0" y="1347"/>
                    </a:lnTo>
                    <a:cubicBezTo>
                      <a:pt x="0" y="1621"/>
                      <a:pt x="228" y="1849"/>
                      <a:pt x="502" y="1849"/>
                    </a:cubicBezTo>
                    <a:lnTo>
                      <a:pt x="15316" y="1849"/>
                    </a:lnTo>
                    <a:cubicBezTo>
                      <a:pt x="15590" y="1849"/>
                      <a:pt x="15818" y="1621"/>
                      <a:pt x="15818" y="1347"/>
                    </a:cubicBezTo>
                    <a:lnTo>
                      <a:pt x="15818" y="502"/>
                    </a:lnTo>
                    <a:cubicBezTo>
                      <a:pt x="15818" y="228"/>
                      <a:pt x="15590" y="0"/>
                      <a:pt x="15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6982249" y="2543630"/>
                <a:ext cx="245550" cy="588287"/>
              </a:xfrm>
              <a:custGeom>
                <a:avLst/>
                <a:gdLst/>
                <a:ahLst/>
                <a:cxnLst/>
                <a:rect l="l" t="t" r="r" b="b"/>
                <a:pathLst>
                  <a:path w="6415" h="15370" extrusionOk="0">
                    <a:moveTo>
                      <a:pt x="5032" y="0"/>
                    </a:moveTo>
                    <a:cubicBezTo>
                      <a:pt x="4824" y="0"/>
                      <a:pt x="4620" y="143"/>
                      <a:pt x="4565" y="346"/>
                    </a:cubicBezTo>
                    <a:lnTo>
                      <a:pt x="91" y="14474"/>
                    </a:lnTo>
                    <a:cubicBezTo>
                      <a:pt x="0" y="14726"/>
                      <a:pt x="160" y="15022"/>
                      <a:pt x="411" y="15091"/>
                    </a:cubicBezTo>
                    <a:lnTo>
                      <a:pt x="1233" y="15342"/>
                    </a:lnTo>
                    <a:cubicBezTo>
                      <a:pt x="1290" y="15361"/>
                      <a:pt x="1347" y="15370"/>
                      <a:pt x="1403" y="15370"/>
                    </a:cubicBezTo>
                    <a:cubicBezTo>
                      <a:pt x="1613" y="15370"/>
                      <a:pt x="1800" y="15239"/>
                      <a:pt x="1872" y="15022"/>
                    </a:cubicBezTo>
                    <a:lnTo>
                      <a:pt x="6323" y="893"/>
                    </a:lnTo>
                    <a:cubicBezTo>
                      <a:pt x="6414" y="642"/>
                      <a:pt x="6254" y="368"/>
                      <a:pt x="6003" y="277"/>
                    </a:cubicBezTo>
                    <a:lnTo>
                      <a:pt x="5181" y="26"/>
                    </a:lnTo>
                    <a:cubicBezTo>
                      <a:pt x="5133" y="8"/>
                      <a:pt x="5082" y="0"/>
                      <a:pt x="5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3" name="Google Shape;2533;p41"/>
            <p:cNvSpPr/>
            <p:nvPr/>
          </p:nvSpPr>
          <p:spPr>
            <a:xfrm>
              <a:off x="8214517" y="3190495"/>
              <a:ext cx="24602" cy="7884"/>
            </a:xfrm>
            <a:custGeom>
              <a:avLst/>
              <a:gdLst/>
              <a:ahLst/>
              <a:cxnLst/>
              <a:rect l="l" t="t" r="r" b="b"/>
              <a:pathLst>
                <a:path w="571" h="183" extrusionOk="0">
                  <a:moveTo>
                    <a:pt x="0" y="0"/>
                  </a:moveTo>
                  <a:cubicBezTo>
                    <a:pt x="0" y="23"/>
                    <a:pt x="0" y="23"/>
                    <a:pt x="0" y="23"/>
                  </a:cubicBezTo>
                  <a:lnTo>
                    <a:pt x="571" y="183"/>
                  </a:lnTo>
                  <a:lnTo>
                    <a:pt x="0" y="0"/>
                  </a:lnTo>
                  <a:close/>
                </a:path>
              </a:pathLst>
            </a:custGeom>
            <a:solidFill>
              <a:srgbClr val="7FA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7080564" y="2619077"/>
              <a:ext cx="318658" cy="292098"/>
            </a:xfrm>
            <a:custGeom>
              <a:avLst/>
              <a:gdLst/>
              <a:ahLst/>
              <a:cxnLst/>
              <a:rect l="l" t="t" r="r" b="b"/>
              <a:pathLst>
                <a:path w="7396" h="6780" extrusionOk="0">
                  <a:moveTo>
                    <a:pt x="0" y="1"/>
                  </a:moveTo>
                  <a:cubicBezTo>
                    <a:pt x="1" y="1"/>
                    <a:pt x="229" y="1416"/>
                    <a:pt x="366" y="1484"/>
                  </a:cubicBezTo>
                  <a:cubicBezTo>
                    <a:pt x="480" y="1576"/>
                    <a:pt x="1986" y="3173"/>
                    <a:pt x="1986" y="3173"/>
                  </a:cubicBezTo>
                  <a:lnTo>
                    <a:pt x="3516" y="4543"/>
                  </a:lnTo>
                  <a:cubicBezTo>
                    <a:pt x="4269" y="5228"/>
                    <a:pt x="5136" y="5776"/>
                    <a:pt x="6095" y="6209"/>
                  </a:cubicBezTo>
                  <a:lnTo>
                    <a:pt x="7396" y="6780"/>
                  </a:lnTo>
                  <a:lnTo>
                    <a:pt x="6095" y="3447"/>
                  </a:lnTo>
                  <a:lnTo>
                    <a:pt x="4976" y="2489"/>
                  </a:lnTo>
                  <a:lnTo>
                    <a:pt x="0"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1"/>
            <p:cNvSpPr/>
            <p:nvPr/>
          </p:nvSpPr>
          <p:spPr>
            <a:xfrm>
              <a:off x="7112017" y="2647600"/>
              <a:ext cx="254763" cy="263578"/>
            </a:xfrm>
            <a:custGeom>
              <a:avLst/>
              <a:gdLst/>
              <a:ahLst/>
              <a:cxnLst/>
              <a:rect l="l" t="t" r="r" b="b"/>
              <a:pathLst>
                <a:path w="5913" h="6118" extrusionOk="0">
                  <a:moveTo>
                    <a:pt x="640" y="1"/>
                  </a:moveTo>
                  <a:lnTo>
                    <a:pt x="1" y="2078"/>
                  </a:lnTo>
                  <a:lnTo>
                    <a:pt x="5731" y="5994"/>
                  </a:lnTo>
                  <a:lnTo>
                    <a:pt x="5731" y="5994"/>
                  </a:lnTo>
                  <a:cubicBezTo>
                    <a:pt x="4869" y="5206"/>
                    <a:pt x="4269" y="1849"/>
                    <a:pt x="4269" y="1849"/>
                  </a:cubicBezTo>
                  <a:lnTo>
                    <a:pt x="640" y="1"/>
                  </a:lnTo>
                  <a:close/>
                  <a:moveTo>
                    <a:pt x="5731" y="5994"/>
                  </a:moveTo>
                  <a:cubicBezTo>
                    <a:pt x="5790" y="6048"/>
                    <a:pt x="5851" y="6090"/>
                    <a:pt x="5913" y="6118"/>
                  </a:cubicBezTo>
                  <a:lnTo>
                    <a:pt x="5731" y="599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1"/>
            <p:cNvSpPr/>
            <p:nvPr/>
          </p:nvSpPr>
          <p:spPr>
            <a:xfrm>
              <a:off x="7600589" y="2022277"/>
              <a:ext cx="280580" cy="395578"/>
            </a:xfrm>
            <a:custGeom>
              <a:avLst/>
              <a:gdLst/>
              <a:ahLst/>
              <a:cxnLst/>
              <a:rect l="l" t="t" r="r" b="b"/>
              <a:pathLst>
                <a:path w="5662" h="7983" extrusionOk="0">
                  <a:moveTo>
                    <a:pt x="3628" y="0"/>
                  </a:moveTo>
                  <a:cubicBezTo>
                    <a:pt x="2809" y="0"/>
                    <a:pt x="275" y="2770"/>
                    <a:pt x="275" y="2770"/>
                  </a:cubicBezTo>
                  <a:cubicBezTo>
                    <a:pt x="275" y="2770"/>
                    <a:pt x="731" y="5281"/>
                    <a:pt x="526" y="5966"/>
                  </a:cubicBezTo>
                  <a:cubicBezTo>
                    <a:pt x="298" y="6651"/>
                    <a:pt x="1" y="6765"/>
                    <a:pt x="1" y="6765"/>
                  </a:cubicBezTo>
                  <a:cubicBezTo>
                    <a:pt x="1" y="6765"/>
                    <a:pt x="570" y="7983"/>
                    <a:pt x="2157" y="7983"/>
                  </a:cubicBezTo>
                  <a:cubicBezTo>
                    <a:pt x="2476" y="7983"/>
                    <a:pt x="2837" y="7933"/>
                    <a:pt x="3242" y="7815"/>
                  </a:cubicBezTo>
                  <a:cubicBezTo>
                    <a:pt x="5662" y="7130"/>
                    <a:pt x="5319" y="5532"/>
                    <a:pt x="5319" y="5395"/>
                  </a:cubicBezTo>
                  <a:cubicBezTo>
                    <a:pt x="5319" y="5258"/>
                    <a:pt x="3516" y="2679"/>
                    <a:pt x="3858" y="579"/>
                  </a:cubicBezTo>
                  <a:cubicBezTo>
                    <a:pt x="3926" y="166"/>
                    <a:pt x="3828" y="0"/>
                    <a:pt x="3628"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1"/>
            <p:cNvSpPr/>
            <p:nvPr/>
          </p:nvSpPr>
          <p:spPr>
            <a:xfrm>
              <a:off x="7621302" y="2054770"/>
              <a:ext cx="155139" cy="209428"/>
            </a:xfrm>
            <a:custGeom>
              <a:avLst/>
              <a:gdLst/>
              <a:ahLst/>
              <a:cxnLst/>
              <a:rect l="l" t="t" r="r" b="b"/>
              <a:pathLst>
                <a:path w="2740" h="3699" extrusionOk="0">
                  <a:moveTo>
                    <a:pt x="1575" y="1"/>
                  </a:moveTo>
                  <a:lnTo>
                    <a:pt x="0" y="1713"/>
                  </a:lnTo>
                  <a:lnTo>
                    <a:pt x="91" y="3699"/>
                  </a:lnTo>
                  <a:lnTo>
                    <a:pt x="320" y="3699"/>
                  </a:lnTo>
                  <a:cubicBezTo>
                    <a:pt x="2100" y="3699"/>
                    <a:pt x="2739" y="1256"/>
                    <a:pt x="2739" y="1256"/>
                  </a:cubicBezTo>
                  <a:lnTo>
                    <a:pt x="1575"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1"/>
            <p:cNvSpPr/>
            <p:nvPr/>
          </p:nvSpPr>
          <p:spPr>
            <a:xfrm>
              <a:off x="6963540" y="2958386"/>
              <a:ext cx="1016896" cy="367363"/>
            </a:xfrm>
            <a:custGeom>
              <a:avLst/>
              <a:gdLst/>
              <a:ahLst/>
              <a:cxnLst/>
              <a:rect l="l" t="t" r="r" b="b"/>
              <a:pathLst>
                <a:path w="23602" h="8527" extrusionOk="0">
                  <a:moveTo>
                    <a:pt x="13992" y="0"/>
                  </a:moveTo>
                  <a:cubicBezTo>
                    <a:pt x="13992" y="0"/>
                    <a:pt x="7350" y="1210"/>
                    <a:pt x="3675" y="2991"/>
                  </a:cubicBezTo>
                  <a:cubicBezTo>
                    <a:pt x="0" y="4771"/>
                    <a:pt x="2488" y="7236"/>
                    <a:pt x="4543" y="8035"/>
                  </a:cubicBezTo>
                  <a:cubicBezTo>
                    <a:pt x="5306" y="8323"/>
                    <a:pt x="7130" y="8526"/>
                    <a:pt x="9309" y="8526"/>
                  </a:cubicBezTo>
                  <a:cubicBezTo>
                    <a:pt x="12994" y="8526"/>
                    <a:pt x="17691" y="7945"/>
                    <a:pt x="19972" y="6209"/>
                  </a:cubicBezTo>
                  <a:cubicBezTo>
                    <a:pt x="23602" y="3447"/>
                    <a:pt x="21593" y="571"/>
                    <a:pt x="21593" y="571"/>
                  </a:cubicBezTo>
                  <a:lnTo>
                    <a:pt x="139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1"/>
            <p:cNvSpPr/>
            <p:nvPr/>
          </p:nvSpPr>
          <p:spPr>
            <a:xfrm>
              <a:off x="7054022" y="3179594"/>
              <a:ext cx="870363" cy="987404"/>
            </a:xfrm>
            <a:custGeom>
              <a:avLst/>
              <a:gdLst/>
              <a:ahLst/>
              <a:cxnLst/>
              <a:rect l="l" t="t" r="r" b="b"/>
              <a:pathLst>
                <a:path w="20201" h="22919" extrusionOk="0">
                  <a:moveTo>
                    <a:pt x="2180" y="1"/>
                  </a:moveTo>
                  <a:cubicBezTo>
                    <a:pt x="1855" y="1"/>
                    <a:pt x="1584" y="63"/>
                    <a:pt x="1393" y="208"/>
                  </a:cubicBezTo>
                  <a:cubicBezTo>
                    <a:pt x="0" y="1235"/>
                    <a:pt x="959" y="5161"/>
                    <a:pt x="3607" y="7763"/>
                  </a:cubicBezTo>
                  <a:cubicBezTo>
                    <a:pt x="5775" y="9885"/>
                    <a:pt x="12189" y="14679"/>
                    <a:pt x="14494" y="16368"/>
                  </a:cubicBezTo>
                  <a:cubicBezTo>
                    <a:pt x="14996" y="16733"/>
                    <a:pt x="15225" y="17349"/>
                    <a:pt x="15111" y="17943"/>
                  </a:cubicBezTo>
                  <a:cubicBezTo>
                    <a:pt x="14745" y="19655"/>
                    <a:pt x="14152" y="22919"/>
                    <a:pt x="14608" y="22919"/>
                  </a:cubicBezTo>
                  <a:cubicBezTo>
                    <a:pt x="15248" y="22919"/>
                    <a:pt x="16754" y="20636"/>
                    <a:pt x="17621" y="19449"/>
                  </a:cubicBezTo>
                  <a:cubicBezTo>
                    <a:pt x="18489" y="18285"/>
                    <a:pt x="19539" y="17235"/>
                    <a:pt x="19858" y="15797"/>
                  </a:cubicBezTo>
                  <a:cubicBezTo>
                    <a:pt x="20201" y="14245"/>
                    <a:pt x="18717" y="14405"/>
                    <a:pt x="17074" y="13446"/>
                  </a:cubicBezTo>
                  <a:cubicBezTo>
                    <a:pt x="15407" y="12488"/>
                    <a:pt x="13033" y="7831"/>
                    <a:pt x="13033" y="7831"/>
                  </a:cubicBezTo>
                  <a:cubicBezTo>
                    <a:pt x="11207" y="2673"/>
                    <a:pt x="8354" y="2444"/>
                    <a:pt x="8354" y="2444"/>
                  </a:cubicBezTo>
                  <a:cubicBezTo>
                    <a:pt x="8354" y="2444"/>
                    <a:pt x="4213" y="1"/>
                    <a:pt x="2180"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6787488" y="3058821"/>
              <a:ext cx="982514" cy="820029"/>
            </a:xfrm>
            <a:custGeom>
              <a:avLst/>
              <a:gdLst/>
              <a:ahLst/>
              <a:cxnLst/>
              <a:rect l="l" t="t" r="r" b="b"/>
              <a:pathLst>
                <a:path w="22804" h="19034" extrusionOk="0">
                  <a:moveTo>
                    <a:pt x="14119" y="0"/>
                  </a:moveTo>
                  <a:cubicBezTo>
                    <a:pt x="13129" y="0"/>
                    <a:pt x="11875" y="101"/>
                    <a:pt x="10295" y="340"/>
                  </a:cubicBezTo>
                  <a:cubicBezTo>
                    <a:pt x="1" y="1869"/>
                    <a:pt x="8834" y="9858"/>
                    <a:pt x="8834" y="9858"/>
                  </a:cubicBezTo>
                  <a:lnTo>
                    <a:pt x="19037" y="19034"/>
                  </a:lnTo>
                  <a:lnTo>
                    <a:pt x="22803" y="14241"/>
                  </a:lnTo>
                  <a:lnTo>
                    <a:pt x="17850" y="7553"/>
                  </a:lnTo>
                  <a:lnTo>
                    <a:pt x="17051" y="3056"/>
                  </a:lnTo>
                  <a:cubicBezTo>
                    <a:pt x="17051" y="3056"/>
                    <a:pt x="19568" y="0"/>
                    <a:pt x="14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1"/>
            <p:cNvSpPr/>
            <p:nvPr/>
          </p:nvSpPr>
          <p:spPr>
            <a:xfrm>
              <a:off x="7168072" y="3483572"/>
              <a:ext cx="95434" cy="86552"/>
            </a:xfrm>
            <a:custGeom>
              <a:avLst/>
              <a:gdLst/>
              <a:ahLst/>
              <a:cxnLst/>
              <a:rect l="l" t="t" r="r" b="b"/>
              <a:pathLst>
                <a:path w="2215" h="2009" extrusionOk="0">
                  <a:moveTo>
                    <a:pt x="2215" y="2009"/>
                  </a:moveTo>
                  <a:lnTo>
                    <a:pt x="1" y="0"/>
                  </a:lnTo>
                  <a:lnTo>
                    <a:pt x="1" y="0"/>
                  </a:lnTo>
                  <a:lnTo>
                    <a:pt x="1" y="0"/>
                  </a:lnTo>
                  <a:lnTo>
                    <a:pt x="2215" y="2009"/>
                  </a:lnTo>
                  <a:lnTo>
                    <a:pt x="2215" y="2009"/>
                  </a:lnTo>
                  <a:close/>
                </a:path>
              </a:pathLst>
            </a:custGeom>
            <a:solidFill>
              <a:srgbClr val="CBD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1"/>
            <p:cNvSpPr/>
            <p:nvPr/>
          </p:nvSpPr>
          <p:spPr>
            <a:xfrm>
              <a:off x="7640172" y="3496326"/>
              <a:ext cx="131797" cy="216403"/>
            </a:xfrm>
            <a:custGeom>
              <a:avLst/>
              <a:gdLst/>
              <a:ahLst/>
              <a:cxnLst/>
              <a:rect l="l" t="t" r="r" b="b"/>
              <a:pathLst>
                <a:path w="3059" h="5023" extrusionOk="0">
                  <a:moveTo>
                    <a:pt x="0" y="1"/>
                  </a:moveTo>
                  <a:lnTo>
                    <a:pt x="3013" y="4087"/>
                  </a:lnTo>
                  <a:lnTo>
                    <a:pt x="2283" y="5022"/>
                  </a:lnTo>
                  <a:lnTo>
                    <a:pt x="2305" y="5022"/>
                  </a:lnTo>
                  <a:lnTo>
                    <a:pt x="3059" y="4087"/>
                  </a:lnTo>
                  <a:lnTo>
                    <a:pt x="0" y="1"/>
                  </a:lnTo>
                  <a:close/>
                </a:path>
              </a:pathLst>
            </a:custGeom>
            <a:solidFill>
              <a:srgbClr val="CBD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7600834" y="3444234"/>
              <a:ext cx="1982" cy="1982"/>
            </a:xfrm>
            <a:custGeom>
              <a:avLst/>
              <a:gdLst/>
              <a:ahLst/>
              <a:cxnLst/>
              <a:rect l="l" t="t" r="r" b="b"/>
              <a:pathLst>
                <a:path w="46" h="46" extrusionOk="0">
                  <a:moveTo>
                    <a:pt x="46" y="46"/>
                  </a:moveTo>
                  <a:lnTo>
                    <a:pt x="0" y="0"/>
                  </a:lnTo>
                  <a:lnTo>
                    <a:pt x="0" y="0"/>
                  </a:lnTo>
                  <a:lnTo>
                    <a:pt x="46" y="46"/>
                  </a:lnTo>
                  <a:lnTo>
                    <a:pt x="46" y="46"/>
                  </a:lnTo>
                  <a:close/>
                </a:path>
              </a:pathLst>
            </a:custGeom>
            <a:solidFill>
              <a:srgbClr val="18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1"/>
            <p:cNvSpPr/>
            <p:nvPr/>
          </p:nvSpPr>
          <p:spPr>
            <a:xfrm>
              <a:off x="7634269" y="3488484"/>
              <a:ext cx="5946" cy="7884"/>
            </a:xfrm>
            <a:custGeom>
              <a:avLst/>
              <a:gdLst/>
              <a:ahLst/>
              <a:cxnLst/>
              <a:rect l="l" t="t" r="r" b="b"/>
              <a:pathLst>
                <a:path w="138" h="183" extrusionOk="0">
                  <a:moveTo>
                    <a:pt x="0" y="0"/>
                  </a:moveTo>
                  <a:lnTo>
                    <a:pt x="0" y="23"/>
                  </a:lnTo>
                  <a:lnTo>
                    <a:pt x="137" y="183"/>
                  </a:lnTo>
                  <a:lnTo>
                    <a:pt x="0" y="0"/>
                  </a:lnTo>
                  <a:close/>
                </a:path>
              </a:pathLst>
            </a:custGeom>
            <a:solidFill>
              <a:srgbClr val="14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1"/>
            <p:cNvSpPr/>
            <p:nvPr/>
          </p:nvSpPr>
          <p:spPr>
            <a:xfrm>
              <a:off x="7556541" y="3384213"/>
              <a:ext cx="3016" cy="4007"/>
            </a:xfrm>
            <a:custGeom>
              <a:avLst/>
              <a:gdLst/>
              <a:ahLst/>
              <a:cxnLst/>
              <a:rect l="l" t="t" r="r" b="b"/>
              <a:pathLst>
                <a:path w="70" h="93" extrusionOk="0">
                  <a:moveTo>
                    <a:pt x="69" y="92"/>
                  </a:moveTo>
                  <a:lnTo>
                    <a:pt x="69" y="92"/>
                  </a:lnTo>
                  <a:lnTo>
                    <a:pt x="1" y="1"/>
                  </a:lnTo>
                  <a:lnTo>
                    <a:pt x="69" y="92"/>
                  </a:lnTo>
                  <a:close/>
                </a:path>
              </a:pathLst>
            </a:custGeom>
            <a:solidFill>
              <a:srgbClr val="14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7545726" y="3324237"/>
              <a:ext cx="6937" cy="37395"/>
            </a:xfrm>
            <a:custGeom>
              <a:avLst/>
              <a:gdLst/>
              <a:ahLst/>
              <a:cxnLst/>
              <a:rect l="l" t="t" r="r" b="b"/>
              <a:pathLst>
                <a:path w="161" h="868" extrusionOk="0">
                  <a:moveTo>
                    <a:pt x="161" y="868"/>
                  </a:moveTo>
                  <a:lnTo>
                    <a:pt x="161" y="868"/>
                  </a:lnTo>
                  <a:lnTo>
                    <a:pt x="1" y="0"/>
                  </a:lnTo>
                  <a:lnTo>
                    <a:pt x="1" y="0"/>
                  </a:lnTo>
                  <a:lnTo>
                    <a:pt x="161" y="868"/>
                  </a:lnTo>
                  <a:close/>
                </a:path>
              </a:pathLst>
            </a:custGeom>
            <a:solidFill>
              <a:srgbClr val="18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7118911" y="3087216"/>
              <a:ext cx="3016" cy="1034"/>
            </a:xfrm>
            <a:custGeom>
              <a:avLst/>
              <a:gdLst/>
              <a:ahLst/>
              <a:cxnLst/>
              <a:rect l="l" t="t" r="r" b="b"/>
              <a:pathLst>
                <a:path w="70" h="24" extrusionOk="0">
                  <a:moveTo>
                    <a:pt x="1" y="23"/>
                  </a:moveTo>
                  <a:lnTo>
                    <a:pt x="1" y="23"/>
                  </a:lnTo>
                  <a:cubicBezTo>
                    <a:pt x="24" y="23"/>
                    <a:pt x="46" y="1"/>
                    <a:pt x="69" y="1"/>
                  </a:cubicBezTo>
                  <a:cubicBezTo>
                    <a:pt x="46" y="1"/>
                    <a:pt x="24" y="23"/>
                    <a:pt x="1" y="23"/>
                  </a:cubicBezTo>
                  <a:close/>
                </a:path>
              </a:pathLst>
            </a:custGeom>
            <a:solidFill>
              <a:srgbClr val="CBD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1"/>
            <p:cNvSpPr/>
            <p:nvPr/>
          </p:nvSpPr>
          <p:spPr>
            <a:xfrm>
              <a:off x="7634269" y="3712708"/>
              <a:ext cx="105257" cy="132780"/>
            </a:xfrm>
            <a:custGeom>
              <a:avLst/>
              <a:gdLst/>
              <a:ahLst/>
              <a:cxnLst/>
              <a:rect l="l" t="t" r="r" b="b"/>
              <a:pathLst>
                <a:path w="2443" h="3082" extrusionOk="0">
                  <a:moveTo>
                    <a:pt x="2420" y="0"/>
                  </a:moveTo>
                  <a:lnTo>
                    <a:pt x="0" y="3059"/>
                  </a:lnTo>
                  <a:lnTo>
                    <a:pt x="0" y="3082"/>
                  </a:lnTo>
                  <a:lnTo>
                    <a:pt x="2442" y="0"/>
                  </a:lnTo>
                  <a:close/>
                </a:path>
              </a:pathLst>
            </a:custGeom>
            <a:solidFill>
              <a:srgbClr val="E6A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rot="-827001">
              <a:off x="7272991" y="1669138"/>
              <a:ext cx="122529" cy="227118"/>
            </a:xfrm>
            <a:custGeom>
              <a:avLst/>
              <a:gdLst/>
              <a:ahLst/>
              <a:cxnLst/>
              <a:rect l="l" t="t" r="r" b="b"/>
              <a:pathLst>
                <a:path w="1494" h="2769" extrusionOk="0">
                  <a:moveTo>
                    <a:pt x="1317" y="1"/>
                  </a:moveTo>
                  <a:cubicBezTo>
                    <a:pt x="1211" y="1"/>
                    <a:pt x="1037" y="94"/>
                    <a:pt x="754" y="395"/>
                  </a:cubicBezTo>
                  <a:cubicBezTo>
                    <a:pt x="0" y="1194"/>
                    <a:pt x="457" y="2769"/>
                    <a:pt x="457" y="2769"/>
                  </a:cubicBezTo>
                  <a:lnTo>
                    <a:pt x="1119" y="2381"/>
                  </a:lnTo>
                  <a:lnTo>
                    <a:pt x="1484" y="258"/>
                  </a:lnTo>
                  <a:cubicBezTo>
                    <a:pt x="1484" y="258"/>
                    <a:pt x="1493"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1"/>
            <p:cNvSpPr/>
            <p:nvPr/>
          </p:nvSpPr>
          <p:spPr>
            <a:xfrm>
              <a:off x="7440509" y="2265032"/>
              <a:ext cx="603882" cy="738561"/>
            </a:xfrm>
            <a:custGeom>
              <a:avLst/>
              <a:gdLst/>
              <a:ahLst/>
              <a:cxnLst/>
              <a:rect l="l" t="t" r="r" b="b"/>
              <a:pathLst>
                <a:path w="14016" h="17143" extrusionOk="0">
                  <a:moveTo>
                    <a:pt x="9290" y="1"/>
                  </a:moveTo>
                  <a:cubicBezTo>
                    <a:pt x="9290" y="1"/>
                    <a:pt x="7517" y="1230"/>
                    <a:pt x="5914" y="1230"/>
                  </a:cubicBezTo>
                  <a:cubicBezTo>
                    <a:pt x="5468" y="1230"/>
                    <a:pt x="5035" y="1134"/>
                    <a:pt x="4657" y="891"/>
                  </a:cubicBezTo>
                  <a:cubicBezTo>
                    <a:pt x="4657" y="891"/>
                    <a:pt x="2352" y="1279"/>
                    <a:pt x="1187" y="2557"/>
                  </a:cubicBezTo>
                  <a:cubicBezTo>
                    <a:pt x="1" y="3812"/>
                    <a:pt x="731" y="16549"/>
                    <a:pt x="731" y="16549"/>
                  </a:cubicBezTo>
                  <a:lnTo>
                    <a:pt x="13833" y="17142"/>
                  </a:lnTo>
                  <a:cubicBezTo>
                    <a:pt x="13833" y="17142"/>
                    <a:pt x="14015" y="6506"/>
                    <a:pt x="11733" y="936"/>
                  </a:cubicBezTo>
                  <a:cubicBezTo>
                    <a:pt x="11733" y="936"/>
                    <a:pt x="10934" y="297"/>
                    <a:pt x="9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1"/>
            <p:cNvSpPr/>
            <p:nvPr/>
          </p:nvSpPr>
          <p:spPr>
            <a:xfrm>
              <a:off x="7954423" y="2560538"/>
              <a:ext cx="63938" cy="203607"/>
            </a:xfrm>
            <a:custGeom>
              <a:avLst/>
              <a:gdLst/>
              <a:ahLst/>
              <a:cxnLst/>
              <a:rect l="l" t="t" r="r" b="b"/>
              <a:pathLst>
                <a:path w="1484" h="4726" extrusionOk="0">
                  <a:moveTo>
                    <a:pt x="0" y="0"/>
                  </a:moveTo>
                  <a:lnTo>
                    <a:pt x="0" y="0"/>
                  </a:lnTo>
                  <a:cubicBezTo>
                    <a:pt x="69" y="731"/>
                    <a:pt x="92" y="1895"/>
                    <a:pt x="69" y="2991"/>
                  </a:cubicBezTo>
                  <a:cubicBezTo>
                    <a:pt x="594" y="3470"/>
                    <a:pt x="1027" y="4063"/>
                    <a:pt x="1324" y="4725"/>
                  </a:cubicBezTo>
                  <a:lnTo>
                    <a:pt x="1484" y="4725"/>
                  </a:lnTo>
                  <a:cubicBezTo>
                    <a:pt x="1096" y="3219"/>
                    <a:pt x="639" y="157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1"/>
            <p:cNvSpPr/>
            <p:nvPr/>
          </p:nvSpPr>
          <p:spPr>
            <a:xfrm rot="-276235">
              <a:off x="7785638" y="2277154"/>
              <a:ext cx="571626" cy="682916"/>
            </a:xfrm>
            <a:custGeom>
              <a:avLst/>
              <a:gdLst/>
              <a:ahLst/>
              <a:cxnLst/>
              <a:rect l="l" t="t" r="r" b="b"/>
              <a:pathLst>
                <a:path w="13267" h="15851" extrusionOk="0">
                  <a:moveTo>
                    <a:pt x="288" y="1"/>
                  </a:moveTo>
                  <a:cubicBezTo>
                    <a:pt x="1" y="1"/>
                    <a:pt x="251" y="541"/>
                    <a:pt x="1890" y="2345"/>
                  </a:cubicBezTo>
                  <a:cubicBezTo>
                    <a:pt x="5976" y="6819"/>
                    <a:pt x="5474" y="15515"/>
                    <a:pt x="8304" y="15767"/>
                  </a:cubicBezTo>
                  <a:cubicBezTo>
                    <a:pt x="8658" y="15803"/>
                    <a:pt x="9088" y="15851"/>
                    <a:pt x="9530" y="15851"/>
                  </a:cubicBezTo>
                  <a:cubicBezTo>
                    <a:pt x="11312" y="15851"/>
                    <a:pt x="13266" y="15069"/>
                    <a:pt x="10998" y="9581"/>
                  </a:cubicBezTo>
                  <a:cubicBezTo>
                    <a:pt x="8144" y="2756"/>
                    <a:pt x="4173" y="359"/>
                    <a:pt x="4173" y="359"/>
                  </a:cubicBezTo>
                  <a:lnTo>
                    <a:pt x="2347" y="1204"/>
                  </a:lnTo>
                  <a:cubicBezTo>
                    <a:pt x="2347" y="1204"/>
                    <a:pt x="718"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1"/>
            <p:cNvSpPr/>
            <p:nvPr/>
          </p:nvSpPr>
          <p:spPr>
            <a:xfrm>
              <a:off x="6764868" y="2397955"/>
              <a:ext cx="707114" cy="399158"/>
            </a:xfrm>
            <a:custGeom>
              <a:avLst/>
              <a:gdLst/>
              <a:ahLst/>
              <a:cxnLst/>
              <a:rect l="l" t="t" r="r" b="b"/>
              <a:pathLst>
                <a:path w="16412" h="9265" extrusionOk="0">
                  <a:moveTo>
                    <a:pt x="1504" y="1"/>
                  </a:moveTo>
                  <a:cubicBezTo>
                    <a:pt x="1157" y="1"/>
                    <a:pt x="816" y="196"/>
                    <a:pt x="663" y="545"/>
                  </a:cubicBezTo>
                  <a:lnTo>
                    <a:pt x="252" y="1435"/>
                  </a:lnTo>
                  <a:cubicBezTo>
                    <a:pt x="1" y="1960"/>
                    <a:pt x="320" y="2599"/>
                    <a:pt x="914" y="2713"/>
                  </a:cubicBezTo>
                  <a:lnTo>
                    <a:pt x="2899" y="2896"/>
                  </a:lnTo>
                  <a:lnTo>
                    <a:pt x="15590" y="9264"/>
                  </a:lnTo>
                  <a:lnTo>
                    <a:pt x="16412" y="6228"/>
                  </a:lnTo>
                  <a:lnTo>
                    <a:pt x="3561" y="1686"/>
                  </a:lnTo>
                  <a:lnTo>
                    <a:pt x="2123" y="248"/>
                  </a:lnTo>
                  <a:cubicBezTo>
                    <a:pt x="1946" y="80"/>
                    <a:pt x="1724" y="1"/>
                    <a:pt x="1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1"/>
            <p:cNvSpPr/>
            <p:nvPr/>
          </p:nvSpPr>
          <p:spPr>
            <a:xfrm>
              <a:off x="7174966" y="2976095"/>
              <a:ext cx="1023789" cy="349355"/>
            </a:xfrm>
            <a:custGeom>
              <a:avLst/>
              <a:gdLst/>
              <a:ahLst/>
              <a:cxnLst/>
              <a:rect l="l" t="t" r="r" b="b"/>
              <a:pathLst>
                <a:path w="23762" h="8109" extrusionOk="0">
                  <a:moveTo>
                    <a:pt x="13924" y="0"/>
                  </a:moveTo>
                  <a:cubicBezTo>
                    <a:pt x="13924" y="0"/>
                    <a:pt x="7077" y="1256"/>
                    <a:pt x="3539" y="3310"/>
                  </a:cubicBezTo>
                  <a:cubicBezTo>
                    <a:pt x="1" y="5341"/>
                    <a:pt x="2626" y="7008"/>
                    <a:pt x="4726" y="7624"/>
                  </a:cubicBezTo>
                  <a:cubicBezTo>
                    <a:pt x="5567" y="7877"/>
                    <a:pt x="7656" y="8109"/>
                    <a:pt x="10084" y="8109"/>
                  </a:cubicBezTo>
                  <a:cubicBezTo>
                    <a:pt x="13783" y="8109"/>
                    <a:pt x="18271" y="7571"/>
                    <a:pt x="20338" y="5752"/>
                  </a:cubicBezTo>
                  <a:cubicBezTo>
                    <a:pt x="23762" y="2739"/>
                    <a:pt x="21548" y="0"/>
                    <a:pt x="21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1"/>
            <p:cNvSpPr/>
            <p:nvPr/>
          </p:nvSpPr>
          <p:spPr>
            <a:xfrm>
              <a:off x="7114990" y="3160722"/>
              <a:ext cx="470102" cy="1021482"/>
            </a:xfrm>
            <a:custGeom>
              <a:avLst/>
              <a:gdLst/>
              <a:ahLst/>
              <a:cxnLst/>
              <a:rect l="l" t="t" r="r" b="b"/>
              <a:pathLst>
                <a:path w="10911" h="23710" extrusionOk="0">
                  <a:moveTo>
                    <a:pt x="5157" y="1"/>
                  </a:moveTo>
                  <a:cubicBezTo>
                    <a:pt x="4774" y="1"/>
                    <a:pt x="4348" y="140"/>
                    <a:pt x="3881" y="486"/>
                  </a:cubicBezTo>
                  <a:cubicBezTo>
                    <a:pt x="1530" y="2266"/>
                    <a:pt x="3242" y="8931"/>
                    <a:pt x="4383" y="13222"/>
                  </a:cubicBezTo>
                  <a:cubicBezTo>
                    <a:pt x="5524" y="17513"/>
                    <a:pt x="5730" y="18883"/>
                    <a:pt x="5182" y="20207"/>
                  </a:cubicBezTo>
                  <a:cubicBezTo>
                    <a:pt x="4862" y="21006"/>
                    <a:pt x="0" y="21690"/>
                    <a:pt x="229" y="22718"/>
                  </a:cubicBezTo>
                  <a:cubicBezTo>
                    <a:pt x="387" y="23396"/>
                    <a:pt x="2135" y="23709"/>
                    <a:pt x="3901" y="23709"/>
                  </a:cubicBezTo>
                  <a:cubicBezTo>
                    <a:pt x="4927" y="23709"/>
                    <a:pt x="5958" y="23604"/>
                    <a:pt x="6688" y="23402"/>
                  </a:cubicBezTo>
                  <a:cubicBezTo>
                    <a:pt x="7355" y="23209"/>
                    <a:pt x="7900" y="23165"/>
                    <a:pt x="8365" y="23165"/>
                  </a:cubicBezTo>
                  <a:cubicBezTo>
                    <a:pt x="8505" y="23165"/>
                    <a:pt x="8638" y="23169"/>
                    <a:pt x="8765" y="23174"/>
                  </a:cubicBezTo>
                  <a:cubicBezTo>
                    <a:pt x="9267" y="23174"/>
                    <a:pt x="9678" y="23174"/>
                    <a:pt x="10089" y="22991"/>
                  </a:cubicBezTo>
                  <a:cubicBezTo>
                    <a:pt x="10911" y="22581"/>
                    <a:pt x="9199" y="20640"/>
                    <a:pt x="9039" y="19522"/>
                  </a:cubicBezTo>
                  <a:cubicBezTo>
                    <a:pt x="8720" y="17468"/>
                    <a:pt x="9359" y="16623"/>
                    <a:pt x="9473" y="15436"/>
                  </a:cubicBezTo>
                  <a:cubicBezTo>
                    <a:pt x="9587" y="14272"/>
                    <a:pt x="9884" y="9821"/>
                    <a:pt x="9587" y="6808"/>
                  </a:cubicBezTo>
                  <a:cubicBezTo>
                    <a:pt x="9290" y="3795"/>
                    <a:pt x="7556" y="2312"/>
                    <a:pt x="7556" y="2312"/>
                  </a:cubicBezTo>
                  <a:cubicBezTo>
                    <a:pt x="7556" y="2312"/>
                    <a:pt x="6716" y="1"/>
                    <a:pt x="5157"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1"/>
            <p:cNvSpPr/>
            <p:nvPr/>
          </p:nvSpPr>
          <p:spPr>
            <a:xfrm>
              <a:off x="7196596" y="3137153"/>
              <a:ext cx="388499" cy="795817"/>
            </a:xfrm>
            <a:custGeom>
              <a:avLst/>
              <a:gdLst/>
              <a:ahLst/>
              <a:cxnLst/>
              <a:rect l="l" t="t" r="r" b="b"/>
              <a:pathLst>
                <a:path w="9017" h="18472" extrusionOk="0">
                  <a:moveTo>
                    <a:pt x="2996" y="0"/>
                  </a:moveTo>
                  <a:cubicBezTo>
                    <a:pt x="2627" y="0"/>
                    <a:pt x="2228" y="141"/>
                    <a:pt x="1804" y="485"/>
                  </a:cubicBezTo>
                  <a:cubicBezTo>
                    <a:pt x="1" y="1969"/>
                    <a:pt x="526" y="9455"/>
                    <a:pt x="1667" y="13769"/>
                  </a:cubicBezTo>
                  <a:cubicBezTo>
                    <a:pt x="2169" y="15618"/>
                    <a:pt x="2375" y="17193"/>
                    <a:pt x="2420" y="18471"/>
                  </a:cubicBezTo>
                  <a:lnTo>
                    <a:pt x="7488" y="18015"/>
                  </a:lnTo>
                  <a:cubicBezTo>
                    <a:pt x="7510" y="17262"/>
                    <a:pt x="7556" y="16531"/>
                    <a:pt x="7602" y="16029"/>
                  </a:cubicBezTo>
                  <a:cubicBezTo>
                    <a:pt x="7716" y="14842"/>
                    <a:pt x="9017" y="10345"/>
                    <a:pt x="8720" y="7310"/>
                  </a:cubicBezTo>
                  <a:cubicBezTo>
                    <a:pt x="8423" y="4274"/>
                    <a:pt x="5684" y="2767"/>
                    <a:pt x="5684" y="2767"/>
                  </a:cubicBezTo>
                  <a:cubicBezTo>
                    <a:pt x="5684" y="2767"/>
                    <a:pt x="4635" y="0"/>
                    <a:pt x="2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1"/>
            <p:cNvSpPr/>
            <p:nvPr/>
          </p:nvSpPr>
          <p:spPr>
            <a:xfrm>
              <a:off x="7293971" y="2595767"/>
              <a:ext cx="747269" cy="511861"/>
            </a:xfrm>
            <a:custGeom>
              <a:avLst/>
              <a:gdLst/>
              <a:ahLst/>
              <a:cxnLst/>
              <a:rect l="l" t="t" r="r" b="b"/>
              <a:pathLst>
                <a:path w="17344" h="11881" extrusionOk="0">
                  <a:moveTo>
                    <a:pt x="4692" y="1"/>
                  </a:moveTo>
                  <a:cubicBezTo>
                    <a:pt x="4568" y="1"/>
                    <a:pt x="4442" y="6"/>
                    <a:pt x="4315" y="17"/>
                  </a:cubicBezTo>
                  <a:cubicBezTo>
                    <a:pt x="2443" y="177"/>
                    <a:pt x="868" y="1592"/>
                    <a:pt x="503" y="3441"/>
                  </a:cubicBezTo>
                  <a:cubicBezTo>
                    <a:pt x="1" y="5974"/>
                    <a:pt x="1827" y="8325"/>
                    <a:pt x="4337" y="8531"/>
                  </a:cubicBezTo>
                  <a:cubicBezTo>
                    <a:pt x="4479" y="8540"/>
                    <a:pt x="4621" y="8546"/>
                    <a:pt x="4761" y="8546"/>
                  </a:cubicBezTo>
                  <a:cubicBezTo>
                    <a:pt x="4959" y="8546"/>
                    <a:pt x="5155" y="8534"/>
                    <a:pt x="5342" y="8508"/>
                  </a:cubicBezTo>
                  <a:cubicBezTo>
                    <a:pt x="5464" y="8488"/>
                    <a:pt x="5587" y="8478"/>
                    <a:pt x="5709" y="8478"/>
                  </a:cubicBezTo>
                  <a:cubicBezTo>
                    <a:pt x="6424" y="8478"/>
                    <a:pt x="7100" y="8816"/>
                    <a:pt x="7510" y="9421"/>
                  </a:cubicBezTo>
                  <a:cubicBezTo>
                    <a:pt x="8355" y="10767"/>
                    <a:pt x="9815" y="11726"/>
                    <a:pt x="11527" y="11863"/>
                  </a:cubicBezTo>
                  <a:cubicBezTo>
                    <a:pt x="11673" y="11875"/>
                    <a:pt x="11818" y="11881"/>
                    <a:pt x="11962" y="11881"/>
                  </a:cubicBezTo>
                  <a:cubicBezTo>
                    <a:pt x="14900" y="11881"/>
                    <a:pt x="17344" y="9476"/>
                    <a:pt x="17257" y="6408"/>
                  </a:cubicBezTo>
                  <a:cubicBezTo>
                    <a:pt x="17188" y="4011"/>
                    <a:pt x="15453" y="1911"/>
                    <a:pt x="13102" y="1409"/>
                  </a:cubicBezTo>
                  <a:cubicBezTo>
                    <a:pt x="12717" y="1323"/>
                    <a:pt x="12334" y="1282"/>
                    <a:pt x="11959" y="1282"/>
                  </a:cubicBezTo>
                  <a:cubicBezTo>
                    <a:pt x="11245" y="1282"/>
                    <a:pt x="10558" y="1429"/>
                    <a:pt x="9930" y="1683"/>
                  </a:cubicBezTo>
                  <a:cubicBezTo>
                    <a:pt x="9672" y="1792"/>
                    <a:pt x="9399" y="1845"/>
                    <a:pt x="9128" y="1845"/>
                  </a:cubicBezTo>
                  <a:cubicBezTo>
                    <a:pt x="8605" y="1845"/>
                    <a:pt x="8091" y="1648"/>
                    <a:pt x="7716" y="1272"/>
                  </a:cubicBezTo>
                  <a:cubicBezTo>
                    <a:pt x="6951" y="487"/>
                    <a:pt x="5886"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1"/>
            <p:cNvSpPr/>
            <p:nvPr/>
          </p:nvSpPr>
          <p:spPr>
            <a:xfrm>
              <a:off x="7323486" y="2844292"/>
              <a:ext cx="680573" cy="263578"/>
            </a:xfrm>
            <a:custGeom>
              <a:avLst/>
              <a:gdLst/>
              <a:ahLst/>
              <a:cxnLst/>
              <a:rect l="l" t="t" r="r" b="b"/>
              <a:pathLst>
                <a:path w="15796" h="6118" extrusionOk="0">
                  <a:moveTo>
                    <a:pt x="0" y="1"/>
                  </a:moveTo>
                  <a:cubicBezTo>
                    <a:pt x="114" y="275"/>
                    <a:pt x="229" y="549"/>
                    <a:pt x="388" y="777"/>
                  </a:cubicBezTo>
                  <a:cubicBezTo>
                    <a:pt x="434" y="845"/>
                    <a:pt x="457" y="891"/>
                    <a:pt x="502" y="959"/>
                  </a:cubicBezTo>
                  <a:lnTo>
                    <a:pt x="502" y="640"/>
                  </a:lnTo>
                  <a:cubicBezTo>
                    <a:pt x="320" y="434"/>
                    <a:pt x="160" y="229"/>
                    <a:pt x="0" y="1"/>
                  </a:cubicBezTo>
                  <a:close/>
                  <a:moveTo>
                    <a:pt x="1233" y="1256"/>
                  </a:moveTo>
                  <a:lnTo>
                    <a:pt x="1233" y="1758"/>
                  </a:lnTo>
                  <a:cubicBezTo>
                    <a:pt x="1895" y="2329"/>
                    <a:pt x="2739" y="2694"/>
                    <a:pt x="3652" y="2763"/>
                  </a:cubicBezTo>
                  <a:cubicBezTo>
                    <a:pt x="3767" y="2785"/>
                    <a:pt x="3881" y="2785"/>
                    <a:pt x="4018" y="2785"/>
                  </a:cubicBezTo>
                  <a:cubicBezTo>
                    <a:pt x="4223" y="2785"/>
                    <a:pt x="4451" y="2763"/>
                    <a:pt x="4657" y="2740"/>
                  </a:cubicBezTo>
                  <a:cubicBezTo>
                    <a:pt x="4771" y="2717"/>
                    <a:pt x="4908" y="2694"/>
                    <a:pt x="5022" y="2694"/>
                  </a:cubicBezTo>
                  <a:cubicBezTo>
                    <a:pt x="5570" y="2694"/>
                    <a:pt x="6095" y="2900"/>
                    <a:pt x="6483" y="3265"/>
                  </a:cubicBezTo>
                  <a:lnTo>
                    <a:pt x="6483" y="2968"/>
                  </a:lnTo>
                  <a:cubicBezTo>
                    <a:pt x="6460" y="2922"/>
                    <a:pt x="6437" y="2900"/>
                    <a:pt x="6414" y="2854"/>
                  </a:cubicBezTo>
                  <a:cubicBezTo>
                    <a:pt x="6026" y="2238"/>
                    <a:pt x="5341" y="1895"/>
                    <a:pt x="4611" y="1895"/>
                  </a:cubicBezTo>
                  <a:cubicBezTo>
                    <a:pt x="4497" y="1895"/>
                    <a:pt x="4383" y="1918"/>
                    <a:pt x="4269" y="1941"/>
                  </a:cubicBezTo>
                  <a:cubicBezTo>
                    <a:pt x="4040" y="1964"/>
                    <a:pt x="3835" y="1987"/>
                    <a:pt x="3607" y="1987"/>
                  </a:cubicBezTo>
                  <a:cubicBezTo>
                    <a:pt x="3493" y="1987"/>
                    <a:pt x="3378" y="1987"/>
                    <a:pt x="3264" y="1964"/>
                  </a:cubicBezTo>
                  <a:cubicBezTo>
                    <a:pt x="2511" y="1895"/>
                    <a:pt x="1826" y="1644"/>
                    <a:pt x="1233" y="1256"/>
                  </a:cubicBezTo>
                  <a:close/>
                  <a:moveTo>
                    <a:pt x="14905" y="3470"/>
                  </a:moveTo>
                  <a:cubicBezTo>
                    <a:pt x="14426" y="4018"/>
                    <a:pt x="13855" y="4474"/>
                    <a:pt x="13193" y="4771"/>
                  </a:cubicBezTo>
                  <a:lnTo>
                    <a:pt x="13193" y="5753"/>
                  </a:lnTo>
                  <a:cubicBezTo>
                    <a:pt x="14266" y="5342"/>
                    <a:pt x="15179" y="4589"/>
                    <a:pt x="15795" y="3607"/>
                  </a:cubicBezTo>
                  <a:cubicBezTo>
                    <a:pt x="15499" y="3561"/>
                    <a:pt x="15202" y="3516"/>
                    <a:pt x="14905" y="3470"/>
                  </a:cubicBezTo>
                  <a:close/>
                  <a:moveTo>
                    <a:pt x="7213" y="3835"/>
                  </a:moveTo>
                  <a:lnTo>
                    <a:pt x="7213" y="4201"/>
                  </a:lnTo>
                  <a:cubicBezTo>
                    <a:pt x="8103" y="5251"/>
                    <a:pt x="9382" y="5981"/>
                    <a:pt x="10842" y="6095"/>
                  </a:cubicBezTo>
                  <a:cubicBezTo>
                    <a:pt x="11002" y="6118"/>
                    <a:pt x="11139" y="6118"/>
                    <a:pt x="11276" y="6118"/>
                  </a:cubicBezTo>
                  <a:cubicBezTo>
                    <a:pt x="11687" y="6118"/>
                    <a:pt x="12075" y="6072"/>
                    <a:pt x="12463" y="5981"/>
                  </a:cubicBezTo>
                  <a:lnTo>
                    <a:pt x="12463" y="5068"/>
                  </a:lnTo>
                  <a:cubicBezTo>
                    <a:pt x="11961" y="5228"/>
                    <a:pt x="11436" y="5319"/>
                    <a:pt x="10888" y="5319"/>
                  </a:cubicBezTo>
                  <a:cubicBezTo>
                    <a:pt x="10751" y="5319"/>
                    <a:pt x="10591" y="5319"/>
                    <a:pt x="10454" y="5296"/>
                  </a:cubicBezTo>
                  <a:cubicBezTo>
                    <a:pt x="9176" y="5182"/>
                    <a:pt x="8058" y="4657"/>
                    <a:pt x="7213" y="38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1"/>
            <p:cNvSpPr/>
            <p:nvPr/>
          </p:nvSpPr>
          <p:spPr>
            <a:xfrm>
              <a:off x="7277254" y="2561340"/>
              <a:ext cx="747269" cy="511861"/>
            </a:xfrm>
            <a:custGeom>
              <a:avLst/>
              <a:gdLst/>
              <a:ahLst/>
              <a:cxnLst/>
              <a:rect l="l" t="t" r="r" b="b"/>
              <a:pathLst>
                <a:path w="17344" h="11881" extrusionOk="0">
                  <a:moveTo>
                    <a:pt x="4675" y="1"/>
                  </a:moveTo>
                  <a:cubicBezTo>
                    <a:pt x="4549" y="1"/>
                    <a:pt x="4421" y="6"/>
                    <a:pt x="4292" y="17"/>
                  </a:cubicBezTo>
                  <a:cubicBezTo>
                    <a:pt x="2443" y="177"/>
                    <a:pt x="868" y="1592"/>
                    <a:pt x="503" y="3441"/>
                  </a:cubicBezTo>
                  <a:cubicBezTo>
                    <a:pt x="1" y="5974"/>
                    <a:pt x="1804" y="8325"/>
                    <a:pt x="4337" y="8531"/>
                  </a:cubicBezTo>
                  <a:cubicBezTo>
                    <a:pt x="4479" y="8540"/>
                    <a:pt x="4617" y="8546"/>
                    <a:pt x="4754" y="8546"/>
                  </a:cubicBezTo>
                  <a:cubicBezTo>
                    <a:pt x="4948" y="8546"/>
                    <a:pt x="5141" y="8535"/>
                    <a:pt x="5342" y="8508"/>
                  </a:cubicBezTo>
                  <a:cubicBezTo>
                    <a:pt x="5464" y="8488"/>
                    <a:pt x="5587" y="8478"/>
                    <a:pt x="5709" y="8478"/>
                  </a:cubicBezTo>
                  <a:cubicBezTo>
                    <a:pt x="6424" y="8478"/>
                    <a:pt x="7097" y="8816"/>
                    <a:pt x="7487" y="9421"/>
                  </a:cubicBezTo>
                  <a:cubicBezTo>
                    <a:pt x="8355" y="10768"/>
                    <a:pt x="9793" y="11726"/>
                    <a:pt x="11527" y="11863"/>
                  </a:cubicBezTo>
                  <a:cubicBezTo>
                    <a:pt x="11672" y="11875"/>
                    <a:pt x="11816" y="11881"/>
                    <a:pt x="11959" y="11881"/>
                  </a:cubicBezTo>
                  <a:cubicBezTo>
                    <a:pt x="14879" y="11881"/>
                    <a:pt x="17344" y="9476"/>
                    <a:pt x="17256" y="6408"/>
                  </a:cubicBezTo>
                  <a:cubicBezTo>
                    <a:pt x="17188" y="4011"/>
                    <a:pt x="15430" y="1911"/>
                    <a:pt x="13102" y="1409"/>
                  </a:cubicBezTo>
                  <a:cubicBezTo>
                    <a:pt x="12709" y="1323"/>
                    <a:pt x="12321" y="1282"/>
                    <a:pt x="11943" y="1282"/>
                  </a:cubicBezTo>
                  <a:cubicBezTo>
                    <a:pt x="11222" y="1282"/>
                    <a:pt x="10535" y="1429"/>
                    <a:pt x="9907" y="1683"/>
                  </a:cubicBezTo>
                  <a:cubicBezTo>
                    <a:pt x="9657" y="1792"/>
                    <a:pt x="9389" y="1846"/>
                    <a:pt x="9121" y="1846"/>
                  </a:cubicBezTo>
                  <a:cubicBezTo>
                    <a:pt x="8605" y="1846"/>
                    <a:pt x="8091" y="1648"/>
                    <a:pt x="7716" y="1272"/>
                  </a:cubicBezTo>
                  <a:cubicBezTo>
                    <a:pt x="6951" y="487"/>
                    <a:pt x="5886" y="1"/>
                    <a:pt x="4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1"/>
            <p:cNvSpPr/>
            <p:nvPr/>
          </p:nvSpPr>
          <p:spPr>
            <a:xfrm>
              <a:off x="7540815" y="2839380"/>
              <a:ext cx="23654" cy="18741"/>
            </a:xfrm>
            <a:custGeom>
              <a:avLst/>
              <a:gdLst/>
              <a:ahLst/>
              <a:cxnLst/>
              <a:rect l="l" t="t" r="r" b="b"/>
              <a:pathLst>
                <a:path w="549" h="435" extrusionOk="0">
                  <a:moveTo>
                    <a:pt x="549" y="434"/>
                  </a:moveTo>
                  <a:cubicBezTo>
                    <a:pt x="343" y="320"/>
                    <a:pt x="161" y="183"/>
                    <a:pt x="1" y="1"/>
                  </a:cubicBezTo>
                  <a:lnTo>
                    <a:pt x="1" y="1"/>
                  </a:lnTo>
                  <a:cubicBezTo>
                    <a:pt x="161" y="183"/>
                    <a:pt x="343" y="320"/>
                    <a:pt x="549" y="434"/>
                  </a:cubicBezTo>
                  <a:lnTo>
                    <a:pt x="549" y="434"/>
                  </a:lnTo>
                  <a:close/>
                </a:path>
              </a:pathLst>
            </a:custGeom>
            <a:solidFill>
              <a:srgbClr val="AA5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1"/>
            <p:cNvSpPr/>
            <p:nvPr/>
          </p:nvSpPr>
          <p:spPr>
            <a:xfrm>
              <a:off x="6771762" y="2397826"/>
              <a:ext cx="146576" cy="124896"/>
            </a:xfrm>
            <a:custGeom>
              <a:avLst/>
              <a:gdLst/>
              <a:ahLst/>
              <a:cxnLst/>
              <a:rect l="l" t="t" r="r" b="b"/>
              <a:pathLst>
                <a:path w="3402" h="2899" extrusionOk="0">
                  <a:moveTo>
                    <a:pt x="1347" y="0"/>
                  </a:moveTo>
                  <a:cubicBezTo>
                    <a:pt x="1005" y="0"/>
                    <a:pt x="662" y="205"/>
                    <a:pt x="503" y="548"/>
                  </a:cubicBezTo>
                  <a:lnTo>
                    <a:pt x="92" y="1438"/>
                  </a:lnTo>
                  <a:cubicBezTo>
                    <a:pt x="46" y="1552"/>
                    <a:pt x="0" y="1689"/>
                    <a:pt x="0" y="1803"/>
                  </a:cubicBezTo>
                  <a:cubicBezTo>
                    <a:pt x="0" y="2237"/>
                    <a:pt x="297" y="2625"/>
                    <a:pt x="754" y="2716"/>
                  </a:cubicBezTo>
                  <a:lnTo>
                    <a:pt x="2739" y="2899"/>
                  </a:lnTo>
                  <a:lnTo>
                    <a:pt x="2808" y="2762"/>
                  </a:lnTo>
                  <a:lnTo>
                    <a:pt x="639" y="1826"/>
                  </a:lnTo>
                  <a:lnTo>
                    <a:pt x="662" y="1780"/>
                  </a:lnTo>
                  <a:lnTo>
                    <a:pt x="2831" y="2739"/>
                  </a:lnTo>
                  <a:lnTo>
                    <a:pt x="2922" y="2534"/>
                  </a:lnTo>
                  <a:lnTo>
                    <a:pt x="731" y="1598"/>
                  </a:lnTo>
                  <a:lnTo>
                    <a:pt x="754" y="1575"/>
                  </a:lnTo>
                  <a:lnTo>
                    <a:pt x="2945" y="2511"/>
                  </a:lnTo>
                  <a:lnTo>
                    <a:pt x="3059" y="2305"/>
                  </a:lnTo>
                  <a:lnTo>
                    <a:pt x="822" y="1392"/>
                  </a:lnTo>
                  <a:lnTo>
                    <a:pt x="822" y="1347"/>
                  </a:lnTo>
                  <a:lnTo>
                    <a:pt x="3082" y="2260"/>
                  </a:lnTo>
                  <a:lnTo>
                    <a:pt x="3196" y="2077"/>
                  </a:lnTo>
                  <a:lnTo>
                    <a:pt x="891" y="1164"/>
                  </a:lnTo>
                  <a:lnTo>
                    <a:pt x="913" y="1141"/>
                  </a:lnTo>
                  <a:lnTo>
                    <a:pt x="3196" y="2031"/>
                  </a:lnTo>
                  <a:lnTo>
                    <a:pt x="3310" y="1826"/>
                  </a:lnTo>
                  <a:lnTo>
                    <a:pt x="982" y="959"/>
                  </a:lnTo>
                  <a:lnTo>
                    <a:pt x="1005" y="913"/>
                  </a:lnTo>
                  <a:lnTo>
                    <a:pt x="3333" y="1803"/>
                  </a:lnTo>
                  <a:lnTo>
                    <a:pt x="3401" y="1689"/>
                  </a:lnTo>
                  <a:lnTo>
                    <a:pt x="1963" y="251"/>
                  </a:lnTo>
                  <a:cubicBezTo>
                    <a:pt x="1781" y="91"/>
                    <a:pt x="1552" y="0"/>
                    <a:pt x="1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a:off x="6814030" y="2437164"/>
              <a:ext cx="953991" cy="362883"/>
            </a:xfrm>
            <a:custGeom>
              <a:avLst/>
              <a:gdLst/>
              <a:ahLst/>
              <a:cxnLst/>
              <a:rect l="l" t="t" r="r" b="b"/>
              <a:pathLst>
                <a:path w="22142" h="8423" extrusionOk="0">
                  <a:moveTo>
                    <a:pt x="24" y="0"/>
                  </a:moveTo>
                  <a:lnTo>
                    <a:pt x="1" y="46"/>
                  </a:lnTo>
                  <a:lnTo>
                    <a:pt x="22119" y="8423"/>
                  </a:lnTo>
                  <a:lnTo>
                    <a:pt x="22141" y="8377"/>
                  </a:lnTo>
                  <a:lnTo>
                    <a:pt x="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1"/>
            <p:cNvSpPr/>
            <p:nvPr/>
          </p:nvSpPr>
          <p:spPr>
            <a:xfrm>
              <a:off x="6810109" y="2446988"/>
              <a:ext cx="953001" cy="375678"/>
            </a:xfrm>
            <a:custGeom>
              <a:avLst/>
              <a:gdLst/>
              <a:ahLst/>
              <a:cxnLst/>
              <a:rect l="l" t="t" r="r" b="b"/>
              <a:pathLst>
                <a:path w="22119" h="8720" extrusionOk="0">
                  <a:moveTo>
                    <a:pt x="23" y="0"/>
                  </a:moveTo>
                  <a:lnTo>
                    <a:pt x="1" y="23"/>
                  </a:lnTo>
                  <a:lnTo>
                    <a:pt x="22095" y="8720"/>
                  </a:lnTo>
                  <a:lnTo>
                    <a:pt x="22118" y="8674"/>
                  </a:lnTo>
                  <a:lnTo>
                    <a:pt x="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1"/>
            <p:cNvSpPr/>
            <p:nvPr/>
          </p:nvSpPr>
          <p:spPr>
            <a:xfrm>
              <a:off x="6807179" y="2455821"/>
              <a:ext cx="951966" cy="389464"/>
            </a:xfrm>
            <a:custGeom>
              <a:avLst/>
              <a:gdLst/>
              <a:ahLst/>
              <a:cxnLst/>
              <a:rect l="l" t="t" r="r" b="b"/>
              <a:pathLst>
                <a:path w="22095" h="9040" extrusionOk="0">
                  <a:moveTo>
                    <a:pt x="0" y="1"/>
                  </a:moveTo>
                  <a:lnTo>
                    <a:pt x="0" y="46"/>
                  </a:lnTo>
                  <a:lnTo>
                    <a:pt x="22072" y="9040"/>
                  </a:lnTo>
                  <a:lnTo>
                    <a:pt x="22095" y="901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a:off x="6803215" y="2465644"/>
              <a:ext cx="951019" cy="403251"/>
            </a:xfrm>
            <a:custGeom>
              <a:avLst/>
              <a:gdLst/>
              <a:ahLst/>
              <a:cxnLst/>
              <a:rect l="l" t="t" r="r" b="b"/>
              <a:pathLst>
                <a:path w="22073" h="9360" extrusionOk="0">
                  <a:moveTo>
                    <a:pt x="24" y="1"/>
                  </a:moveTo>
                  <a:lnTo>
                    <a:pt x="1" y="24"/>
                  </a:lnTo>
                  <a:lnTo>
                    <a:pt x="22050" y="9359"/>
                  </a:lnTo>
                  <a:lnTo>
                    <a:pt x="22073" y="9314"/>
                  </a:ln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1"/>
            <p:cNvSpPr/>
            <p:nvPr/>
          </p:nvSpPr>
          <p:spPr>
            <a:xfrm>
              <a:off x="6799294" y="2474520"/>
              <a:ext cx="951019" cy="416994"/>
            </a:xfrm>
            <a:custGeom>
              <a:avLst/>
              <a:gdLst/>
              <a:ahLst/>
              <a:cxnLst/>
              <a:rect l="l" t="t" r="r" b="b"/>
              <a:pathLst>
                <a:path w="22073" h="9679" extrusionOk="0">
                  <a:moveTo>
                    <a:pt x="23" y="0"/>
                  </a:moveTo>
                  <a:lnTo>
                    <a:pt x="0" y="46"/>
                  </a:lnTo>
                  <a:lnTo>
                    <a:pt x="22050" y="9678"/>
                  </a:lnTo>
                  <a:lnTo>
                    <a:pt x="22073" y="9633"/>
                  </a:lnTo>
                  <a:lnTo>
                    <a:pt x="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1"/>
            <p:cNvSpPr/>
            <p:nvPr/>
          </p:nvSpPr>
          <p:spPr>
            <a:xfrm rot="-256879">
              <a:off x="7581279" y="2769807"/>
              <a:ext cx="245236" cy="135147"/>
            </a:xfrm>
            <a:custGeom>
              <a:avLst/>
              <a:gdLst/>
              <a:ahLst/>
              <a:cxnLst/>
              <a:rect l="l" t="t" r="r" b="b"/>
              <a:pathLst>
                <a:path w="5692" h="3137" extrusionOk="0">
                  <a:moveTo>
                    <a:pt x="2537" y="0"/>
                  </a:moveTo>
                  <a:cubicBezTo>
                    <a:pt x="2443" y="0"/>
                    <a:pt x="2346" y="8"/>
                    <a:pt x="2245" y="24"/>
                  </a:cubicBezTo>
                  <a:cubicBezTo>
                    <a:pt x="2245" y="24"/>
                    <a:pt x="1766" y="275"/>
                    <a:pt x="2474" y="549"/>
                  </a:cubicBezTo>
                  <a:cubicBezTo>
                    <a:pt x="3158" y="823"/>
                    <a:pt x="3090" y="1120"/>
                    <a:pt x="3090" y="1120"/>
                  </a:cubicBezTo>
                  <a:cubicBezTo>
                    <a:pt x="3090" y="1120"/>
                    <a:pt x="2638" y="1237"/>
                    <a:pt x="2099" y="1237"/>
                  </a:cubicBezTo>
                  <a:cubicBezTo>
                    <a:pt x="1603" y="1237"/>
                    <a:pt x="1032" y="1137"/>
                    <a:pt x="670" y="754"/>
                  </a:cubicBezTo>
                  <a:cubicBezTo>
                    <a:pt x="546" y="619"/>
                    <a:pt x="447" y="560"/>
                    <a:pt x="373" y="560"/>
                  </a:cubicBezTo>
                  <a:cubicBezTo>
                    <a:pt x="1" y="560"/>
                    <a:pt x="270" y="2051"/>
                    <a:pt x="1127" y="2603"/>
                  </a:cubicBezTo>
                  <a:cubicBezTo>
                    <a:pt x="1709" y="3000"/>
                    <a:pt x="2513" y="3136"/>
                    <a:pt x="3206" y="3136"/>
                  </a:cubicBezTo>
                  <a:cubicBezTo>
                    <a:pt x="3710" y="3136"/>
                    <a:pt x="4155" y="3064"/>
                    <a:pt x="4414" y="2968"/>
                  </a:cubicBezTo>
                  <a:cubicBezTo>
                    <a:pt x="4678" y="2880"/>
                    <a:pt x="4950" y="2855"/>
                    <a:pt x="5176" y="2855"/>
                  </a:cubicBezTo>
                  <a:cubicBezTo>
                    <a:pt x="5476" y="2855"/>
                    <a:pt x="5692" y="2900"/>
                    <a:pt x="5692" y="2900"/>
                  </a:cubicBezTo>
                  <a:lnTo>
                    <a:pt x="5692" y="1097"/>
                  </a:lnTo>
                  <a:cubicBezTo>
                    <a:pt x="5692" y="1097"/>
                    <a:pt x="5666" y="1108"/>
                    <a:pt x="5588" y="1108"/>
                  </a:cubicBezTo>
                  <a:cubicBezTo>
                    <a:pt x="5469" y="1108"/>
                    <a:pt x="5231" y="1083"/>
                    <a:pt x="4779" y="960"/>
                  </a:cubicBezTo>
                  <a:cubicBezTo>
                    <a:pt x="4114" y="773"/>
                    <a:pt x="3487" y="0"/>
                    <a:pt x="2537"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1"/>
            <p:cNvSpPr/>
            <p:nvPr/>
          </p:nvSpPr>
          <p:spPr>
            <a:xfrm rot="-256879">
              <a:off x="7803836" y="2736042"/>
              <a:ext cx="469146" cy="228849"/>
            </a:xfrm>
            <a:custGeom>
              <a:avLst/>
              <a:gdLst/>
              <a:ahLst/>
              <a:cxnLst/>
              <a:rect l="l" t="t" r="r" b="b"/>
              <a:pathLst>
                <a:path w="10889" h="5312" extrusionOk="0">
                  <a:moveTo>
                    <a:pt x="8195" y="1"/>
                  </a:moveTo>
                  <a:cubicBezTo>
                    <a:pt x="8195" y="1"/>
                    <a:pt x="6232" y="503"/>
                    <a:pt x="4680" y="731"/>
                  </a:cubicBezTo>
                  <a:cubicBezTo>
                    <a:pt x="3386" y="921"/>
                    <a:pt x="1173" y="937"/>
                    <a:pt x="472" y="937"/>
                  </a:cubicBezTo>
                  <a:cubicBezTo>
                    <a:pt x="331" y="937"/>
                    <a:pt x="251" y="937"/>
                    <a:pt x="251" y="937"/>
                  </a:cubicBezTo>
                  <a:lnTo>
                    <a:pt x="0" y="3584"/>
                  </a:lnTo>
                  <a:cubicBezTo>
                    <a:pt x="0" y="3584"/>
                    <a:pt x="3687" y="5312"/>
                    <a:pt x="7222" y="5312"/>
                  </a:cubicBezTo>
                  <a:cubicBezTo>
                    <a:pt x="8529" y="5312"/>
                    <a:pt x="9816" y="5076"/>
                    <a:pt x="10888" y="4429"/>
                  </a:cubicBezTo>
                  <a:lnTo>
                    <a:pt x="9770" y="1667"/>
                  </a:lnTo>
                  <a:lnTo>
                    <a:pt x="81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a:off x="7006799" y="2521916"/>
              <a:ext cx="132788" cy="189648"/>
            </a:xfrm>
            <a:custGeom>
              <a:avLst/>
              <a:gdLst/>
              <a:ahLst/>
              <a:cxnLst/>
              <a:rect l="l" t="t" r="r" b="b"/>
              <a:pathLst>
                <a:path w="3082" h="4402" extrusionOk="0">
                  <a:moveTo>
                    <a:pt x="1909" y="1"/>
                  </a:moveTo>
                  <a:cubicBezTo>
                    <a:pt x="1503" y="1"/>
                    <a:pt x="1040" y="116"/>
                    <a:pt x="685" y="247"/>
                  </a:cubicBezTo>
                  <a:cubicBezTo>
                    <a:pt x="23" y="498"/>
                    <a:pt x="1" y="1251"/>
                    <a:pt x="434" y="2279"/>
                  </a:cubicBezTo>
                  <a:cubicBezTo>
                    <a:pt x="822" y="3169"/>
                    <a:pt x="1872" y="3762"/>
                    <a:pt x="2626" y="4401"/>
                  </a:cubicBezTo>
                  <a:lnTo>
                    <a:pt x="2740" y="4036"/>
                  </a:lnTo>
                  <a:cubicBezTo>
                    <a:pt x="2374" y="3443"/>
                    <a:pt x="1986" y="2804"/>
                    <a:pt x="1986" y="2598"/>
                  </a:cubicBezTo>
                  <a:cubicBezTo>
                    <a:pt x="2009" y="2164"/>
                    <a:pt x="2443" y="1457"/>
                    <a:pt x="2443" y="1457"/>
                  </a:cubicBezTo>
                  <a:cubicBezTo>
                    <a:pt x="2443" y="1457"/>
                    <a:pt x="3082" y="681"/>
                    <a:pt x="2671" y="247"/>
                  </a:cubicBezTo>
                  <a:cubicBezTo>
                    <a:pt x="2580" y="156"/>
                    <a:pt x="2466" y="87"/>
                    <a:pt x="2329" y="64"/>
                  </a:cubicBezTo>
                  <a:lnTo>
                    <a:pt x="2260" y="42"/>
                  </a:lnTo>
                  <a:lnTo>
                    <a:pt x="2169" y="19"/>
                  </a:lnTo>
                  <a:cubicBezTo>
                    <a:pt x="2086" y="6"/>
                    <a:pt x="1999" y="1"/>
                    <a:pt x="1909"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8270572" y="2813829"/>
              <a:ext cx="1982" cy="43"/>
            </a:xfrm>
            <a:custGeom>
              <a:avLst/>
              <a:gdLst/>
              <a:ahLst/>
              <a:cxnLst/>
              <a:rect l="l" t="t" r="r" b="b"/>
              <a:pathLst>
                <a:path w="46" h="1" extrusionOk="0">
                  <a:moveTo>
                    <a:pt x="46" y="0"/>
                  </a:moveTo>
                  <a:lnTo>
                    <a:pt x="0" y="0"/>
                  </a:lnTo>
                  <a:lnTo>
                    <a:pt x="0" y="0"/>
                  </a:lnTo>
                  <a:lnTo>
                    <a:pt x="0" y="0"/>
                  </a:lnTo>
                  <a:lnTo>
                    <a:pt x="46" y="0"/>
                  </a:lnTo>
                  <a:close/>
                </a:path>
              </a:pathLst>
            </a:custGeom>
            <a:solidFill>
              <a:srgbClr val="907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8253855" y="2808874"/>
              <a:ext cx="16760" cy="4998"/>
            </a:xfrm>
            <a:custGeom>
              <a:avLst/>
              <a:gdLst/>
              <a:ahLst/>
              <a:cxnLst/>
              <a:rect l="l" t="t" r="r" b="b"/>
              <a:pathLst>
                <a:path w="389" h="116" extrusionOk="0">
                  <a:moveTo>
                    <a:pt x="388" y="115"/>
                  </a:moveTo>
                  <a:lnTo>
                    <a:pt x="365" y="115"/>
                  </a:lnTo>
                  <a:lnTo>
                    <a:pt x="388" y="115"/>
                  </a:lnTo>
                  <a:close/>
                  <a:moveTo>
                    <a:pt x="365" y="115"/>
                  </a:moveTo>
                  <a:lnTo>
                    <a:pt x="365" y="115"/>
                  </a:lnTo>
                  <a:lnTo>
                    <a:pt x="365" y="115"/>
                  </a:lnTo>
                  <a:close/>
                  <a:moveTo>
                    <a:pt x="365" y="115"/>
                  </a:moveTo>
                  <a:lnTo>
                    <a:pt x="365" y="115"/>
                  </a:lnTo>
                  <a:lnTo>
                    <a:pt x="365" y="115"/>
                  </a:lnTo>
                  <a:close/>
                  <a:moveTo>
                    <a:pt x="365" y="115"/>
                  </a:moveTo>
                  <a:lnTo>
                    <a:pt x="365" y="115"/>
                  </a:lnTo>
                  <a:lnTo>
                    <a:pt x="365" y="115"/>
                  </a:lnTo>
                  <a:close/>
                  <a:moveTo>
                    <a:pt x="365" y="115"/>
                  </a:moveTo>
                  <a:lnTo>
                    <a:pt x="365" y="115"/>
                  </a:lnTo>
                  <a:lnTo>
                    <a:pt x="365" y="115"/>
                  </a:lnTo>
                  <a:close/>
                  <a:moveTo>
                    <a:pt x="365" y="115"/>
                  </a:moveTo>
                  <a:cubicBezTo>
                    <a:pt x="342" y="115"/>
                    <a:pt x="342" y="115"/>
                    <a:pt x="342" y="115"/>
                  </a:cubicBezTo>
                  <a:cubicBezTo>
                    <a:pt x="342" y="115"/>
                    <a:pt x="342" y="115"/>
                    <a:pt x="365" y="115"/>
                  </a:cubicBezTo>
                  <a:close/>
                  <a:moveTo>
                    <a:pt x="342" y="115"/>
                  </a:moveTo>
                  <a:cubicBezTo>
                    <a:pt x="342" y="115"/>
                    <a:pt x="342" y="115"/>
                    <a:pt x="342" y="115"/>
                  </a:cubicBezTo>
                  <a:cubicBezTo>
                    <a:pt x="342" y="115"/>
                    <a:pt x="342" y="115"/>
                    <a:pt x="342" y="115"/>
                  </a:cubicBezTo>
                  <a:close/>
                  <a:moveTo>
                    <a:pt x="342" y="115"/>
                  </a:moveTo>
                  <a:lnTo>
                    <a:pt x="342" y="115"/>
                  </a:lnTo>
                  <a:lnTo>
                    <a:pt x="342" y="115"/>
                  </a:lnTo>
                  <a:close/>
                  <a:moveTo>
                    <a:pt x="342" y="115"/>
                  </a:moveTo>
                  <a:lnTo>
                    <a:pt x="342" y="115"/>
                  </a:lnTo>
                  <a:lnTo>
                    <a:pt x="342" y="115"/>
                  </a:lnTo>
                  <a:close/>
                  <a:moveTo>
                    <a:pt x="342" y="115"/>
                  </a:moveTo>
                  <a:cubicBezTo>
                    <a:pt x="206" y="115"/>
                    <a:pt x="114" y="69"/>
                    <a:pt x="0" y="24"/>
                  </a:cubicBezTo>
                  <a:cubicBezTo>
                    <a:pt x="114" y="69"/>
                    <a:pt x="206" y="115"/>
                    <a:pt x="342" y="115"/>
                  </a:cubicBezTo>
                  <a:close/>
                  <a:moveTo>
                    <a:pt x="0" y="24"/>
                  </a:moveTo>
                  <a:cubicBezTo>
                    <a:pt x="0" y="1"/>
                    <a:pt x="0" y="1"/>
                    <a:pt x="0" y="1"/>
                  </a:cubicBezTo>
                  <a:cubicBezTo>
                    <a:pt x="0" y="1"/>
                    <a:pt x="0" y="1"/>
                    <a:pt x="0" y="24"/>
                  </a:cubicBezTo>
                  <a:close/>
                  <a:moveTo>
                    <a:pt x="0" y="1"/>
                  </a:moveTo>
                  <a:lnTo>
                    <a:pt x="0" y="1"/>
                  </a:lnTo>
                  <a:lnTo>
                    <a:pt x="0" y="1"/>
                  </a:lnTo>
                  <a:close/>
                </a:path>
              </a:pathLst>
            </a:custGeom>
            <a:solidFill>
              <a:srgbClr val="907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7331280" y="1475140"/>
              <a:ext cx="615895" cy="763442"/>
            </a:xfrm>
            <a:custGeom>
              <a:avLst/>
              <a:gdLst/>
              <a:ahLst/>
              <a:cxnLst/>
              <a:rect l="l" t="t" r="r" b="b"/>
              <a:pathLst>
                <a:path w="7510" h="9308" extrusionOk="0">
                  <a:moveTo>
                    <a:pt x="3399" y="0"/>
                  </a:moveTo>
                  <a:cubicBezTo>
                    <a:pt x="2280" y="0"/>
                    <a:pt x="1083" y="597"/>
                    <a:pt x="479" y="2333"/>
                  </a:cubicBezTo>
                  <a:cubicBezTo>
                    <a:pt x="343" y="2790"/>
                    <a:pt x="457" y="3269"/>
                    <a:pt x="411" y="3726"/>
                  </a:cubicBezTo>
                  <a:cubicBezTo>
                    <a:pt x="365" y="4137"/>
                    <a:pt x="297" y="4547"/>
                    <a:pt x="206" y="4958"/>
                  </a:cubicBezTo>
                  <a:cubicBezTo>
                    <a:pt x="206" y="5027"/>
                    <a:pt x="183" y="5095"/>
                    <a:pt x="183" y="5164"/>
                  </a:cubicBezTo>
                  <a:cubicBezTo>
                    <a:pt x="0" y="6351"/>
                    <a:pt x="434" y="7446"/>
                    <a:pt x="1119" y="8382"/>
                  </a:cubicBezTo>
                  <a:cubicBezTo>
                    <a:pt x="1592" y="9026"/>
                    <a:pt x="2217" y="9307"/>
                    <a:pt x="2883" y="9307"/>
                  </a:cubicBezTo>
                  <a:cubicBezTo>
                    <a:pt x="4528" y="9307"/>
                    <a:pt x="6422" y="7592"/>
                    <a:pt x="6893" y="5415"/>
                  </a:cubicBezTo>
                  <a:cubicBezTo>
                    <a:pt x="7510" y="2562"/>
                    <a:pt x="6848" y="667"/>
                    <a:pt x="4086" y="74"/>
                  </a:cubicBezTo>
                  <a:cubicBezTo>
                    <a:pt x="3864" y="26"/>
                    <a:pt x="3633" y="0"/>
                    <a:pt x="3399"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7152566" y="1405551"/>
              <a:ext cx="950988" cy="797152"/>
            </a:xfrm>
            <a:custGeom>
              <a:avLst/>
              <a:gdLst/>
              <a:ahLst/>
              <a:cxnLst/>
              <a:rect l="l" t="t" r="r" b="b"/>
              <a:pathLst>
                <a:path w="11596" h="9719" extrusionOk="0">
                  <a:moveTo>
                    <a:pt x="6703" y="1"/>
                  </a:moveTo>
                  <a:cubicBezTo>
                    <a:pt x="6623" y="1"/>
                    <a:pt x="6536" y="19"/>
                    <a:pt x="6437" y="64"/>
                  </a:cubicBezTo>
                  <a:cubicBezTo>
                    <a:pt x="5951" y="272"/>
                    <a:pt x="5677" y="401"/>
                    <a:pt x="5213" y="401"/>
                  </a:cubicBezTo>
                  <a:cubicBezTo>
                    <a:pt x="5066" y="401"/>
                    <a:pt x="4900" y="388"/>
                    <a:pt x="4702" y="360"/>
                  </a:cubicBezTo>
                  <a:cubicBezTo>
                    <a:pt x="4637" y="350"/>
                    <a:pt x="4584" y="345"/>
                    <a:pt x="4539" y="345"/>
                  </a:cubicBezTo>
                  <a:cubicBezTo>
                    <a:pt x="4031" y="345"/>
                    <a:pt x="4763" y="1000"/>
                    <a:pt x="3943" y="1000"/>
                  </a:cubicBezTo>
                  <a:cubicBezTo>
                    <a:pt x="3930" y="1000"/>
                    <a:pt x="3917" y="1000"/>
                    <a:pt x="3903" y="1000"/>
                  </a:cubicBezTo>
                  <a:cubicBezTo>
                    <a:pt x="3039" y="979"/>
                    <a:pt x="2847" y="199"/>
                    <a:pt x="2612" y="199"/>
                  </a:cubicBezTo>
                  <a:cubicBezTo>
                    <a:pt x="2579" y="199"/>
                    <a:pt x="2546" y="214"/>
                    <a:pt x="2511" y="246"/>
                  </a:cubicBezTo>
                  <a:cubicBezTo>
                    <a:pt x="2191" y="497"/>
                    <a:pt x="2374" y="771"/>
                    <a:pt x="2374" y="771"/>
                  </a:cubicBezTo>
                  <a:lnTo>
                    <a:pt x="1712" y="246"/>
                  </a:lnTo>
                  <a:lnTo>
                    <a:pt x="1712" y="246"/>
                  </a:lnTo>
                  <a:cubicBezTo>
                    <a:pt x="0" y="3191"/>
                    <a:pt x="2511" y="3898"/>
                    <a:pt x="4816" y="3898"/>
                  </a:cubicBezTo>
                  <a:cubicBezTo>
                    <a:pt x="7122" y="3898"/>
                    <a:pt x="7099" y="5656"/>
                    <a:pt x="7099" y="5656"/>
                  </a:cubicBezTo>
                  <a:cubicBezTo>
                    <a:pt x="7557" y="5353"/>
                    <a:pt x="7789" y="5148"/>
                    <a:pt x="7867" y="5072"/>
                  </a:cubicBezTo>
                  <a:lnTo>
                    <a:pt x="7867" y="5072"/>
                  </a:lnTo>
                  <a:cubicBezTo>
                    <a:pt x="7779" y="5170"/>
                    <a:pt x="7516" y="5496"/>
                    <a:pt x="7213" y="6112"/>
                  </a:cubicBezTo>
                  <a:cubicBezTo>
                    <a:pt x="6551" y="7436"/>
                    <a:pt x="8126" y="8874"/>
                    <a:pt x="8263" y="9080"/>
                  </a:cubicBezTo>
                  <a:cubicBezTo>
                    <a:pt x="8377" y="9285"/>
                    <a:pt x="8879" y="9719"/>
                    <a:pt x="8879" y="9719"/>
                  </a:cubicBezTo>
                  <a:cubicBezTo>
                    <a:pt x="9975" y="9559"/>
                    <a:pt x="10317" y="8167"/>
                    <a:pt x="10317" y="7368"/>
                  </a:cubicBezTo>
                  <a:cubicBezTo>
                    <a:pt x="10317" y="6569"/>
                    <a:pt x="10545" y="6683"/>
                    <a:pt x="11025" y="6478"/>
                  </a:cubicBezTo>
                  <a:cubicBezTo>
                    <a:pt x="11481" y="6249"/>
                    <a:pt x="11595" y="5519"/>
                    <a:pt x="11185" y="4789"/>
                  </a:cubicBezTo>
                  <a:cubicBezTo>
                    <a:pt x="10797" y="4081"/>
                    <a:pt x="11025" y="4127"/>
                    <a:pt x="11025" y="3191"/>
                  </a:cubicBezTo>
                  <a:cubicBezTo>
                    <a:pt x="11025" y="2278"/>
                    <a:pt x="10568" y="2278"/>
                    <a:pt x="10135" y="1867"/>
                  </a:cubicBezTo>
                  <a:cubicBezTo>
                    <a:pt x="9724" y="1479"/>
                    <a:pt x="10066" y="885"/>
                    <a:pt x="9427" y="383"/>
                  </a:cubicBezTo>
                  <a:cubicBezTo>
                    <a:pt x="9258" y="255"/>
                    <a:pt x="9100" y="207"/>
                    <a:pt x="8951" y="207"/>
                  </a:cubicBezTo>
                  <a:cubicBezTo>
                    <a:pt x="8518" y="207"/>
                    <a:pt x="8157" y="612"/>
                    <a:pt x="7784" y="612"/>
                  </a:cubicBezTo>
                  <a:cubicBezTo>
                    <a:pt x="7337" y="612"/>
                    <a:pt x="7155" y="1"/>
                    <a:pt x="6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a:off x="7728612" y="1750474"/>
              <a:ext cx="191001" cy="206280"/>
            </a:xfrm>
            <a:custGeom>
              <a:avLst/>
              <a:gdLst/>
              <a:ahLst/>
              <a:cxnLst/>
              <a:rect l="l" t="t" r="r" b="b"/>
              <a:pathLst>
                <a:path w="2329" h="2515" extrusionOk="0">
                  <a:moveTo>
                    <a:pt x="732" y="0"/>
                  </a:moveTo>
                  <a:cubicBezTo>
                    <a:pt x="65" y="0"/>
                    <a:pt x="1" y="985"/>
                    <a:pt x="1" y="985"/>
                  </a:cubicBezTo>
                  <a:lnTo>
                    <a:pt x="161" y="2081"/>
                  </a:lnTo>
                  <a:cubicBezTo>
                    <a:pt x="161" y="2514"/>
                    <a:pt x="617" y="2514"/>
                    <a:pt x="617" y="2514"/>
                  </a:cubicBezTo>
                  <a:cubicBezTo>
                    <a:pt x="2329" y="2286"/>
                    <a:pt x="1530" y="72"/>
                    <a:pt x="800" y="4"/>
                  </a:cubicBezTo>
                  <a:cubicBezTo>
                    <a:pt x="777" y="1"/>
                    <a:pt x="754" y="0"/>
                    <a:pt x="732"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1"/>
            <p:cNvSpPr/>
            <p:nvPr/>
          </p:nvSpPr>
          <p:spPr>
            <a:xfrm rot="-4149211">
              <a:off x="7157675" y="3919255"/>
              <a:ext cx="372793" cy="421990"/>
            </a:xfrm>
            <a:custGeom>
              <a:avLst/>
              <a:gdLst/>
              <a:ahLst/>
              <a:cxnLst/>
              <a:rect l="l" t="t" r="r" b="b"/>
              <a:pathLst>
                <a:path w="6091" h="6674" extrusionOk="0">
                  <a:moveTo>
                    <a:pt x="1412" y="1"/>
                  </a:moveTo>
                  <a:cubicBezTo>
                    <a:pt x="844" y="1"/>
                    <a:pt x="311" y="303"/>
                    <a:pt x="201" y="508"/>
                  </a:cubicBezTo>
                  <a:cubicBezTo>
                    <a:pt x="0" y="834"/>
                    <a:pt x="1930" y="5921"/>
                    <a:pt x="3183" y="6498"/>
                  </a:cubicBezTo>
                  <a:cubicBezTo>
                    <a:pt x="3473" y="6623"/>
                    <a:pt x="3759" y="6673"/>
                    <a:pt x="4029" y="6673"/>
                  </a:cubicBezTo>
                  <a:cubicBezTo>
                    <a:pt x="4948" y="6673"/>
                    <a:pt x="5676" y="6090"/>
                    <a:pt x="5714" y="5896"/>
                  </a:cubicBezTo>
                  <a:cubicBezTo>
                    <a:pt x="6090" y="3891"/>
                    <a:pt x="2381" y="407"/>
                    <a:pt x="2381" y="407"/>
                  </a:cubicBezTo>
                  <a:cubicBezTo>
                    <a:pt x="2100" y="108"/>
                    <a:pt x="1750"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rot="-7204457">
              <a:off x="7605526" y="3773244"/>
              <a:ext cx="353150" cy="390080"/>
            </a:xfrm>
            <a:custGeom>
              <a:avLst/>
              <a:gdLst/>
              <a:ahLst/>
              <a:cxnLst/>
              <a:rect l="l" t="t" r="r" b="b"/>
              <a:pathLst>
                <a:path w="6091" h="6674" extrusionOk="0">
                  <a:moveTo>
                    <a:pt x="1412" y="1"/>
                  </a:moveTo>
                  <a:cubicBezTo>
                    <a:pt x="844" y="1"/>
                    <a:pt x="311" y="303"/>
                    <a:pt x="201" y="508"/>
                  </a:cubicBezTo>
                  <a:cubicBezTo>
                    <a:pt x="0" y="834"/>
                    <a:pt x="1930" y="5921"/>
                    <a:pt x="3183" y="6498"/>
                  </a:cubicBezTo>
                  <a:cubicBezTo>
                    <a:pt x="3473" y="6623"/>
                    <a:pt x="3759" y="6673"/>
                    <a:pt x="4029" y="6673"/>
                  </a:cubicBezTo>
                  <a:cubicBezTo>
                    <a:pt x="4948" y="6673"/>
                    <a:pt x="5676" y="6090"/>
                    <a:pt x="5714" y="5896"/>
                  </a:cubicBezTo>
                  <a:cubicBezTo>
                    <a:pt x="6090" y="3891"/>
                    <a:pt x="2381" y="407"/>
                    <a:pt x="2381" y="407"/>
                  </a:cubicBezTo>
                  <a:cubicBezTo>
                    <a:pt x="2100" y="108"/>
                    <a:pt x="1750"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7" name="Google Shape;2577;p41"/>
            <p:cNvGrpSpPr/>
            <p:nvPr/>
          </p:nvGrpSpPr>
          <p:grpSpPr>
            <a:xfrm rot="-817521" flipH="1">
              <a:off x="7363438" y="1836825"/>
              <a:ext cx="350150" cy="271429"/>
              <a:chOff x="7440752" y="1916264"/>
              <a:chExt cx="190322" cy="147541"/>
            </a:xfrm>
          </p:grpSpPr>
          <p:sp>
            <p:nvSpPr>
              <p:cNvPr id="2578" name="Google Shape;2578;p41"/>
              <p:cNvSpPr/>
              <p:nvPr/>
            </p:nvSpPr>
            <p:spPr>
              <a:xfrm flipH="1">
                <a:off x="7468175" y="1962179"/>
                <a:ext cx="45579" cy="23571"/>
              </a:xfrm>
              <a:custGeom>
                <a:avLst/>
                <a:gdLst/>
                <a:ahLst/>
                <a:cxnLst/>
                <a:rect l="l" t="t" r="r" b="b"/>
                <a:pathLst>
                  <a:path w="2332" h="1206" extrusionOk="0">
                    <a:moveTo>
                      <a:pt x="1171" y="0"/>
                    </a:moveTo>
                    <a:cubicBezTo>
                      <a:pt x="890" y="0"/>
                      <a:pt x="616" y="166"/>
                      <a:pt x="452" y="354"/>
                    </a:cubicBezTo>
                    <a:cubicBezTo>
                      <a:pt x="326" y="454"/>
                      <a:pt x="276" y="579"/>
                      <a:pt x="176" y="704"/>
                    </a:cubicBezTo>
                    <a:cubicBezTo>
                      <a:pt x="126" y="830"/>
                      <a:pt x="76" y="955"/>
                      <a:pt x="0" y="1080"/>
                    </a:cubicBezTo>
                    <a:cubicBezTo>
                      <a:pt x="176" y="855"/>
                      <a:pt x="326" y="629"/>
                      <a:pt x="552" y="454"/>
                    </a:cubicBezTo>
                    <a:cubicBezTo>
                      <a:pt x="712" y="293"/>
                      <a:pt x="935" y="175"/>
                      <a:pt x="1164" y="175"/>
                    </a:cubicBezTo>
                    <a:cubicBezTo>
                      <a:pt x="1186" y="175"/>
                      <a:pt x="1207" y="176"/>
                      <a:pt x="1229" y="178"/>
                    </a:cubicBezTo>
                    <a:cubicBezTo>
                      <a:pt x="1479" y="203"/>
                      <a:pt x="1705" y="354"/>
                      <a:pt x="1905" y="529"/>
                    </a:cubicBezTo>
                    <a:cubicBezTo>
                      <a:pt x="2081" y="704"/>
                      <a:pt x="2256" y="930"/>
                      <a:pt x="2306" y="1206"/>
                    </a:cubicBezTo>
                    <a:cubicBezTo>
                      <a:pt x="2331" y="930"/>
                      <a:pt x="2181" y="654"/>
                      <a:pt x="2006" y="429"/>
                    </a:cubicBezTo>
                    <a:cubicBezTo>
                      <a:pt x="1805" y="203"/>
                      <a:pt x="1554" y="28"/>
                      <a:pt x="1229" y="3"/>
                    </a:cubicBezTo>
                    <a:cubicBezTo>
                      <a:pt x="1209" y="1"/>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flipH="1">
                <a:off x="7570796" y="1941869"/>
                <a:ext cx="45579" cy="23083"/>
              </a:xfrm>
              <a:custGeom>
                <a:avLst/>
                <a:gdLst/>
                <a:ahLst/>
                <a:cxnLst/>
                <a:rect l="l" t="t" r="r" b="b"/>
                <a:pathLst>
                  <a:path w="2332" h="1181" extrusionOk="0">
                    <a:moveTo>
                      <a:pt x="1330" y="0"/>
                    </a:moveTo>
                    <a:cubicBezTo>
                      <a:pt x="1313" y="0"/>
                      <a:pt x="1296" y="1"/>
                      <a:pt x="1279" y="3"/>
                    </a:cubicBezTo>
                    <a:cubicBezTo>
                      <a:pt x="953" y="3"/>
                      <a:pt x="677" y="153"/>
                      <a:pt x="477" y="379"/>
                    </a:cubicBezTo>
                    <a:cubicBezTo>
                      <a:pt x="376" y="479"/>
                      <a:pt x="301" y="604"/>
                      <a:pt x="226" y="704"/>
                    </a:cubicBezTo>
                    <a:cubicBezTo>
                      <a:pt x="151" y="830"/>
                      <a:pt x="76" y="930"/>
                      <a:pt x="0" y="1055"/>
                    </a:cubicBezTo>
                    <a:cubicBezTo>
                      <a:pt x="201" y="855"/>
                      <a:pt x="376" y="654"/>
                      <a:pt x="577" y="479"/>
                    </a:cubicBezTo>
                    <a:cubicBezTo>
                      <a:pt x="777" y="303"/>
                      <a:pt x="1028" y="178"/>
                      <a:pt x="1279" y="178"/>
                    </a:cubicBezTo>
                    <a:cubicBezTo>
                      <a:pt x="1297" y="176"/>
                      <a:pt x="1315" y="175"/>
                      <a:pt x="1333" y="175"/>
                    </a:cubicBezTo>
                    <a:cubicBezTo>
                      <a:pt x="1562" y="175"/>
                      <a:pt x="1768" y="318"/>
                      <a:pt x="1930" y="504"/>
                    </a:cubicBezTo>
                    <a:cubicBezTo>
                      <a:pt x="2106" y="679"/>
                      <a:pt x="2256" y="930"/>
                      <a:pt x="2306" y="1181"/>
                    </a:cubicBezTo>
                    <a:cubicBezTo>
                      <a:pt x="2331" y="905"/>
                      <a:pt x="2206" y="629"/>
                      <a:pt x="2030" y="404"/>
                    </a:cubicBezTo>
                    <a:cubicBezTo>
                      <a:pt x="1865" y="191"/>
                      <a:pt x="1610" y="0"/>
                      <a:pt x="1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1"/>
              <p:cNvSpPr/>
              <p:nvPr/>
            </p:nvSpPr>
            <p:spPr>
              <a:xfrm flipH="1">
                <a:off x="7542124" y="2007169"/>
                <a:ext cx="39696" cy="12470"/>
              </a:xfrm>
              <a:custGeom>
                <a:avLst/>
                <a:gdLst/>
                <a:ahLst/>
                <a:cxnLst/>
                <a:rect l="l" t="t" r="r" b="b"/>
                <a:pathLst>
                  <a:path w="2031" h="638" extrusionOk="0">
                    <a:moveTo>
                      <a:pt x="1" y="0"/>
                    </a:moveTo>
                    <a:lnTo>
                      <a:pt x="1" y="0"/>
                    </a:lnTo>
                    <a:cubicBezTo>
                      <a:pt x="51" y="75"/>
                      <a:pt x="126" y="151"/>
                      <a:pt x="201" y="226"/>
                    </a:cubicBezTo>
                    <a:cubicBezTo>
                      <a:pt x="276" y="276"/>
                      <a:pt x="352" y="351"/>
                      <a:pt x="427" y="401"/>
                    </a:cubicBezTo>
                    <a:cubicBezTo>
                      <a:pt x="577" y="502"/>
                      <a:pt x="778" y="577"/>
                      <a:pt x="978" y="627"/>
                    </a:cubicBezTo>
                    <a:cubicBezTo>
                      <a:pt x="1031" y="634"/>
                      <a:pt x="1086" y="637"/>
                      <a:pt x="1141" y="637"/>
                    </a:cubicBezTo>
                    <a:cubicBezTo>
                      <a:pt x="1477" y="637"/>
                      <a:pt x="1837" y="506"/>
                      <a:pt x="2031" y="226"/>
                    </a:cubicBezTo>
                    <a:lnTo>
                      <a:pt x="2031" y="226"/>
                    </a:lnTo>
                    <a:cubicBezTo>
                      <a:pt x="1778" y="381"/>
                      <a:pt x="1511" y="476"/>
                      <a:pt x="1240" y="476"/>
                    </a:cubicBezTo>
                    <a:cubicBezTo>
                      <a:pt x="1161" y="476"/>
                      <a:pt x="1082" y="468"/>
                      <a:pt x="1003" y="451"/>
                    </a:cubicBezTo>
                    <a:cubicBezTo>
                      <a:pt x="828" y="426"/>
                      <a:pt x="652" y="351"/>
                      <a:pt x="477" y="276"/>
                    </a:cubicBezTo>
                    <a:cubicBezTo>
                      <a:pt x="326" y="201"/>
                      <a:pt x="176" y="10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1"/>
              <p:cNvSpPr/>
              <p:nvPr/>
            </p:nvSpPr>
            <p:spPr>
              <a:xfrm flipH="1">
                <a:off x="7440752" y="1932881"/>
                <a:ext cx="48511" cy="28868"/>
              </a:xfrm>
              <a:custGeom>
                <a:avLst/>
                <a:gdLst/>
                <a:ahLst/>
                <a:cxnLst/>
                <a:rect l="l" t="t" r="r" b="b"/>
                <a:pathLst>
                  <a:path w="2482" h="1477" extrusionOk="0">
                    <a:moveTo>
                      <a:pt x="342" y="1"/>
                    </a:moveTo>
                    <a:cubicBezTo>
                      <a:pt x="227" y="1"/>
                      <a:pt x="114" y="14"/>
                      <a:pt x="1" y="48"/>
                    </a:cubicBezTo>
                    <a:lnTo>
                      <a:pt x="1" y="73"/>
                    </a:lnTo>
                    <a:cubicBezTo>
                      <a:pt x="502" y="73"/>
                      <a:pt x="978" y="223"/>
                      <a:pt x="1404" y="474"/>
                    </a:cubicBezTo>
                    <a:cubicBezTo>
                      <a:pt x="1605" y="599"/>
                      <a:pt x="1830" y="725"/>
                      <a:pt x="2006" y="900"/>
                    </a:cubicBezTo>
                    <a:cubicBezTo>
                      <a:pt x="2181" y="1076"/>
                      <a:pt x="2331" y="1276"/>
                      <a:pt x="2482" y="1477"/>
                    </a:cubicBezTo>
                    <a:lnTo>
                      <a:pt x="2482" y="1452"/>
                    </a:lnTo>
                    <a:cubicBezTo>
                      <a:pt x="2432" y="1326"/>
                      <a:pt x="2382" y="1226"/>
                      <a:pt x="2331" y="1101"/>
                    </a:cubicBezTo>
                    <a:cubicBezTo>
                      <a:pt x="2256" y="1000"/>
                      <a:pt x="2181" y="900"/>
                      <a:pt x="2106" y="800"/>
                    </a:cubicBezTo>
                    <a:cubicBezTo>
                      <a:pt x="1930" y="599"/>
                      <a:pt x="1705" y="449"/>
                      <a:pt x="1504" y="299"/>
                    </a:cubicBezTo>
                    <a:cubicBezTo>
                      <a:pt x="1254" y="198"/>
                      <a:pt x="1028" y="98"/>
                      <a:pt x="778" y="48"/>
                    </a:cubicBezTo>
                    <a:cubicBezTo>
                      <a:pt x="626" y="21"/>
                      <a:pt x="483"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flipH="1">
                <a:off x="7578146" y="1916264"/>
                <a:ext cx="52928" cy="19780"/>
              </a:xfrm>
              <a:custGeom>
                <a:avLst/>
                <a:gdLst/>
                <a:ahLst/>
                <a:cxnLst/>
                <a:rect l="l" t="t" r="r" b="b"/>
                <a:pathLst>
                  <a:path w="2708" h="1012" extrusionOk="0">
                    <a:moveTo>
                      <a:pt x="2257" y="1"/>
                    </a:moveTo>
                    <a:cubicBezTo>
                      <a:pt x="1908" y="1"/>
                      <a:pt x="1562" y="62"/>
                      <a:pt x="1229" y="185"/>
                    </a:cubicBezTo>
                    <a:cubicBezTo>
                      <a:pt x="1003" y="260"/>
                      <a:pt x="777" y="385"/>
                      <a:pt x="577" y="511"/>
                    </a:cubicBezTo>
                    <a:cubicBezTo>
                      <a:pt x="351" y="661"/>
                      <a:pt x="176" y="836"/>
                      <a:pt x="1" y="1012"/>
                    </a:cubicBezTo>
                    <a:lnTo>
                      <a:pt x="26" y="1012"/>
                    </a:lnTo>
                    <a:cubicBezTo>
                      <a:pt x="251" y="887"/>
                      <a:pt x="427" y="761"/>
                      <a:pt x="652" y="636"/>
                    </a:cubicBezTo>
                    <a:cubicBezTo>
                      <a:pt x="853" y="536"/>
                      <a:pt x="1078" y="435"/>
                      <a:pt x="1304" y="360"/>
                    </a:cubicBezTo>
                    <a:cubicBezTo>
                      <a:pt x="1504" y="260"/>
                      <a:pt x="1730" y="210"/>
                      <a:pt x="1980" y="160"/>
                    </a:cubicBezTo>
                    <a:cubicBezTo>
                      <a:pt x="2206" y="110"/>
                      <a:pt x="2432" y="85"/>
                      <a:pt x="2682" y="59"/>
                    </a:cubicBezTo>
                    <a:lnTo>
                      <a:pt x="2707" y="34"/>
                    </a:lnTo>
                    <a:cubicBezTo>
                      <a:pt x="2557" y="12"/>
                      <a:pt x="2407"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a:off x="7576078" y="2041905"/>
                <a:ext cx="21900" cy="21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descr="A picture containing person, little, young, child&#10;&#10;Description automatically generated">
            <a:extLst>
              <a:ext uri="{FF2B5EF4-FFF2-40B4-BE49-F238E27FC236}">
                <a16:creationId xmlns:a16="http://schemas.microsoft.com/office/drawing/2014/main" id="{C8C05061-DB0D-2649-9CF3-BA3D8CBB4BF0}"/>
              </a:ext>
            </a:extLst>
          </p:cNvPr>
          <p:cNvPicPr>
            <a:picLocks noChangeAspect="1"/>
          </p:cNvPicPr>
          <p:nvPr/>
        </p:nvPicPr>
        <p:blipFill>
          <a:blip r:embed="rId3"/>
          <a:stretch>
            <a:fillRect/>
          </a:stretch>
        </p:blipFill>
        <p:spPr>
          <a:xfrm>
            <a:off x="368908" y="1503354"/>
            <a:ext cx="4300757" cy="2867171"/>
          </a:xfrm>
          <a:prstGeom prst="rect">
            <a:avLst/>
          </a:prstGeom>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7"/>
        <p:cNvGrpSpPr/>
        <p:nvPr/>
      </p:nvGrpSpPr>
      <p:grpSpPr>
        <a:xfrm>
          <a:off x="0" y="0"/>
          <a:ext cx="0" cy="0"/>
          <a:chOff x="0" y="0"/>
          <a:chExt cx="0" cy="0"/>
        </a:xfrm>
      </p:grpSpPr>
      <p:sp>
        <p:nvSpPr>
          <p:cNvPr id="2589" name="Google Shape;2589;p42"/>
          <p:cNvSpPr txBox="1">
            <a:spLocks noGrp="1"/>
          </p:cNvSpPr>
          <p:nvPr>
            <p:ph type="subTitle" idx="1"/>
          </p:nvPr>
        </p:nvSpPr>
        <p:spPr>
          <a:xfrm>
            <a:off x="3934386" y="1249077"/>
            <a:ext cx="4612813" cy="15728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lang="en" sz="1600"/>
          </a:p>
          <a:p>
            <a:pPr marL="0" lvl="0" indent="0" algn="ctr" rtl="0">
              <a:spcBef>
                <a:spcPts val="0"/>
              </a:spcBef>
              <a:spcAft>
                <a:spcPts val="0"/>
              </a:spcAft>
              <a:buNone/>
            </a:pPr>
            <a:endParaRPr lang="en" sz="1600"/>
          </a:p>
          <a:p>
            <a:pPr marL="0" lvl="0" indent="0" algn="ctr" rtl="0">
              <a:spcBef>
                <a:spcPts val="0"/>
              </a:spcBef>
              <a:spcAft>
                <a:spcPts val="0"/>
              </a:spcAft>
              <a:buNone/>
            </a:pPr>
            <a:r>
              <a:rPr lang="en" sz="2800" b="1"/>
              <a:t>HỎI ĐÁP</a:t>
            </a:r>
          </a:p>
          <a:p>
            <a:pPr marL="0" lvl="0" indent="0" algn="ctr" rtl="0">
              <a:spcBef>
                <a:spcPts val="0"/>
              </a:spcBef>
              <a:spcAft>
                <a:spcPts val="0"/>
              </a:spcAft>
              <a:buNone/>
            </a:pPr>
            <a:endParaRPr lang="en" sz="1600"/>
          </a:p>
          <a:p>
            <a:pPr marL="0" lvl="0" indent="0" algn="ctr" rtl="0">
              <a:spcBef>
                <a:spcPts val="0"/>
              </a:spcBef>
              <a:spcAft>
                <a:spcPts val="0"/>
              </a:spcAft>
              <a:buNone/>
            </a:pPr>
            <a:r>
              <a:rPr lang="en" sz="1600"/>
              <a:t>Ước nguyện của bé Hải An là gì?</a:t>
            </a:r>
          </a:p>
          <a:p>
            <a:pPr marL="0" lvl="0" indent="0" algn="ctr" rtl="0">
              <a:spcBef>
                <a:spcPts val="0"/>
              </a:spcBef>
              <a:spcAft>
                <a:spcPts val="0"/>
              </a:spcAft>
              <a:buNone/>
            </a:pPr>
            <a:r>
              <a:rPr lang="en" sz="1600"/>
              <a:t>Em có suy nghĩ gì về ước nguyện của bé Hải An?</a:t>
            </a:r>
          </a:p>
          <a:p>
            <a:pPr marL="0" lvl="0" indent="0" algn="ctr" rtl="0">
              <a:spcBef>
                <a:spcPts val="0"/>
              </a:spcBef>
              <a:spcAft>
                <a:spcPts val="0"/>
              </a:spcAft>
              <a:buNone/>
            </a:pPr>
            <a:r>
              <a:rPr lang="en" sz="1600"/>
              <a:t>Theo em, Yêu thương con người là gì?</a:t>
            </a:r>
            <a:endParaRPr sz="1600"/>
          </a:p>
        </p:txBody>
      </p:sp>
      <p:pic>
        <p:nvPicPr>
          <p:cNvPr id="3" name="Picture 2" descr="A child holding a stuffed animal&#10;&#10;Description automatically generated with medium confidence">
            <a:extLst>
              <a:ext uri="{FF2B5EF4-FFF2-40B4-BE49-F238E27FC236}">
                <a16:creationId xmlns:a16="http://schemas.microsoft.com/office/drawing/2014/main" id="{FF59C713-DF39-2645-9903-479F774984AD}"/>
              </a:ext>
            </a:extLst>
          </p:cNvPr>
          <p:cNvPicPr>
            <a:picLocks noChangeAspect="1"/>
          </p:cNvPicPr>
          <p:nvPr/>
        </p:nvPicPr>
        <p:blipFill>
          <a:blip r:embed="rId3"/>
          <a:stretch>
            <a:fillRect/>
          </a:stretch>
        </p:blipFill>
        <p:spPr>
          <a:xfrm>
            <a:off x="331836" y="1492722"/>
            <a:ext cx="3602550" cy="240170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Rounded Rectangle 1">
            <a:extLst>
              <a:ext uri="{FF2B5EF4-FFF2-40B4-BE49-F238E27FC236}">
                <a16:creationId xmlns:a16="http://schemas.microsoft.com/office/drawing/2014/main" id="{4470F100-1FAC-724A-B696-FE4C0BE1CFF8}"/>
              </a:ext>
            </a:extLst>
          </p:cNvPr>
          <p:cNvSpPr/>
          <p:nvPr/>
        </p:nvSpPr>
        <p:spPr>
          <a:xfrm>
            <a:off x="4000520" y="1474939"/>
            <a:ext cx="4702628" cy="188322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1800">
                <a:solidFill>
                  <a:schemeClr val="accent1">
                    <a:lumMod val="50000"/>
                  </a:schemeClr>
                </a:solidFill>
              </a:rPr>
              <a:t>Ước nguyện của bé Hải An là được hiến tặng giác mạc của mình để đem ánh sáng cho người khác.</a:t>
            </a:r>
          </a:p>
          <a:p>
            <a:pPr algn="just"/>
            <a:r>
              <a:rPr lang="x-none" sz="1800">
                <a:solidFill>
                  <a:schemeClr val="accent1">
                    <a:lumMod val="50000"/>
                  </a:schemeClr>
                </a:solidFill>
              </a:rPr>
              <a:t>=&gt; ƯỚC NGUYỆN CAO CẢ, LỚN LAO. VIẾT NÊN CÂU CHUYỆN VỀ LÒNG NHÂN ÁI.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89">
                                            <p:txEl>
                                              <p:pRg st="2" end="2"/>
                                            </p:txEl>
                                          </p:spTgt>
                                        </p:tgtEl>
                                        <p:attrNameLst>
                                          <p:attrName>style.visibility</p:attrName>
                                        </p:attrNameLst>
                                      </p:cBhvr>
                                      <p:to>
                                        <p:strVal val="visible"/>
                                      </p:to>
                                    </p:set>
                                    <p:animEffect transition="in" filter="blinds(horizontal)">
                                      <p:cBhvr>
                                        <p:cTn id="7" dur="500"/>
                                        <p:tgtEl>
                                          <p:spTgt spid="2589">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89">
                                            <p:txEl>
                                              <p:pRg st="4" end="4"/>
                                            </p:txEl>
                                          </p:spTgt>
                                        </p:tgtEl>
                                        <p:attrNameLst>
                                          <p:attrName>style.visibility</p:attrName>
                                        </p:attrNameLst>
                                      </p:cBhvr>
                                      <p:to>
                                        <p:strVal val="visible"/>
                                      </p:to>
                                    </p:set>
                                    <p:animEffect transition="in" filter="blinds(horizontal)">
                                      <p:cBhvr>
                                        <p:cTn id="10" dur="500"/>
                                        <p:tgtEl>
                                          <p:spTgt spid="2589">
                                            <p:txEl>
                                              <p:pRg st="4" end="4"/>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89">
                                            <p:txEl>
                                              <p:pRg st="5" end="5"/>
                                            </p:txEl>
                                          </p:spTgt>
                                        </p:tgtEl>
                                        <p:attrNameLst>
                                          <p:attrName>style.visibility</p:attrName>
                                        </p:attrNameLst>
                                      </p:cBhvr>
                                      <p:to>
                                        <p:strVal val="visible"/>
                                      </p:to>
                                    </p:set>
                                    <p:animEffect transition="in" filter="blinds(horizontal)">
                                      <p:cBhvr>
                                        <p:cTn id="13" dur="500"/>
                                        <p:tgtEl>
                                          <p:spTgt spid="2589">
                                            <p:txEl>
                                              <p:pRg st="5" end="5"/>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89">
                                            <p:txEl>
                                              <p:pRg st="6" end="6"/>
                                            </p:txEl>
                                          </p:spTgt>
                                        </p:tgtEl>
                                        <p:attrNameLst>
                                          <p:attrName>style.visibility</p:attrName>
                                        </p:attrNameLst>
                                      </p:cBhvr>
                                      <p:to>
                                        <p:strVal val="visible"/>
                                      </p:to>
                                    </p:set>
                                    <p:animEffect transition="in" filter="blinds(horizontal)">
                                      <p:cBhvr>
                                        <p:cTn id="16" dur="500"/>
                                        <p:tgtEl>
                                          <p:spTgt spid="258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9" grpId="0" uiExpand="1" build="p"/>
      <p:bldP spid="2" grpId="0" animBg="1"/>
    </p:bldLst>
  </p:timing>
</p:sld>
</file>

<file path=ppt/theme/theme1.xml><?xml version="1.0" encoding="utf-8"?>
<a:theme xmlns:a="http://schemas.openxmlformats.org/drawingml/2006/main" name="Art Subject for Pre-K: Dance by Slidesgo">
  <a:themeElements>
    <a:clrScheme name="Simple Light">
      <a:dk1>
        <a:srgbClr val="5A5A5A"/>
      </a:dk1>
      <a:lt1>
        <a:srgbClr val="FFF8F3"/>
      </a:lt1>
      <a:dk2>
        <a:srgbClr val="A9D3FF"/>
      </a:dk2>
      <a:lt2>
        <a:srgbClr val="FFAC95"/>
      </a:lt2>
      <a:accent1>
        <a:srgbClr val="FDBC00"/>
      </a:accent1>
      <a:accent2>
        <a:srgbClr val="FF8D1F"/>
      </a:accent2>
      <a:accent3>
        <a:srgbClr val="FF6033"/>
      </a:accent3>
      <a:accent4>
        <a:srgbClr val="4B98EA"/>
      </a:accent4>
      <a:accent5>
        <a:srgbClr val="FFFFFF"/>
      </a:accent5>
      <a:accent6>
        <a:srgbClr val="FFFFFF"/>
      </a:accent6>
      <a:hlink>
        <a:srgbClr val="5A5A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1225</Words>
  <Application>Microsoft Macintosh PowerPoint</Application>
  <PresentationFormat>On-screen Show (16:9)</PresentationFormat>
  <Paragraphs>129</Paragraphs>
  <Slides>27</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Fredoka One</vt:lpstr>
      <vt:lpstr>Calibri</vt:lpstr>
      <vt:lpstr>Verdana</vt:lpstr>
      <vt:lpstr>Roboto Condensed Light</vt:lpstr>
      <vt:lpstr>Bebas Neue</vt:lpstr>
      <vt:lpstr>Nunito</vt:lpstr>
      <vt:lpstr>Calibri Light</vt:lpstr>
      <vt:lpstr>Arial</vt:lpstr>
      <vt:lpstr>Art Subject for Pre-K: Dance by Slidesgo</vt:lpstr>
      <vt:lpstr>YÊU THƯƠNG CON NGƯỜI</vt:lpstr>
      <vt:lpstr>NHIỄU ĐIỀU PHỦ LẤY GIÁ GƯƠNG NGƯỜI TRONG MỘT NƯỚC PHẢI THƯƠNG NHAU CÙNG…</vt:lpstr>
      <vt:lpstr>KHỞI ĐỘNG</vt:lpstr>
      <vt:lpstr>Trước tình hình đó thì Nhà nước và Nhân dân ta đã làm gì?</vt:lpstr>
      <vt:lpstr>NỘI DUNG CHỦ ĐỀ</vt:lpstr>
      <vt:lpstr>KHÁM PHÁ</vt:lpstr>
      <vt:lpstr>YÊU THƯƠNG  CON NGƯỜI VÀ BIỂU HIỆN CỦA  YÊU THƯƠNG  CON NGƯỜI.</vt:lpstr>
      <vt:lpstr>CÂU CHUYỆN VỀ BÉ HẢI AN SGK GDCD 6/Trang 9-10</vt:lpstr>
      <vt:lpstr>PowerPoint Presentation</vt:lpstr>
      <vt:lpstr>YÊU THƯƠNG CON NGƯỜI LÀ GÌ?</vt:lpstr>
      <vt:lpstr>BIỂU HIỆN CỦA TÌNH  YÊU THƯƠNG CON NGƯỜI  QUA LỜI NÓI,  VIỆC LÀM VÀ THÁI ĐỘ  NHƯ THẾ NÀO?</vt:lpstr>
      <vt:lpstr>PowerPoint Presentation</vt:lpstr>
      <vt:lpstr>QUAN SÁT CÁC HÌNH SAU?</vt:lpstr>
      <vt:lpstr>BIỂU HIỆN YÊU THƯƠNG CON NGƯỜI</vt:lpstr>
      <vt:lpstr>—BIỂU HIỆN TÌNH YÊU THƯƠNG CON NGƯỜI</vt:lpstr>
      <vt:lpstr>BIỂU HIỆN TRÁI  VỚI LÒNG YÊU THƯƠNG CON NGƯỜI?</vt:lpstr>
      <vt:lpstr>TRÁI VỚI LÒNG YÊU THƯƠNG CON NGƯỜI</vt:lpstr>
      <vt:lpstr>02</vt:lpstr>
      <vt:lpstr>THẢO LUẬN NHÓM</vt:lpstr>
      <vt:lpstr>Ý NGHĨA CỦA TÌNH YÊU THƯƠNG CON NGƯỜI</vt:lpstr>
      <vt:lpstr>LUYỆN TẬP</vt:lpstr>
      <vt:lpstr>—LÀM NHÓM</vt:lpstr>
      <vt:lpstr>2/3</vt:lpstr>
      <vt:lpstr>—SẮM VAI XỬ LÍ TÌNH HUỐNG</vt:lpstr>
      <vt:lpstr>VẬN DỤNG</vt:lpstr>
      <vt:lpstr>THỰC HIỆN BÀI TẬP SAU</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Subject for Pre-K: Dance</dc:title>
  <dc:creator>Administrator</dc:creator>
  <cp:lastModifiedBy>Hải Ngân Đinh</cp:lastModifiedBy>
  <cp:revision>38</cp:revision>
  <dcterms:modified xsi:type="dcterms:W3CDTF">2024-01-24T10:33:02Z</dcterms:modified>
</cp:coreProperties>
</file>