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3" r:id="rId1"/>
  </p:sldMasterIdLst>
  <p:notesMasterIdLst>
    <p:notesMasterId r:id="rId17"/>
  </p:notesMasterIdLst>
  <p:sldIdLst>
    <p:sldId id="278" r:id="rId2"/>
    <p:sldId id="263" r:id="rId3"/>
    <p:sldId id="273" r:id="rId4"/>
    <p:sldId id="276" r:id="rId5"/>
    <p:sldId id="266" r:id="rId6"/>
    <p:sldId id="281" r:id="rId7"/>
    <p:sldId id="282" r:id="rId8"/>
    <p:sldId id="283" r:id="rId9"/>
    <p:sldId id="284" r:id="rId10"/>
    <p:sldId id="285" r:id="rId11"/>
    <p:sldId id="288" r:id="rId12"/>
    <p:sldId id="289" r:id="rId13"/>
    <p:sldId id="293" r:id="rId14"/>
    <p:sldId id="294" r:id="rId15"/>
    <p:sldId id="287" r:id="rId16"/>
  </p:sldIdLst>
  <p:sldSz cx="12192000" cy="6858000"/>
  <p:notesSz cx="6858000" cy="9144000"/>
  <p:embeddedFontLst>
    <p:embeddedFont>
      <p:font typeface="#9Slide03 BoosterNextFYBlack" panose="02000A03000000020004" pitchFamily="2" charset="77"/>
      <p:regular r:id="rId18"/>
    </p:embeddedFont>
    <p:embeddedFont>
      <p:font typeface="#9Slide03 Roboto Medium" panose="02000000000000000000" charset="0"/>
      <p:regular r:id="rId19"/>
    </p:embeddedFont>
    <p:embeddedFont>
      <p:font typeface="#9Slide05 Dancing Script" panose="03080800040507000D00" pitchFamily="66" charset="77"/>
      <p:bold r:id="rId20"/>
    </p:embeddedFont>
    <p:embeddedFont>
      <p:font typeface="#9Slide05 Great Vibes" panose="02000507080000020002" pitchFamily="2" charset="77"/>
      <p:regular r:id="rId21"/>
    </p:embeddedFont>
    <p:embeddedFont>
      <p:font typeface="#9Slide05 Israquella" pitchFamily="2" charset="77"/>
      <p:regular r:id="rId22"/>
    </p:embeddedFont>
    <p:embeddedFont>
      <p:font typeface="Bebas Neue" panose="020B0606020202050201" pitchFamily="34" charset="77"/>
      <p:regular r:id="rId23"/>
    </p:embeddedFont>
    <p:embeddedFont>
      <p:font typeface="Raleway" pitchFamily="2" charset="77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Zilla Slab" panose="020B0604020202020204" pitchFamily="34" charset="0"/>
      <p:regular r:id="rId32"/>
      <p:bold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0FD"/>
    <a:srgbClr val="F17634"/>
    <a:srgbClr val="FC8059"/>
    <a:srgbClr val="84A7B7"/>
    <a:srgbClr val="B5E5BC"/>
    <a:srgbClr val="00A3E4"/>
    <a:srgbClr val="F37735"/>
    <a:srgbClr val="1DC18C"/>
    <a:srgbClr val="FECE30"/>
    <a:srgbClr val="F39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07056-A041-4DCA-8C8D-CE47A6AD60B2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711CF-D4CE-4394-B847-3BC5F564C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01edc7a566_0_2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101edc7a566_0_2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21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01edc7a566_0_2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01edc7a566_0_2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01cb3e90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01cb3e90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19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372336fe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0372336fe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71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372336fe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0372336fe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98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372336fe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0372336fe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83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1004fa2aa09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1004fa2aa09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49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01edc7a566_0_2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01edc7a566_0_2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90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1099" y="562690"/>
            <a:ext cx="7411700" cy="5715036"/>
            <a:chOff x="-248325" y="423675"/>
            <a:chExt cx="5029200" cy="4185000"/>
          </a:xfrm>
        </p:grpSpPr>
        <p:sp>
          <p:nvSpPr>
            <p:cNvPr id="10" name="Google Shape;10;p2"/>
            <p:cNvSpPr/>
            <p:nvPr/>
          </p:nvSpPr>
          <p:spPr>
            <a:xfrm>
              <a:off x="-165846" y="587250"/>
              <a:ext cx="4776900" cy="3847500"/>
            </a:xfrm>
            <a:prstGeom prst="snip1Rect">
              <a:avLst>
                <a:gd name="adj" fmla="val 2233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48325" y="423675"/>
              <a:ext cx="5029200" cy="4185000"/>
            </a:xfrm>
            <a:prstGeom prst="snip1Rect">
              <a:avLst>
                <a:gd name="adj" fmla="val 2233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802000" y="997133"/>
            <a:ext cx="6073200" cy="35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7607" y="4889733"/>
            <a:ext cx="43940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10721544" y="-91639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10800000">
            <a:off x="11051919" y="-3192"/>
            <a:ext cx="1167600" cy="1146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79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02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957395" y="2261976"/>
            <a:ext cx="277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957395" y="1487355"/>
            <a:ext cx="1700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957395" y="311381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3"/>
          </p:nvPr>
        </p:nvSpPr>
        <p:spPr>
          <a:xfrm>
            <a:off x="4535795" y="2261976"/>
            <a:ext cx="277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4" hasCustomPrompt="1"/>
          </p:nvPr>
        </p:nvSpPr>
        <p:spPr>
          <a:xfrm>
            <a:off x="4535795" y="1487355"/>
            <a:ext cx="1700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4535795" y="311381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6"/>
          </p:nvPr>
        </p:nvSpPr>
        <p:spPr>
          <a:xfrm>
            <a:off x="8106681" y="2265147"/>
            <a:ext cx="277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7" hasCustomPrompt="1"/>
          </p:nvPr>
        </p:nvSpPr>
        <p:spPr>
          <a:xfrm>
            <a:off x="8106681" y="1487355"/>
            <a:ext cx="1700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8106681" y="311381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9"/>
          </p:nvPr>
        </p:nvSpPr>
        <p:spPr>
          <a:xfrm>
            <a:off x="957395" y="4647843"/>
            <a:ext cx="277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3" hasCustomPrompt="1"/>
          </p:nvPr>
        </p:nvSpPr>
        <p:spPr>
          <a:xfrm>
            <a:off x="957395" y="3873221"/>
            <a:ext cx="1700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957395" y="549967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5"/>
          </p:nvPr>
        </p:nvSpPr>
        <p:spPr>
          <a:xfrm>
            <a:off x="4535795" y="4647843"/>
            <a:ext cx="277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6" hasCustomPrompt="1"/>
          </p:nvPr>
        </p:nvSpPr>
        <p:spPr>
          <a:xfrm>
            <a:off x="4535795" y="3873221"/>
            <a:ext cx="1700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7"/>
          </p:nvPr>
        </p:nvSpPr>
        <p:spPr>
          <a:xfrm>
            <a:off x="4535795" y="549967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8"/>
          </p:nvPr>
        </p:nvSpPr>
        <p:spPr>
          <a:xfrm>
            <a:off x="8106667" y="4647843"/>
            <a:ext cx="277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9" hasCustomPrompt="1"/>
          </p:nvPr>
        </p:nvSpPr>
        <p:spPr>
          <a:xfrm>
            <a:off x="8106681" y="3873221"/>
            <a:ext cx="1700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20"/>
          </p:nvPr>
        </p:nvSpPr>
        <p:spPr>
          <a:xfrm>
            <a:off x="8106681" y="549967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1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/>
          <p:nvPr/>
        </p:nvSpPr>
        <p:spPr>
          <a:xfrm rot="10800000">
            <a:off x="10597200" y="-91633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3"/>
          <p:cNvSpPr/>
          <p:nvPr/>
        </p:nvSpPr>
        <p:spPr>
          <a:xfrm>
            <a:off x="11233937" y="518165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3"/>
          <p:cNvSpPr/>
          <p:nvPr/>
        </p:nvSpPr>
        <p:spPr>
          <a:xfrm rot="10800000">
            <a:off x="-1093100" y="6038067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4286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 flipH="1">
            <a:off x="1257800" y="4010400"/>
            <a:ext cx="511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1189000" y="1619433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5480900" y="5646167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14"/>
          <p:cNvSpPr/>
          <p:nvPr/>
        </p:nvSpPr>
        <p:spPr>
          <a:xfrm>
            <a:off x="4242367" y="5646167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4"/>
          <p:cNvSpPr/>
          <p:nvPr/>
        </p:nvSpPr>
        <p:spPr>
          <a:xfrm>
            <a:off x="5488000" y="-1228533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4"/>
          <p:cNvSpPr/>
          <p:nvPr/>
        </p:nvSpPr>
        <p:spPr>
          <a:xfrm>
            <a:off x="4249467" y="-1228533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4"/>
          <p:cNvSpPr/>
          <p:nvPr/>
        </p:nvSpPr>
        <p:spPr>
          <a:xfrm rot="-8092261">
            <a:off x="-1002617" y="1950162"/>
            <a:ext cx="1633421" cy="1627765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4"/>
          <p:cNvSpPr/>
          <p:nvPr/>
        </p:nvSpPr>
        <p:spPr>
          <a:xfrm rot="-8093678">
            <a:off x="-764383" y="2151268"/>
            <a:ext cx="1230368" cy="1225561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4064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/>
        </p:nvSpPr>
        <p:spPr>
          <a:xfrm>
            <a:off x="-1574800" y="-1030000"/>
            <a:ext cx="15443200" cy="8929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167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3213200" y="2292108"/>
            <a:ext cx="57656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3781200" y="3805151"/>
            <a:ext cx="4630400" cy="1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967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960000" y="1524000"/>
            <a:ext cx="10272000" cy="4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-661663" y="5454865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8"/>
          <p:cNvSpPr/>
          <p:nvPr/>
        </p:nvSpPr>
        <p:spPr>
          <a:xfrm>
            <a:off x="-728467" y="5590567"/>
            <a:ext cx="2118800" cy="1794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8"/>
          <p:cNvSpPr/>
          <p:nvPr/>
        </p:nvSpPr>
        <p:spPr>
          <a:xfrm rot="-2719633">
            <a:off x="10560914" y="-1872106"/>
            <a:ext cx="3070591" cy="3060393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8"/>
          <p:cNvSpPr/>
          <p:nvPr/>
        </p:nvSpPr>
        <p:spPr>
          <a:xfrm rot="-2719755">
            <a:off x="11103275" y="-1197538"/>
            <a:ext cx="2313409" cy="2303785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66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960000" y="2236633"/>
            <a:ext cx="5136000" cy="1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960000" y="4065209"/>
            <a:ext cx="5136000" cy="1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9"/>
          <p:cNvSpPr/>
          <p:nvPr/>
        </p:nvSpPr>
        <p:spPr>
          <a:xfrm rot="10800000">
            <a:off x="10597200" y="-91633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9"/>
          <p:cNvSpPr/>
          <p:nvPr/>
        </p:nvSpPr>
        <p:spPr>
          <a:xfrm>
            <a:off x="11233937" y="518165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9"/>
          <p:cNvSpPr/>
          <p:nvPr/>
        </p:nvSpPr>
        <p:spPr>
          <a:xfrm>
            <a:off x="-96200" y="5331200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9"/>
          <p:cNvSpPr/>
          <p:nvPr/>
        </p:nvSpPr>
        <p:spPr>
          <a:xfrm rot="-8092226">
            <a:off x="-1752224" y="-1495826"/>
            <a:ext cx="2876800" cy="2867187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9"/>
          <p:cNvSpPr/>
          <p:nvPr/>
        </p:nvSpPr>
        <p:spPr>
          <a:xfrm rot="-8093271">
            <a:off x="-1118759" y="-1292245"/>
            <a:ext cx="2167428" cy="215838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54964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094000" y="2608933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6094000" y="3691699"/>
            <a:ext cx="5136000" cy="1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0"/>
          <p:cNvSpPr/>
          <p:nvPr/>
        </p:nvSpPr>
        <p:spPr>
          <a:xfrm rot="5400000">
            <a:off x="-1269467" y="2762533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0"/>
          <p:cNvSpPr/>
          <p:nvPr/>
        </p:nvSpPr>
        <p:spPr>
          <a:xfrm rot="5400000">
            <a:off x="-1269467" y="1524000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0"/>
          <p:cNvSpPr/>
          <p:nvPr/>
        </p:nvSpPr>
        <p:spPr>
          <a:xfrm rot="10800000">
            <a:off x="10504233" y="-341000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0"/>
          <p:cNvSpPr/>
          <p:nvPr/>
        </p:nvSpPr>
        <p:spPr>
          <a:xfrm rot="10800000">
            <a:off x="10633037" y="-414301"/>
            <a:ext cx="2118800" cy="1794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90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960383" y="1502827"/>
            <a:ext cx="341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1"/>
          </p:nvPr>
        </p:nvSpPr>
        <p:spPr>
          <a:xfrm>
            <a:off x="960383" y="2284860"/>
            <a:ext cx="3526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title" idx="2"/>
          </p:nvPr>
        </p:nvSpPr>
        <p:spPr>
          <a:xfrm>
            <a:off x="969227" y="4743593"/>
            <a:ext cx="341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3"/>
          </p:nvPr>
        </p:nvSpPr>
        <p:spPr>
          <a:xfrm>
            <a:off x="969227" y="5525627"/>
            <a:ext cx="3526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title" idx="4"/>
          </p:nvPr>
        </p:nvSpPr>
        <p:spPr>
          <a:xfrm>
            <a:off x="963168" y="3139000"/>
            <a:ext cx="341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5"/>
          </p:nvPr>
        </p:nvSpPr>
        <p:spPr>
          <a:xfrm>
            <a:off x="963168" y="3921033"/>
            <a:ext cx="3526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title" idx="6"/>
          </p:nvPr>
        </p:nvSpPr>
        <p:spPr>
          <a:xfrm>
            <a:off x="7702133" y="4742688"/>
            <a:ext cx="341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7"/>
          </p:nvPr>
        </p:nvSpPr>
        <p:spPr>
          <a:xfrm>
            <a:off x="7702853" y="5522976"/>
            <a:ext cx="352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title" idx="8"/>
          </p:nvPr>
        </p:nvSpPr>
        <p:spPr>
          <a:xfrm>
            <a:off x="7711467" y="1499616"/>
            <a:ext cx="341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subTitle" idx="9"/>
          </p:nvPr>
        </p:nvSpPr>
        <p:spPr>
          <a:xfrm>
            <a:off x="7711467" y="2279904"/>
            <a:ext cx="352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title" idx="13"/>
          </p:nvPr>
        </p:nvSpPr>
        <p:spPr>
          <a:xfrm>
            <a:off x="7704024" y="3133344"/>
            <a:ext cx="341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14"/>
          </p:nvPr>
        </p:nvSpPr>
        <p:spPr>
          <a:xfrm>
            <a:off x="7704024" y="3925824"/>
            <a:ext cx="3523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15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/>
          <p:nvPr/>
        </p:nvSpPr>
        <p:spPr>
          <a:xfrm rot="10800000">
            <a:off x="10597200" y="-91633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4"/>
          <p:cNvSpPr/>
          <p:nvPr/>
        </p:nvSpPr>
        <p:spPr>
          <a:xfrm>
            <a:off x="11233937" y="518165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4"/>
          <p:cNvSpPr/>
          <p:nvPr/>
        </p:nvSpPr>
        <p:spPr>
          <a:xfrm>
            <a:off x="-101600" y="5331200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2101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>
            <a:off x="-1574800" y="-1030000"/>
            <a:ext cx="15443200" cy="8929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>
            <a:off x="4793800" y="757604"/>
            <a:ext cx="3077200" cy="3653200"/>
          </a:xfrm>
          <a:prstGeom prst="snip1Rect">
            <a:avLst>
              <a:gd name="adj" fmla="val 29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>
            <a:off x="8349800" y="756017"/>
            <a:ext cx="3077200" cy="3653200"/>
          </a:xfrm>
          <a:prstGeom prst="snip1Rect">
            <a:avLst>
              <a:gd name="adj" fmla="val 29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5"/>
          <p:cNvSpPr/>
          <p:nvPr/>
        </p:nvSpPr>
        <p:spPr>
          <a:xfrm>
            <a:off x="1163200" y="748929"/>
            <a:ext cx="3077200" cy="3653200"/>
          </a:xfrm>
          <a:prstGeom prst="snip1Rect">
            <a:avLst>
              <a:gd name="adj" fmla="val 29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5"/>
          <p:cNvSpPr/>
          <p:nvPr/>
        </p:nvSpPr>
        <p:spPr>
          <a:xfrm>
            <a:off x="4538400" y="938835"/>
            <a:ext cx="3115200" cy="3480000"/>
          </a:xfrm>
          <a:prstGeom prst="snip1Rect">
            <a:avLst>
              <a:gd name="adj" fmla="val 242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5"/>
          <p:cNvSpPr/>
          <p:nvPr/>
        </p:nvSpPr>
        <p:spPr>
          <a:xfrm>
            <a:off x="8116800" y="938835"/>
            <a:ext cx="3115200" cy="3480000"/>
          </a:xfrm>
          <a:prstGeom prst="snip1Rect">
            <a:avLst>
              <a:gd name="adj" fmla="val 2426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5"/>
          <p:cNvSpPr/>
          <p:nvPr/>
        </p:nvSpPr>
        <p:spPr>
          <a:xfrm>
            <a:off x="960000" y="930100"/>
            <a:ext cx="3077200" cy="3480000"/>
          </a:xfrm>
          <a:prstGeom prst="snip1Rect">
            <a:avLst>
              <a:gd name="adj" fmla="val 2634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5"/>
          <p:cNvSpPr txBox="1">
            <a:spLocks noGrp="1"/>
          </p:cNvSpPr>
          <p:nvPr>
            <p:ph type="title" hasCustomPrompt="1"/>
          </p:nvPr>
        </p:nvSpPr>
        <p:spPr>
          <a:xfrm>
            <a:off x="1207900" y="1616411"/>
            <a:ext cx="2612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19" name="Google Shape;219;p25"/>
          <p:cNvSpPr txBox="1">
            <a:spLocks noGrp="1"/>
          </p:cNvSpPr>
          <p:nvPr>
            <p:ph type="subTitle" idx="1"/>
          </p:nvPr>
        </p:nvSpPr>
        <p:spPr>
          <a:xfrm>
            <a:off x="1207900" y="3058324"/>
            <a:ext cx="2612800" cy="59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2" hasCustomPrompt="1"/>
          </p:nvPr>
        </p:nvSpPr>
        <p:spPr>
          <a:xfrm>
            <a:off x="4763900" y="1620077"/>
            <a:ext cx="2612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 txBox="1">
            <a:spLocks noGrp="1"/>
          </p:cNvSpPr>
          <p:nvPr>
            <p:ph type="subTitle" idx="3"/>
          </p:nvPr>
        </p:nvSpPr>
        <p:spPr>
          <a:xfrm>
            <a:off x="4763900" y="3063195"/>
            <a:ext cx="2612800" cy="59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title" idx="4" hasCustomPrompt="1"/>
          </p:nvPr>
        </p:nvSpPr>
        <p:spPr>
          <a:xfrm>
            <a:off x="8368000" y="1620084"/>
            <a:ext cx="2612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3" name="Google Shape;223;p25"/>
          <p:cNvSpPr txBox="1">
            <a:spLocks noGrp="1"/>
          </p:cNvSpPr>
          <p:nvPr>
            <p:ph type="subTitle" idx="5"/>
          </p:nvPr>
        </p:nvSpPr>
        <p:spPr>
          <a:xfrm>
            <a:off x="8368000" y="3063195"/>
            <a:ext cx="2612800" cy="59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 rot="10800000" flipH="1">
            <a:off x="-131900" y="-439433"/>
            <a:ext cx="3231200" cy="2967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3"/>
          <p:cNvSpPr/>
          <p:nvPr/>
        </p:nvSpPr>
        <p:spPr>
          <a:xfrm flipH="1">
            <a:off x="-19851" y="5342833"/>
            <a:ext cx="5286373" cy="888704"/>
          </a:xfrm>
          <a:custGeom>
            <a:avLst/>
            <a:gdLst/>
            <a:ahLst/>
            <a:cxnLst/>
            <a:rect l="l" t="t" r="r" b="b"/>
            <a:pathLst>
              <a:path w="7784" h="3114" extrusionOk="0">
                <a:moveTo>
                  <a:pt x="5011" y="1"/>
                </a:moveTo>
                <a:cubicBezTo>
                  <a:pt x="3618" y="1"/>
                  <a:pt x="3618" y="668"/>
                  <a:pt x="2224" y="668"/>
                </a:cubicBezTo>
                <a:cubicBezTo>
                  <a:pt x="1260" y="668"/>
                  <a:pt x="964" y="342"/>
                  <a:pt x="415" y="149"/>
                </a:cubicBezTo>
                <a:lnTo>
                  <a:pt x="0" y="3114"/>
                </a:lnTo>
                <a:lnTo>
                  <a:pt x="7783" y="3114"/>
                </a:lnTo>
                <a:lnTo>
                  <a:pt x="7783" y="786"/>
                </a:lnTo>
                <a:cubicBezTo>
                  <a:pt x="7783" y="727"/>
                  <a:pt x="7739" y="668"/>
                  <a:pt x="7680" y="668"/>
                </a:cubicBezTo>
                <a:cubicBezTo>
                  <a:pt x="6390" y="638"/>
                  <a:pt x="6360" y="1"/>
                  <a:pt x="5011" y="1"/>
                </a:cubicBezTo>
                <a:close/>
              </a:path>
            </a:pathLst>
          </a:custGeom>
          <a:solidFill>
            <a:srgbClr val="90C5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3096969" y="5754190"/>
            <a:ext cx="1501955" cy="334473"/>
          </a:xfrm>
          <a:custGeom>
            <a:avLst/>
            <a:gdLst/>
            <a:ahLst/>
            <a:cxnLst/>
            <a:rect l="l" t="t" r="r" b="b"/>
            <a:pathLst>
              <a:path w="5263" h="1172" extrusionOk="0">
                <a:moveTo>
                  <a:pt x="3039" y="0"/>
                </a:moveTo>
                <a:cubicBezTo>
                  <a:pt x="2283" y="0"/>
                  <a:pt x="1883" y="193"/>
                  <a:pt x="1542" y="356"/>
                </a:cubicBezTo>
                <a:cubicBezTo>
                  <a:pt x="1201" y="519"/>
                  <a:pt x="890" y="668"/>
                  <a:pt x="252" y="668"/>
                </a:cubicBezTo>
                <a:cubicBezTo>
                  <a:pt x="119" y="668"/>
                  <a:pt x="0" y="786"/>
                  <a:pt x="0" y="920"/>
                </a:cubicBezTo>
                <a:cubicBezTo>
                  <a:pt x="0" y="1053"/>
                  <a:pt x="119" y="1172"/>
                  <a:pt x="252" y="1172"/>
                </a:cubicBezTo>
                <a:cubicBezTo>
                  <a:pt x="1008" y="1172"/>
                  <a:pt x="1408" y="979"/>
                  <a:pt x="1764" y="816"/>
                </a:cubicBezTo>
                <a:cubicBezTo>
                  <a:pt x="2090" y="653"/>
                  <a:pt x="2402" y="504"/>
                  <a:pt x="3039" y="504"/>
                </a:cubicBezTo>
                <a:cubicBezTo>
                  <a:pt x="3677" y="504"/>
                  <a:pt x="3988" y="653"/>
                  <a:pt x="4314" y="816"/>
                </a:cubicBezTo>
                <a:cubicBezTo>
                  <a:pt x="4492" y="890"/>
                  <a:pt x="4670" y="979"/>
                  <a:pt x="4907" y="1053"/>
                </a:cubicBezTo>
                <a:cubicBezTo>
                  <a:pt x="4931" y="1061"/>
                  <a:pt x="4955" y="1065"/>
                  <a:pt x="4978" y="1065"/>
                </a:cubicBezTo>
                <a:cubicBezTo>
                  <a:pt x="5085" y="1065"/>
                  <a:pt x="5182" y="987"/>
                  <a:pt x="5218" y="890"/>
                </a:cubicBezTo>
                <a:cubicBezTo>
                  <a:pt x="5263" y="757"/>
                  <a:pt x="5189" y="608"/>
                  <a:pt x="5055" y="564"/>
                </a:cubicBezTo>
                <a:cubicBezTo>
                  <a:pt x="4863" y="519"/>
                  <a:pt x="4700" y="445"/>
                  <a:pt x="4536" y="356"/>
                </a:cubicBezTo>
                <a:cubicBezTo>
                  <a:pt x="4181" y="193"/>
                  <a:pt x="3795" y="0"/>
                  <a:pt x="3039" y="0"/>
                </a:cubicBezTo>
                <a:close/>
              </a:path>
            </a:pathLst>
          </a:custGeom>
          <a:solidFill>
            <a:srgbClr val="DCF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719184" y="5754188"/>
            <a:ext cx="1434605" cy="334473"/>
          </a:xfrm>
          <a:custGeom>
            <a:avLst/>
            <a:gdLst/>
            <a:ahLst/>
            <a:cxnLst/>
            <a:rect l="l" t="t" r="r" b="b"/>
            <a:pathLst>
              <a:path w="5027" h="1172" extrusionOk="0">
                <a:moveTo>
                  <a:pt x="252" y="0"/>
                </a:moveTo>
                <a:cubicBezTo>
                  <a:pt x="119" y="0"/>
                  <a:pt x="0" y="104"/>
                  <a:pt x="0" y="252"/>
                </a:cubicBezTo>
                <a:cubicBezTo>
                  <a:pt x="0" y="386"/>
                  <a:pt x="119" y="504"/>
                  <a:pt x="252" y="504"/>
                </a:cubicBezTo>
                <a:cubicBezTo>
                  <a:pt x="890" y="504"/>
                  <a:pt x="1201" y="653"/>
                  <a:pt x="1542" y="801"/>
                </a:cubicBezTo>
                <a:cubicBezTo>
                  <a:pt x="1883" y="979"/>
                  <a:pt x="2283" y="1171"/>
                  <a:pt x="3040" y="1171"/>
                </a:cubicBezTo>
                <a:cubicBezTo>
                  <a:pt x="3781" y="1171"/>
                  <a:pt x="4181" y="979"/>
                  <a:pt x="4537" y="801"/>
                </a:cubicBezTo>
                <a:cubicBezTo>
                  <a:pt x="4641" y="756"/>
                  <a:pt x="4730" y="712"/>
                  <a:pt x="4833" y="667"/>
                </a:cubicBezTo>
                <a:cubicBezTo>
                  <a:pt x="4967" y="623"/>
                  <a:pt x="5026" y="475"/>
                  <a:pt x="4967" y="341"/>
                </a:cubicBezTo>
                <a:cubicBezTo>
                  <a:pt x="4933" y="251"/>
                  <a:pt x="4840" y="187"/>
                  <a:pt x="4738" y="187"/>
                </a:cubicBezTo>
                <a:cubicBezTo>
                  <a:pt x="4706" y="187"/>
                  <a:pt x="4673" y="193"/>
                  <a:pt x="4641" y="208"/>
                </a:cubicBezTo>
                <a:cubicBezTo>
                  <a:pt x="4522" y="252"/>
                  <a:pt x="4418" y="312"/>
                  <a:pt x="4314" y="356"/>
                </a:cubicBezTo>
                <a:cubicBezTo>
                  <a:pt x="3988" y="519"/>
                  <a:pt x="3677" y="667"/>
                  <a:pt x="3040" y="667"/>
                </a:cubicBezTo>
                <a:cubicBezTo>
                  <a:pt x="2402" y="667"/>
                  <a:pt x="2091" y="519"/>
                  <a:pt x="1750" y="356"/>
                </a:cubicBezTo>
                <a:cubicBezTo>
                  <a:pt x="1409" y="193"/>
                  <a:pt x="1009" y="0"/>
                  <a:pt x="252" y="0"/>
                </a:cubicBezTo>
                <a:close/>
              </a:path>
            </a:pathLst>
          </a:custGeom>
          <a:solidFill>
            <a:srgbClr val="DCF0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-30150" y="5667901"/>
            <a:ext cx="12252428" cy="1223300"/>
          </a:xfrm>
          <a:custGeom>
            <a:avLst/>
            <a:gdLst/>
            <a:ahLst/>
            <a:cxnLst/>
            <a:rect l="l" t="t" r="r" b="b"/>
            <a:pathLst>
              <a:path w="16664" h="1840" extrusionOk="0">
                <a:moveTo>
                  <a:pt x="0" y="1"/>
                </a:moveTo>
                <a:lnTo>
                  <a:pt x="0" y="1720"/>
                </a:lnTo>
                <a:cubicBezTo>
                  <a:pt x="0" y="1780"/>
                  <a:pt x="45" y="1839"/>
                  <a:pt x="119" y="1839"/>
                </a:cubicBezTo>
                <a:lnTo>
                  <a:pt x="16545" y="1839"/>
                </a:lnTo>
                <a:cubicBezTo>
                  <a:pt x="16619" y="1839"/>
                  <a:pt x="16663" y="1780"/>
                  <a:pt x="16663" y="1720"/>
                </a:cubicBezTo>
                <a:lnTo>
                  <a:pt x="166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9984380" y="5436841"/>
            <a:ext cx="2221397" cy="888695"/>
          </a:xfrm>
          <a:custGeom>
            <a:avLst/>
            <a:gdLst/>
            <a:ahLst/>
            <a:cxnLst/>
            <a:rect l="l" t="t" r="r" b="b"/>
            <a:pathLst>
              <a:path w="7784" h="3114" extrusionOk="0">
                <a:moveTo>
                  <a:pt x="5011" y="1"/>
                </a:moveTo>
                <a:cubicBezTo>
                  <a:pt x="3618" y="1"/>
                  <a:pt x="3618" y="668"/>
                  <a:pt x="2224" y="668"/>
                </a:cubicBezTo>
                <a:cubicBezTo>
                  <a:pt x="1260" y="668"/>
                  <a:pt x="964" y="342"/>
                  <a:pt x="415" y="149"/>
                </a:cubicBezTo>
                <a:lnTo>
                  <a:pt x="0" y="3114"/>
                </a:lnTo>
                <a:lnTo>
                  <a:pt x="7783" y="3114"/>
                </a:lnTo>
                <a:lnTo>
                  <a:pt x="7783" y="786"/>
                </a:lnTo>
                <a:cubicBezTo>
                  <a:pt x="7783" y="727"/>
                  <a:pt x="7739" y="668"/>
                  <a:pt x="7680" y="668"/>
                </a:cubicBezTo>
                <a:cubicBezTo>
                  <a:pt x="6390" y="638"/>
                  <a:pt x="6360" y="1"/>
                  <a:pt x="5011" y="1"/>
                </a:cubicBezTo>
                <a:close/>
              </a:path>
            </a:pathLst>
          </a:custGeom>
          <a:solidFill>
            <a:srgbClr val="90C5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" name="Google Shape;23;p3"/>
          <p:cNvGrpSpPr/>
          <p:nvPr/>
        </p:nvGrpSpPr>
        <p:grpSpPr>
          <a:xfrm flipH="1">
            <a:off x="4648933" y="1385062"/>
            <a:ext cx="6831200" cy="4759740"/>
            <a:chOff x="-342375" y="423681"/>
            <a:chExt cx="5123400" cy="4185000"/>
          </a:xfrm>
        </p:grpSpPr>
        <p:sp>
          <p:nvSpPr>
            <p:cNvPr id="24" name="Google Shape;24;p3"/>
            <p:cNvSpPr/>
            <p:nvPr/>
          </p:nvSpPr>
          <p:spPr>
            <a:xfrm>
              <a:off x="-165846" y="587250"/>
              <a:ext cx="4776900" cy="3847500"/>
            </a:xfrm>
            <a:prstGeom prst="snip1Rect">
              <a:avLst>
                <a:gd name="adj" fmla="val 2233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-342375" y="423681"/>
              <a:ext cx="5123400" cy="4185000"/>
            </a:xfrm>
            <a:prstGeom prst="snip1Rect">
              <a:avLst>
                <a:gd name="adj" fmla="val 2233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/>
          <p:nvPr/>
        </p:nvSpPr>
        <p:spPr>
          <a:xfrm flipH="1">
            <a:off x="5989833" y="4540200"/>
            <a:ext cx="4896800" cy="704000"/>
          </a:xfrm>
          <a:prstGeom prst="snip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10742968" y="-38412"/>
            <a:ext cx="1482000" cy="1476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4716933" y="3506731"/>
            <a:ext cx="6154800" cy="8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6335348" y="4539033"/>
            <a:ext cx="4514400" cy="7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7315733" y="2140033"/>
            <a:ext cx="3556000" cy="12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0652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/>
          <p:nvPr/>
        </p:nvSpPr>
        <p:spPr>
          <a:xfrm>
            <a:off x="3307500" y="729000"/>
            <a:ext cx="6234400" cy="54156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>
            <a:off x="3037500" y="729000"/>
            <a:ext cx="6133200" cy="54312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4115101" y="2047567"/>
            <a:ext cx="3923200" cy="704000"/>
          </a:xfrm>
          <a:prstGeom prst="snip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 txBox="1">
            <a:spLocks noGrp="1"/>
          </p:cNvSpPr>
          <p:nvPr>
            <p:ph type="ctrTitle"/>
          </p:nvPr>
        </p:nvSpPr>
        <p:spPr>
          <a:xfrm>
            <a:off x="4124600" y="845921"/>
            <a:ext cx="3923200" cy="12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1"/>
          </p:nvPr>
        </p:nvSpPr>
        <p:spPr>
          <a:xfrm>
            <a:off x="4121100" y="2717707"/>
            <a:ext cx="3923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0" name="Google Shape;230;p26"/>
          <p:cNvSpPr txBox="1"/>
          <p:nvPr/>
        </p:nvSpPr>
        <p:spPr>
          <a:xfrm>
            <a:off x="3528500" y="5022700"/>
            <a:ext cx="51448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fr-CA" sz="1333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CRÉDITS : Ce modèle de présentation a été créé par </a:t>
            </a:r>
            <a:r>
              <a:rPr lang="fr-CA" sz="1333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fr-CA" sz="1333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comprenant des icônes de </a:t>
            </a:r>
            <a:r>
              <a:rPr lang="fr-CA" sz="1333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fr-CA" sz="1333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des infographies et des images de </a:t>
            </a:r>
            <a:r>
              <a:rPr lang="fr-CA" sz="1333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2"/>
          </p:nvPr>
        </p:nvSpPr>
        <p:spPr>
          <a:xfrm>
            <a:off x="3982197" y="2181467"/>
            <a:ext cx="4228400" cy="47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342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/>
          <p:nvPr/>
        </p:nvSpPr>
        <p:spPr>
          <a:xfrm>
            <a:off x="5480900" y="5646167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7"/>
          <p:cNvSpPr/>
          <p:nvPr/>
        </p:nvSpPr>
        <p:spPr>
          <a:xfrm>
            <a:off x="4242367" y="5646167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7"/>
          <p:cNvSpPr/>
          <p:nvPr/>
        </p:nvSpPr>
        <p:spPr>
          <a:xfrm>
            <a:off x="5488000" y="-1228533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7"/>
          <p:cNvSpPr/>
          <p:nvPr/>
        </p:nvSpPr>
        <p:spPr>
          <a:xfrm>
            <a:off x="4249467" y="-1228533"/>
            <a:ext cx="2476800" cy="24768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7"/>
          <p:cNvSpPr/>
          <p:nvPr/>
        </p:nvSpPr>
        <p:spPr>
          <a:xfrm rot="8096484">
            <a:off x="4796659" y="6189507"/>
            <a:ext cx="1382819" cy="1362736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8096484">
            <a:off x="6027892" y="6189507"/>
            <a:ext cx="1382819" cy="1362736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3054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 rot="10800000">
            <a:off x="10597200" y="-91633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8"/>
          <p:cNvSpPr/>
          <p:nvPr/>
        </p:nvSpPr>
        <p:spPr>
          <a:xfrm>
            <a:off x="11233937" y="518165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8"/>
          <p:cNvSpPr/>
          <p:nvPr/>
        </p:nvSpPr>
        <p:spPr>
          <a:xfrm>
            <a:off x="-125363" y="5351565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8"/>
          <p:cNvSpPr/>
          <p:nvPr/>
        </p:nvSpPr>
        <p:spPr>
          <a:xfrm rot="10800000">
            <a:off x="-1228100" y="4512567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8"/>
          <p:cNvSpPr/>
          <p:nvPr/>
        </p:nvSpPr>
        <p:spPr>
          <a:xfrm rot="-3978">
            <a:off x="-63341" y="5554915"/>
            <a:ext cx="1382801" cy="136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113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60000" y="1413265"/>
            <a:ext cx="10272000" cy="4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533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33"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1600"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sz="1600"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1600"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sz="1600"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10800000">
            <a:off x="10597200" y="-91633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11233937" y="518165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>
            <a:off x="-101600" y="5331200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4"/>
          <p:cNvGrpSpPr/>
          <p:nvPr/>
        </p:nvGrpSpPr>
        <p:grpSpPr>
          <a:xfrm rot="-5400000">
            <a:off x="11079567" y="4826732"/>
            <a:ext cx="2247604" cy="1929701"/>
            <a:chOff x="7626750" y="4821749"/>
            <a:chExt cx="1685703" cy="1447276"/>
          </a:xfrm>
        </p:grpSpPr>
        <p:sp>
          <p:nvSpPr>
            <p:cNvPr id="38" name="Google Shape;38;p4"/>
            <p:cNvSpPr/>
            <p:nvPr/>
          </p:nvSpPr>
          <p:spPr>
            <a:xfrm>
              <a:off x="7676853" y="4821749"/>
              <a:ext cx="1635600" cy="1392300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626750" y="4923525"/>
              <a:ext cx="1589100" cy="134550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4"/>
          <p:cNvSpPr/>
          <p:nvPr/>
        </p:nvSpPr>
        <p:spPr>
          <a:xfrm rot="5400000">
            <a:off x="-97988" y="-145171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5400000">
            <a:off x="-17141" y="-2345"/>
            <a:ext cx="1167600" cy="1146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61725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1419000" y="-648000"/>
            <a:ext cx="9354000" cy="82712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479500" y="3747933"/>
            <a:ext cx="2510800" cy="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067" b="1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7198068" y="3747933"/>
            <a:ext cx="2511600" cy="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067" b="1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1876500" y="4566633"/>
            <a:ext cx="37168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6595468" y="4566633"/>
            <a:ext cx="37168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/>
          <p:nvPr/>
        </p:nvSpPr>
        <p:spPr>
          <a:xfrm rot="5400000">
            <a:off x="-97988" y="-145171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5"/>
          <p:cNvSpPr/>
          <p:nvPr/>
        </p:nvSpPr>
        <p:spPr>
          <a:xfrm rot="5400000">
            <a:off x="-17141" y="-2345"/>
            <a:ext cx="1167600" cy="1146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 rot="-5400000">
            <a:off x="10668412" y="5396929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 rot="-5400000">
            <a:off x="11053165" y="5734903"/>
            <a:ext cx="1167600" cy="1146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305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-140000" y="518167"/>
            <a:ext cx="7249600" cy="84960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/>
          <p:nvPr/>
        </p:nvSpPr>
        <p:spPr>
          <a:xfrm rot="10800000">
            <a:off x="10597200" y="-91633"/>
            <a:ext cx="17148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6"/>
          <p:cNvSpPr/>
          <p:nvPr/>
        </p:nvSpPr>
        <p:spPr>
          <a:xfrm>
            <a:off x="11233937" y="518165"/>
            <a:ext cx="2180800" cy="1856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388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-877500" y="-94500"/>
            <a:ext cx="12042000" cy="70740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960000" y="2345173"/>
            <a:ext cx="5817200" cy="29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0000" y="4412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-155591" y="5284795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7"/>
          <p:cNvSpPr/>
          <p:nvPr/>
        </p:nvSpPr>
        <p:spPr>
          <a:xfrm>
            <a:off x="-13603" y="5667007"/>
            <a:ext cx="1230000" cy="1225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885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030400" y="1679187"/>
            <a:ext cx="7318400" cy="3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6" name="Google Shape;66;p8"/>
          <p:cNvSpPr/>
          <p:nvPr/>
        </p:nvSpPr>
        <p:spPr>
          <a:xfrm rot="-8100000" flipH="1">
            <a:off x="-553104" y="-1215005"/>
            <a:ext cx="2180717" cy="185658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/>
          <p:nvPr/>
        </p:nvSpPr>
        <p:spPr>
          <a:xfrm rot="10800000">
            <a:off x="10735009" y="-57905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85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953467" y="1745700"/>
            <a:ext cx="4914000" cy="2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953467" y="4042900"/>
            <a:ext cx="4914000" cy="1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rot="5400000">
            <a:off x="-65333" y="-289200"/>
            <a:ext cx="2038400" cy="2031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9"/>
          <p:cNvSpPr/>
          <p:nvPr/>
        </p:nvSpPr>
        <p:spPr>
          <a:xfrm rot="5400000">
            <a:off x="-39816" y="-112568"/>
            <a:ext cx="1535200" cy="1529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9"/>
          <p:cNvSpPr/>
          <p:nvPr/>
        </p:nvSpPr>
        <p:spPr>
          <a:xfrm>
            <a:off x="-155591" y="5284795"/>
            <a:ext cx="1633200" cy="1627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071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2219700" y="5282400"/>
            <a:ext cx="776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446200" y="-124000"/>
            <a:ext cx="13202400" cy="73376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88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3168" y="4377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Zilla Slab"/>
              <a:buNone/>
              <a:defRPr sz="3500" b="1">
                <a:solidFill>
                  <a:schemeClr val="accent5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24000"/>
            <a:ext cx="10285200" cy="4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28244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4" r:id="rId10"/>
    <p:sldLayoutId id="2147483715" r:id="rId11"/>
    <p:sldLayoutId id="2147483716" r:id="rId12"/>
    <p:sldLayoutId id="2147483717" r:id="rId13"/>
    <p:sldLayoutId id="2147483719" r:id="rId14"/>
    <p:sldLayoutId id="2147483720" r:id="rId15"/>
    <p:sldLayoutId id="2147483721" r:id="rId16"/>
    <p:sldLayoutId id="2147483722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12" Type="http://schemas.microsoft.com/office/2007/relationships/hdphoto" Target="../media/hdphoto3.wdp"/><Relationship Id="rId2" Type="http://schemas.openxmlformats.org/officeDocument/2006/relationships/video" Target="../media/media1.mp4"/><Relationship Id="rId16" Type="http://schemas.microsoft.com/office/2007/relationships/hdphoto" Target="../media/hdphoto4.wdp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0;p47"/>
          <p:cNvSpPr/>
          <p:nvPr/>
        </p:nvSpPr>
        <p:spPr>
          <a:xfrm>
            <a:off x="1882965" y="3704373"/>
            <a:ext cx="3716800" cy="704000"/>
          </a:xfrm>
          <a:prstGeom prst="snip1Rect">
            <a:avLst>
              <a:gd name="adj" fmla="val 50000"/>
            </a:avLst>
          </a:prstGeom>
          <a:solidFill>
            <a:srgbClr val="389CC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endParaRPr sz="2200" kern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5" name="Google Shape;1238;p47"/>
          <p:cNvSpPr txBox="1">
            <a:spLocks/>
          </p:cNvSpPr>
          <p:nvPr/>
        </p:nvSpPr>
        <p:spPr>
          <a:xfrm>
            <a:off x="1885713" y="3685641"/>
            <a:ext cx="3544382" cy="70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Đoán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tên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quốc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qua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các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thương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hiệu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</p:txBody>
      </p:sp>
      <p:grpSp>
        <p:nvGrpSpPr>
          <p:cNvPr id="17" name="Google Shape;1242;p47"/>
          <p:cNvGrpSpPr/>
          <p:nvPr/>
        </p:nvGrpSpPr>
        <p:grpSpPr>
          <a:xfrm>
            <a:off x="612775" y="2141150"/>
            <a:ext cx="1050128" cy="926615"/>
            <a:chOff x="1291905" y="1817800"/>
            <a:chExt cx="461825" cy="406600"/>
          </a:xfrm>
        </p:grpSpPr>
        <p:sp>
          <p:nvSpPr>
            <p:cNvPr id="18" name="Google Shape;1243;p47"/>
            <p:cNvSpPr/>
            <p:nvPr/>
          </p:nvSpPr>
          <p:spPr>
            <a:xfrm>
              <a:off x="1678855" y="1968625"/>
              <a:ext cx="40425" cy="60450"/>
            </a:xfrm>
            <a:custGeom>
              <a:avLst/>
              <a:gdLst/>
              <a:ahLst/>
              <a:cxnLst/>
              <a:rect l="l" t="t" r="r" b="b"/>
              <a:pathLst>
                <a:path w="1617" h="2418" extrusionOk="0">
                  <a:moveTo>
                    <a:pt x="1616" y="1"/>
                  </a:moveTo>
                  <a:lnTo>
                    <a:pt x="0" y="1053"/>
                  </a:lnTo>
                  <a:lnTo>
                    <a:pt x="816" y="2299"/>
                  </a:lnTo>
                  <a:lnTo>
                    <a:pt x="1438" y="2417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44;p47"/>
            <p:cNvSpPr/>
            <p:nvPr/>
          </p:nvSpPr>
          <p:spPr>
            <a:xfrm>
              <a:off x="1291905" y="1817800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7" y="0"/>
                  </a:moveTo>
                  <a:cubicBezTo>
                    <a:pt x="4063" y="0"/>
                    <a:pt x="1" y="4863"/>
                    <a:pt x="1365" y="10244"/>
                  </a:cubicBezTo>
                  <a:lnTo>
                    <a:pt x="2996" y="9192"/>
                  </a:lnTo>
                  <a:cubicBezTo>
                    <a:pt x="2358" y="5248"/>
                    <a:pt x="5397" y="1809"/>
                    <a:pt x="9237" y="1809"/>
                  </a:cubicBezTo>
                  <a:cubicBezTo>
                    <a:pt x="11535" y="1809"/>
                    <a:pt x="13610" y="3054"/>
                    <a:pt x="14737" y="5011"/>
                  </a:cubicBezTo>
                  <a:lnTo>
                    <a:pt x="13907" y="5204"/>
                  </a:lnTo>
                  <a:cubicBezTo>
                    <a:pt x="13833" y="5218"/>
                    <a:pt x="13803" y="5307"/>
                    <a:pt x="13862" y="5367"/>
                  </a:cubicBezTo>
                  <a:lnTo>
                    <a:pt x="16353" y="8020"/>
                  </a:lnTo>
                  <a:cubicBezTo>
                    <a:pt x="16370" y="8037"/>
                    <a:pt x="16392" y="8045"/>
                    <a:pt x="16416" y="8045"/>
                  </a:cubicBezTo>
                  <a:cubicBezTo>
                    <a:pt x="16456" y="8045"/>
                    <a:pt x="16497" y="8022"/>
                    <a:pt x="16516" y="7976"/>
                  </a:cubicBezTo>
                  <a:lnTo>
                    <a:pt x="17568" y="4492"/>
                  </a:lnTo>
                  <a:cubicBezTo>
                    <a:pt x="17582" y="4426"/>
                    <a:pt x="17536" y="4371"/>
                    <a:pt x="17473" y="4371"/>
                  </a:cubicBezTo>
                  <a:cubicBezTo>
                    <a:pt x="17465" y="4371"/>
                    <a:pt x="17458" y="4372"/>
                    <a:pt x="17450" y="4373"/>
                  </a:cubicBezTo>
                  <a:lnTo>
                    <a:pt x="16546" y="4581"/>
                  </a:lnTo>
                  <a:cubicBezTo>
                    <a:pt x="15197" y="1794"/>
                    <a:pt x="12365" y="0"/>
                    <a:pt x="9237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45;p47"/>
            <p:cNvSpPr/>
            <p:nvPr/>
          </p:nvSpPr>
          <p:spPr>
            <a:xfrm>
              <a:off x="1314180" y="1968625"/>
              <a:ext cx="439550" cy="255775"/>
            </a:xfrm>
            <a:custGeom>
              <a:avLst/>
              <a:gdLst/>
              <a:ahLst/>
              <a:cxnLst/>
              <a:rect l="l" t="t" r="r" b="b"/>
              <a:pathLst>
                <a:path w="17582" h="10231" extrusionOk="0">
                  <a:moveTo>
                    <a:pt x="16203" y="1"/>
                  </a:moveTo>
                  <a:lnTo>
                    <a:pt x="15625" y="1943"/>
                  </a:lnTo>
                  <a:cubicBezTo>
                    <a:pt x="15606" y="1989"/>
                    <a:pt x="15565" y="2012"/>
                    <a:pt x="15525" y="2012"/>
                  </a:cubicBezTo>
                  <a:cubicBezTo>
                    <a:pt x="15501" y="2012"/>
                    <a:pt x="15479" y="2004"/>
                    <a:pt x="15462" y="1987"/>
                  </a:cubicBezTo>
                  <a:lnTo>
                    <a:pt x="14572" y="1053"/>
                  </a:lnTo>
                  <a:lnTo>
                    <a:pt x="14572" y="1053"/>
                  </a:lnTo>
                  <a:cubicBezTo>
                    <a:pt x="15225" y="4997"/>
                    <a:pt x="12171" y="8421"/>
                    <a:pt x="8346" y="8421"/>
                  </a:cubicBezTo>
                  <a:cubicBezTo>
                    <a:pt x="6048" y="8421"/>
                    <a:pt x="3958" y="7191"/>
                    <a:pt x="2846" y="5234"/>
                  </a:cubicBezTo>
                  <a:lnTo>
                    <a:pt x="3676" y="5041"/>
                  </a:lnTo>
                  <a:cubicBezTo>
                    <a:pt x="3750" y="5026"/>
                    <a:pt x="3780" y="4938"/>
                    <a:pt x="3721" y="4878"/>
                  </a:cubicBezTo>
                  <a:lnTo>
                    <a:pt x="1230" y="2225"/>
                  </a:lnTo>
                  <a:cubicBezTo>
                    <a:pt x="1214" y="2203"/>
                    <a:pt x="1191" y="2193"/>
                    <a:pt x="1168" y="2193"/>
                  </a:cubicBezTo>
                  <a:cubicBezTo>
                    <a:pt x="1128" y="2193"/>
                    <a:pt x="1086" y="2222"/>
                    <a:pt x="1067" y="2269"/>
                  </a:cubicBezTo>
                  <a:lnTo>
                    <a:pt x="14" y="5753"/>
                  </a:lnTo>
                  <a:cubicBezTo>
                    <a:pt x="1" y="5807"/>
                    <a:pt x="49" y="5873"/>
                    <a:pt x="114" y="5873"/>
                  </a:cubicBezTo>
                  <a:cubicBezTo>
                    <a:pt x="120" y="5873"/>
                    <a:pt x="126" y="5873"/>
                    <a:pt x="133" y="5872"/>
                  </a:cubicBezTo>
                  <a:lnTo>
                    <a:pt x="1022" y="5664"/>
                  </a:lnTo>
                  <a:cubicBezTo>
                    <a:pt x="2386" y="8451"/>
                    <a:pt x="5203" y="10230"/>
                    <a:pt x="8346" y="10230"/>
                  </a:cubicBezTo>
                  <a:cubicBezTo>
                    <a:pt x="13520" y="10230"/>
                    <a:pt x="17582" y="5382"/>
                    <a:pt x="1620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246;p47"/>
            <p:cNvSpPr/>
            <p:nvPr/>
          </p:nvSpPr>
          <p:spPr>
            <a:xfrm>
              <a:off x="1415330" y="1968625"/>
              <a:ext cx="338400" cy="255775"/>
            </a:xfrm>
            <a:custGeom>
              <a:avLst/>
              <a:gdLst/>
              <a:ahLst/>
              <a:cxnLst/>
              <a:rect l="l" t="t" r="r" b="b"/>
              <a:pathLst>
                <a:path w="13536" h="10231" extrusionOk="0">
                  <a:moveTo>
                    <a:pt x="12157" y="1"/>
                  </a:moveTo>
                  <a:lnTo>
                    <a:pt x="11579" y="1943"/>
                  </a:lnTo>
                  <a:cubicBezTo>
                    <a:pt x="11560" y="1989"/>
                    <a:pt x="11519" y="2012"/>
                    <a:pt x="11479" y="2012"/>
                  </a:cubicBezTo>
                  <a:cubicBezTo>
                    <a:pt x="11455" y="2012"/>
                    <a:pt x="11433" y="2004"/>
                    <a:pt x="11416" y="1987"/>
                  </a:cubicBezTo>
                  <a:lnTo>
                    <a:pt x="11090" y="1632"/>
                  </a:lnTo>
                  <a:cubicBezTo>
                    <a:pt x="10986" y="6035"/>
                    <a:pt x="7369" y="9563"/>
                    <a:pt x="2951" y="9563"/>
                  </a:cubicBezTo>
                  <a:cubicBezTo>
                    <a:pt x="1928" y="9563"/>
                    <a:pt x="920" y="9370"/>
                    <a:pt x="1" y="9014"/>
                  </a:cubicBezTo>
                  <a:lnTo>
                    <a:pt x="1" y="9014"/>
                  </a:lnTo>
                  <a:cubicBezTo>
                    <a:pt x="1261" y="9800"/>
                    <a:pt x="2743" y="10230"/>
                    <a:pt x="4300" y="10230"/>
                  </a:cubicBezTo>
                  <a:cubicBezTo>
                    <a:pt x="9474" y="10230"/>
                    <a:pt x="13536" y="5382"/>
                    <a:pt x="12157" y="1"/>
                  </a:cubicBezTo>
                  <a:close/>
                </a:path>
              </a:pathLst>
            </a:custGeom>
            <a:solidFill>
              <a:srgbClr val="005374">
                <a:alpha val="30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7;p47"/>
            <p:cNvSpPr/>
            <p:nvPr/>
          </p:nvSpPr>
          <p:spPr>
            <a:xfrm>
              <a:off x="1596580" y="1831875"/>
              <a:ext cx="134875" cy="187075"/>
            </a:xfrm>
            <a:custGeom>
              <a:avLst/>
              <a:gdLst/>
              <a:ahLst/>
              <a:cxnLst/>
              <a:rect l="l" t="t" r="r" b="b"/>
              <a:pathLst>
                <a:path w="5395" h="7483" extrusionOk="0">
                  <a:moveTo>
                    <a:pt x="0" y="0"/>
                  </a:moveTo>
                  <a:cubicBezTo>
                    <a:pt x="2298" y="1424"/>
                    <a:pt x="3884" y="4003"/>
                    <a:pt x="3869" y="7146"/>
                  </a:cubicBezTo>
                  <a:lnTo>
                    <a:pt x="4166" y="7457"/>
                  </a:lnTo>
                  <a:cubicBezTo>
                    <a:pt x="4183" y="7474"/>
                    <a:pt x="4205" y="7482"/>
                    <a:pt x="4229" y="7482"/>
                  </a:cubicBezTo>
                  <a:cubicBezTo>
                    <a:pt x="4269" y="7482"/>
                    <a:pt x="4310" y="7459"/>
                    <a:pt x="4329" y="7413"/>
                  </a:cubicBezTo>
                  <a:lnTo>
                    <a:pt x="5381" y="3929"/>
                  </a:lnTo>
                  <a:cubicBezTo>
                    <a:pt x="5395" y="3863"/>
                    <a:pt x="5349" y="3808"/>
                    <a:pt x="5286" y="3808"/>
                  </a:cubicBezTo>
                  <a:cubicBezTo>
                    <a:pt x="5278" y="3808"/>
                    <a:pt x="5271" y="3809"/>
                    <a:pt x="5263" y="3810"/>
                  </a:cubicBezTo>
                  <a:lnTo>
                    <a:pt x="4359" y="4018"/>
                  </a:lnTo>
                  <a:cubicBezTo>
                    <a:pt x="3454" y="2150"/>
                    <a:pt x="1883" y="727"/>
                    <a:pt x="0" y="0"/>
                  </a:cubicBezTo>
                  <a:close/>
                </a:path>
              </a:pathLst>
            </a:custGeom>
            <a:solidFill>
              <a:srgbClr val="389CCB">
                <a:alpha val="330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278;p47"/>
          <p:cNvGrpSpPr/>
          <p:nvPr/>
        </p:nvGrpSpPr>
        <p:grpSpPr>
          <a:xfrm>
            <a:off x="612775" y="3583491"/>
            <a:ext cx="1052413" cy="929053"/>
            <a:chOff x="3730255" y="2395225"/>
            <a:chExt cx="461450" cy="406600"/>
          </a:xfrm>
        </p:grpSpPr>
        <p:sp>
          <p:nvSpPr>
            <p:cNvPr id="27" name="Google Shape;1279;p47"/>
            <p:cNvSpPr/>
            <p:nvPr/>
          </p:nvSpPr>
          <p:spPr>
            <a:xfrm>
              <a:off x="4116805" y="2545700"/>
              <a:ext cx="40800" cy="60800"/>
            </a:xfrm>
            <a:custGeom>
              <a:avLst/>
              <a:gdLst/>
              <a:ahLst/>
              <a:cxnLst/>
              <a:rect l="l" t="t" r="r" b="b"/>
              <a:pathLst>
                <a:path w="1632" h="2432" extrusionOk="0">
                  <a:moveTo>
                    <a:pt x="1631" y="0"/>
                  </a:moveTo>
                  <a:lnTo>
                    <a:pt x="0" y="1053"/>
                  </a:lnTo>
                  <a:lnTo>
                    <a:pt x="816" y="2298"/>
                  </a:lnTo>
                  <a:lnTo>
                    <a:pt x="1453" y="2431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80;p47"/>
            <p:cNvSpPr/>
            <p:nvPr/>
          </p:nvSpPr>
          <p:spPr>
            <a:xfrm>
              <a:off x="3730255" y="2395225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6" y="0"/>
                  </a:moveTo>
                  <a:cubicBezTo>
                    <a:pt x="4062" y="0"/>
                    <a:pt x="0" y="4848"/>
                    <a:pt x="1364" y="10244"/>
                  </a:cubicBezTo>
                  <a:lnTo>
                    <a:pt x="1364" y="10244"/>
                  </a:lnTo>
                  <a:lnTo>
                    <a:pt x="2995" y="9192"/>
                  </a:lnTo>
                  <a:cubicBezTo>
                    <a:pt x="2357" y="5233"/>
                    <a:pt x="5396" y="1809"/>
                    <a:pt x="9236" y="1809"/>
                  </a:cubicBezTo>
                  <a:cubicBezTo>
                    <a:pt x="11534" y="1809"/>
                    <a:pt x="13609" y="3039"/>
                    <a:pt x="14721" y="4996"/>
                  </a:cubicBezTo>
                  <a:lnTo>
                    <a:pt x="13906" y="5189"/>
                  </a:lnTo>
                  <a:cubicBezTo>
                    <a:pt x="13832" y="5219"/>
                    <a:pt x="13802" y="5293"/>
                    <a:pt x="13846" y="5352"/>
                  </a:cubicBezTo>
                  <a:lnTo>
                    <a:pt x="16337" y="8006"/>
                  </a:lnTo>
                  <a:cubicBezTo>
                    <a:pt x="16362" y="8030"/>
                    <a:pt x="16392" y="8042"/>
                    <a:pt x="16419" y="8042"/>
                  </a:cubicBezTo>
                  <a:cubicBezTo>
                    <a:pt x="16458" y="8042"/>
                    <a:pt x="16491" y="8019"/>
                    <a:pt x="16500" y="7976"/>
                  </a:cubicBezTo>
                  <a:lnTo>
                    <a:pt x="17568" y="4492"/>
                  </a:lnTo>
                  <a:cubicBezTo>
                    <a:pt x="17581" y="4425"/>
                    <a:pt x="17533" y="4357"/>
                    <a:pt x="17468" y="4357"/>
                  </a:cubicBezTo>
                  <a:cubicBezTo>
                    <a:pt x="17462" y="4357"/>
                    <a:pt x="17455" y="4358"/>
                    <a:pt x="17449" y="4359"/>
                  </a:cubicBezTo>
                  <a:lnTo>
                    <a:pt x="16545" y="4581"/>
                  </a:lnTo>
                  <a:cubicBezTo>
                    <a:pt x="15196" y="1779"/>
                    <a:pt x="12364" y="0"/>
                    <a:pt x="923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81;p47"/>
            <p:cNvSpPr/>
            <p:nvPr/>
          </p:nvSpPr>
          <p:spPr>
            <a:xfrm>
              <a:off x="3752230" y="2545700"/>
              <a:ext cx="439475" cy="256125"/>
            </a:xfrm>
            <a:custGeom>
              <a:avLst/>
              <a:gdLst/>
              <a:ahLst/>
              <a:cxnLst/>
              <a:rect l="l" t="t" r="r" b="b"/>
              <a:pathLst>
                <a:path w="17579" h="10245" extrusionOk="0">
                  <a:moveTo>
                    <a:pt x="16214" y="0"/>
                  </a:moveTo>
                  <a:lnTo>
                    <a:pt x="15621" y="1957"/>
                  </a:lnTo>
                  <a:cubicBezTo>
                    <a:pt x="15612" y="2000"/>
                    <a:pt x="15579" y="2023"/>
                    <a:pt x="15540" y="2023"/>
                  </a:cubicBezTo>
                  <a:cubicBezTo>
                    <a:pt x="15513" y="2023"/>
                    <a:pt x="15483" y="2011"/>
                    <a:pt x="15458" y="1987"/>
                  </a:cubicBezTo>
                  <a:lnTo>
                    <a:pt x="14583" y="1053"/>
                  </a:lnTo>
                  <a:lnTo>
                    <a:pt x="14583" y="1053"/>
                  </a:lnTo>
                  <a:cubicBezTo>
                    <a:pt x="15236" y="5011"/>
                    <a:pt x="12182" y="8436"/>
                    <a:pt x="8357" y="8436"/>
                  </a:cubicBezTo>
                  <a:cubicBezTo>
                    <a:pt x="6059" y="8436"/>
                    <a:pt x="3969" y="7205"/>
                    <a:pt x="2857" y="5233"/>
                  </a:cubicBezTo>
                  <a:lnTo>
                    <a:pt x="3687" y="5041"/>
                  </a:lnTo>
                  <a:cubicBezTo>
                    <a:pt x="3746" y="5026"/>
                    <a:pt x="3776" y="4937"/>
                    <a:pt x="3732" y="4892"/>
                  </a:cubicBezTo>
                  <a:lnTo>
                    <a:pt x="1241" y="2239"/>
                  </a:lnTo>
                  <a:cubicBezTo>
                    <a:pt x="1216" y="2214"/>
                    <a:pt x="1186" y="2202"/>
                    <a:pt x="1159" y="2202"/>
                  </a:cubicBezTo>
                  <a:cubicBezTo>
                    <a:pt x="1120" y="2202"/>
                    <a:pt x="1087" y="2225"/>
                    <a:pt x="1078" y="2268"/>
                  </a:cubicBezTo>
                  <a:lnTo>
                    <a:pt x="25" y="5752"/>
                  </a:lnTo>
                  <a:cubicBezTo>
                    <a:pt x="0" y="5815"/>
                    <a:pt x="39" y="5878"/>
                    <a:pt x="96" y="5878"/>
                  </a:cubicBezTo>
                  <a:cubicBezTo>
                    <a:pt x="107" y="5878"/>
                    <a:pt x="118" y="5875"/>
                    <a:pt x="129" y="5871"/>
                  </a:cubicBezTo>
                  <a:lnTo>
                    <a:pt x="1033" y="5663"/>
                  </a:lnTo>
                  <a:cubicBezTo>
                    <a:pt x="2397" y="8465"/>
                    <a:pt x="5214" y="10244"/>
                    <a:pt x="8357" y="10244"/>
                  </a:cubicBezTo>
                  <a:cubicBezTo>
                    <a:pt x="13516" y="10244"/>
                    <a:pt x="17578" y="5396"/>
                    <a:pt x="1621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82;p47"/>
            <p:cNvSpPr/>
            <p:nvPr/>
          </p:nvSpPr>
          <p:spPr>
            <a:xfrm>
              <a:off x="3853655" y="2545700"/>
              <a:ext cx="338050" cy="256125"/>
            </a:xfrm>
            <a:custGeom>
              <a:avLst/>
              <a:gdLst/>
              <a:ahLst/>
              <a:cxnLst/>
              <a:rect l="l" t="t" r="r" b="b"/>
              <a:pathLst>
                <a:path w="13522" h="10245" extrusionOk="0">
                  <a:moveTo>
                    <a:pt x="12157" y="0"/>
                  </a:moveTo>
                  <a:lnTo>
                    <a:pt x="11564" y="1957"/>
                  </a:lnTo>
                  <a:cubicBezTo>
                    <a:pt x="11555" y="2000"/>
                    <a:pt x="11522" y="2023"/>
                    <a:pt x="11486" y="2023"/>
                  </a:cubicBezTo>
                  <a:cubicBezTo>
                    <a:pt x="11461" y="2023"/>
                    <a:pt x="11434" y="2011"/>
                    <a:pt x="11416" y="1987"/>
                  </a:cubicBezTo>
                  <a:lnTo>
                    <a:pt x="11090" y="1646"/>
                  </a:lnTo>
                  <a:cubicBezTo>
                    <a:pt x="10971" y="6034"/>
                    <a:pt x="7369" y="9577"/>
                    <a:pt x="2951" y="9577"/>
                  </a:cubicBezTo>
                  <a:cubicBezTo>
                    <a:pt x="1913" y="9577"/>
                    <a:pt x="920" y="9384"/>
                    <a:pt x="1" y="9014"/>
                  </a:cubicBezTo>
                  <a:lnTo>
                    <a:pt x="1" y="9014"/>
                  </a:lnTo>
                  <a:cubicBezTo>
                    <a:pt x="1261" y="9799"/>
                    <a:pt x="2743" y="10244"/>
                    <a:pt x="4300" y="10244"/>
                  </a:cubicBezTo>
                  <a:cubicBezTo>
                    <a:pt x="9459" y="10244"/>
                    <a:pt x="13521" y="5396"/>
                    <a:pt x="12157" y="0"/>
                  </a:cubicBezTo>
                  <a:close/>
                </a:path>
              </a:pathLst>
            </a:custGeom>
            <a:solidFill>
              <a:srgbClr val="005374">
                <a:alpha val="317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83;p47"/>
            <p:cNvSpPr/>
            <p:nvPr/>
          </p:nvSpPr>
          <p:spPr>
            <a:xfrm>
              <a:off x="4034905" y="2408925"/>
              <a:ext cx="134900" cy="187375"/>
            </a:xfrm>
            <a:custGeom>
              <a:avLst/>
              <a:gdLst/>
              <a:ahLst/>
              <a:cxnLst/>
              <a:rect l="l" t="t" r="r" b="b"/>
              <a:pathLst>
                <a:path w="5396" h="7495" extrusionOk="0">
                  <a:moveTo>
                    <a:pt x="0" y="1"/>
                  </a:moveTo>
                  <a:lnTo>
                    <a:pt x="0" y="1"/>
                  </a:lnTo>
                  <a:cubicBezTo>
                    <a:pt x="2298" y="1439"/>
                    <a:pt x="3869" y="4004"/>
                    <a:pt x="3869" y="7146"/>
                  </a:cubicBezTo>
                  <a:lnTo>
                    <a:pt x="4166" y="7458"/>
                  </a:lnTo>
                  <a:cubicBezTo>
                    <a:pt x="4184" y="7482"/>
                    <a:pt x="4211" y="7494"/>
                    <a:pt x="4236" y="7494"/>
                  </a:cubicBezTo>
                  <a:cubicBezTo>
                    <a:pt x="4272" y="7494"/>
                    <a:pt x="4305" y="7471"/>
                    <a:pt x="4314" y="7428"/>
                  </a:cubicBezTo>
                  <a:lnTo>
                    <a:pt x="5382" y="3944"/>
                  </a:lnTo>
                  <a:cubicBezTo>
                    <a:pt x="5395" y="3877"/>
                    <a:pt x="5347" y="3809"/>
                    <a:pt x="5282" y="3809"/>
                  </a:cubicBezTo>
                  <a:cubicBezTo>
                    <a:pt x="5276" y="3809"/>
                    <a:pt x="5269" y="3810"/>
                    <a:pt x="5263" y="3811"/>
                  </a:cubicBezTo>
                  <a:lnTo>
                    <a:pt x="4359" y="4033"/>
                  </a:lnTo>
                  <a:cubicBezTo>
                    <a:pt x="3454" y="2150"/>
                    <a:pt x="1883" y="742"/>
                    <a:pt x="0" y="1"/>
                  </a:cubicBezTo>
                  <a:close/>
                </a:path>
              </a:pathLst>
            </a:custGeom>
            <a:solidFill>
              <a:srgbClr val="389CCB">
                <a:alpha val="317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1230;p47"/>
          <p:cNvSpPr/>
          <p:nvPr/>
        </p:nvSpPr>
        <p:spPr>
          <a:xfrm>
            <a:off x="1882965" y="5187907"/>
            <a:ext cx="3716800" cy="704000"/>
          </a:xfrm>
          <a:prstGeom prst="snip1Rect">
            <a:avLst>
              <a:gd name="adj" fmla="val 50000"/>
            </a:avLst>
          </a:prstGeom>
          <a:solidFill>
            <a:srgbClr val="90C5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endParaRPr sz="2200" kern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38" name="Google Shape;1238;p47"/>
          <p:cNvSpPr txBox="1">
            <a:spLocks/>
          </p:cNvSpPr>
          <p:nvPr/>
        </p:nvSpPr>
        <p:spPr>
          <a:xfrm>
            <a:off x="1885713" y="5169175"/>
            <a:ext cx="3335600" cy="70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Thời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gian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2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phút</a:t>
            </a:r>
            <a:endParaRPr lang="fr-CA" sz="2200" kern="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39" name="Google Shape;1278;p47"/>
          <p:cNvGrpSpPr/>
          <p:nvPr/>
        </p:nvGrpSpPr>
        <p:grpSpPr>
          <a:xfrm>
            <a:off x="612775" y="5067025"/>
            <a:ext cx="1052413" cy="929053"/>
            <a:chOff x="3730255" y="2395225"/>
            <a:chExt cx="461450" cy="406600"/>
          </a:xfrm>
        </p:grpSpPr>
        <p:sp>
          <p:nvSpPr>
            <p:cNvPr id="40" name="Google Shape;1279;p47"/>
            <p:cNvSpPr/>
            <p:nvPr/>
          </p:nvSpPr>
          <p:spPr>
            <a:xfrm>
              <a:off x="4116805" y="2545700"/>
              <a:ext cx="40800" cy="60800"/>
            </a:xfrm>
            <a:custGeom>
              <a:avLst/>
              <a:gdLst/>
              <a:ahLst/>
              <a:cxnLst/>
              <a:rect l="l" t="t" r="r" b="b"/>
              <a:pathLst>
                <a:path w="1632" h="2432" extrusionOk="0">
                  <a:moveTo>
                    <a:pt x="1631" y="0"/>
                  </a:moveTo>
                  <a:lnTo>
                    <a:pt x="0" y="1053"/>
                  </a:lnTo>
                  <a:lnTo>
                    <a:pt x="816" y="2298"/>
                  </a:lnTo>
                  <a:lnTo>
                    <a:pt x="1453" y="2431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80;p47"/>
            <p:cNvSpPr/>
            <p:nvPr/>
          </p:nvSpPr>
          <p:spPr>
            <a:xfrm>
              <a:off x="3730255" y="2395225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6" y="0"/>
                  </a:moveTo>
                  <a:cubicBezTo>
                    <a:pt x="4062" y="0"/>
                    <a:pt x="0" y="4848"/>
                    <a:pt x="1364" y="10244"/>
                  </a:cubicBezTo>
                  <a:lnTo>
                    <a:pt x="1364" y="10244"/>
                  </a:lnTo>
                  <a:lnTo>
                    <a:pt x="2995" y="9192"/>
                  </a:lnTo>
                  <a:cubicBezTo>
                    <a:pt x="2357" y="5233"/>
                    <a:pt x="5396" y="1809"/>
                    <a:pt x="9236" y="1809"/>
                  </a:cubicBezTo>
                  <a:cubicBezTo>
                    <a:pt x="11534" y="1809"/>
                    <a:pt x="13609" y="3039"/>
                    <a:pt x="14721" y="4996"/>
                  </a:cubicBezTo>
                  <a:lnTo>
                    <a:pt x="13906" y="5189"/>
                  </a:lnTo>
                  <a:cubicBezTo>
                    <a:pt x="13832" y="5219"/>
                    <a:pt x="13802" y="5293"/>
                    <a:pt x="13846" y="5352"/>
                  </a:cubicBezTo>
                  <a:lnTo>
                    <a:pt x="16337" y="8006"/>
                  </a:lnTo>
                  <a:cubicBezTo>
                    <a:pt x="16362" y="8030"/>
                    <a:pt x="16392" y="8042"/>
                    <a:pt x="16419" y="8042"/>
                  </a:cubicBezTo>
                  <a:cubicBezTo>
                    <a:pt x="16458" y="8042"/>
                    <a:pt x="16491" y="8019"/>
                    <a:pt x="16500" y="7976"/>
                  </a:cubicBezTo>
                  <a:lnTo>
                    <a:pt x="17568" y="4492"/>
                  </a:lnTo>
                  <a:cubicBezTo>
                    <a:pt x="17581" y="4425"/>
                    <a:pt x="17533" y="4357"/>
                    <a:pt x="17468" y="4357"/>
                  </a:cubicBezTo>
                  <a:cubicBezTo>
                    <a:pt x="17462" y="4357"/>
                    <a:pt x="17455" y="4358"/>
                    <a:pt x="17449" y="4359"/>
                  </a:cubicBezTo>
                  <a:lnTo>
                    <a:pt x="16545" y="4581"/>
                  </a:lnTo>
                  <a:cubicBezTo>
                    <a:pt x="15196" y="1779"/>
                    <a:pt x="12364" y="0"/>
                    <a:pt x="923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81;p47"/>
            <p:cNvSpPr/>
            <p:nvPr/>
          </p:nvSpPr>
          <p:spPr>
            <a:xfrm>
              <a:off x="3752230" y="2545700"/>
              <a:ext cx="439475" cy="256125"/>
            </a:xfrm>
            <a:custGeom>
              <a:avLst/>
              <a:gdLst/>
              <a:ahLst/>
              <a:cxnLst/>
              <a:rect l="l" t="t" r="r" b="b"/>
              <a:pathLst>
                <a:path w="17579" h="10245" extrusionOk="0">
                  <a:moveTo>
                    <a:pt x="16214" y="0"/>
                  </a:moveTo>
                  <a:lnTo>
                    <a:pt x="15621" y="1957"/>
                  </a:lnTo>
                  <a:cubicBezTo>
                    <a:pt x="15612" y="2000"/>
                    <a:pt x="15579" y="2023"/>
                    <a:pt x="15540" y="2023"/>
                  </a:cubicBezTo>
                  <a:cubicBezTo>
                    <a:pt x="15513" y="2023"/>
                    <a:pt x="15483" y="2011"/>
                    <a:pt x="15458" y="1987"/>
                  </a:cubicBezTo>
                  <a:lnTo>
                    <a:pt x="14583" y="1053"/>
                  </a:lnTo>
                  <a:lnTo>
                    <a:pt x="14583" y="1053"/>
                  </a:lnTo>
                  <a:cubicBezTo>
                    <a:pt x="15236" y="5011"/>
                    <a:pt x="12182" y="8436"/>
                    <a:pt x="8357" y="8436"/>
                  </a:cubicBezTo>
                  <a:cubicBezTo>
                    <a:pt x="6059" y="8436"/>
                    <a:pt x="3969" y="7205"/>
                    <a:pt x="2857" y="5233"/>
                  </a:cubicBezTo>
                  <a:lnTo>
                    <a:pt x="3687" y="5041"/>
                  </a:lnTo>
                  <a:cubicBezTo>
                    <a:pt x="3746" y="5026"/>
                    <a:pt x="3776" y="4937"/>
                    <a:pt x="3732" y="4892"/>
                  </a:cubicBezTo>
                  <a:lnTo>
                    <a:pt x="1241" y="2239"/>
                  </a:lnTo>
                  <a:cubicBezTo>
                    <a:pt x="1216" y="2214"/>
                    <a:pt x="1186" y="2202"/>
                    <a:pt x="1159" y="2202"/>
                  </a:cubicBezTo>
                  <a:cubicBezTo>
                    <a:pt x="1120" y="2202"/>
                    <a:pt x="1087" y="2225"/>
                    <a:pt x="1078" y="2268"/>
                  </a:cubicBezTo>
                  <a:lnTo>
                    <a:pt x="25" y="5752"/>
                  </a:lnTo>
                  <a:cubicBezTo>
                    <a:pt x="0" y="5815"/>
                    <a:pt x="39" y="5878"/>
                    <a:pt x="96" y="5878"/>
                  </a:cubicBezTo>
                  <a:cubicBezTo>
                    <a:pt x="107" y="5878"/>
                    <a:pt x="118" y="5875"/>
                    <a:pt x="129" y="5871"/>
                  </a:cubicBezTo>
                  <a:lnTo>
                    <a:pt x="1033" y="5663"/>
                  </a:lnTo>
                  <a:cubicBezTo>
                    <a:pt x="2397" y="8465"/>
                    <a:pt x="5214" y="10244"/>
                    <a:pt x="8357" y="10244"/>
                  </a:cubicBezTo>
                  <a:cubicBezTo>
                    <a:pt x="13516" y="10244"/>
                    <a:pt x="17578" y="5396"/>
                    <a:pt x="1621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82;p47"/>
            <p:cNvSpPr/>
            <p:nvPr/>
          </p:nvSpPr>
          <p:spPr>
            <a:xfrm>
              <a:off x="3853655" y="2545700"/>
              <a:ext cx="338050" cy="256125"/>
            </a:xfrm>
            <a:custGeom>
              <a:avLst/>
              <a:gdLst/>
              <a:ahLst/>
              <a:cxnLst/>
              <a:rect l="l" t="t" r="r" b="b"/>
              <a:pathLst>
                <a:path w="13522" h="10245" extrusionOk="0">
                  <a:moveTo>
                    <a:pt x="12157" y="0"/>
                  </a:moveTo>
                  <a:lnTo>
                    <a:pt x="11564" y="1957"/>
                  </a:lnTo>
                  <a:cubicBezTo>
                    <a:pt x="11555" y="2000"/>
                    <a:pt x="11522" y="2023"/>
                    <a:pt x="11486" y="2023"/>
                  </a:cubicBezTo>
                  <a:cubicBezTo>
                    <a:pt x="11461" y="2023"/>
                    <a:pt x="11434" y="2011"/>
                    <a:pt x="11416" y="1987"/>
                  </a:cubicBezTo>
                  <a:lnTo>
                    <a:pt x="11090" y="1646"/>
                  </a:lnTo>
                  <a:cubicBezTo>
                    <a:pt x="10971" y="6034"/>
                    <a:pt x="7369" y="9577"/>
                    <a:pt x="2951" y="9577"/>
                  </a:cubicBezTo>
                  <a:cubicBezTo>
                    <a:pt x="1913" y="9577"/>
                    <a:pt x="920" y="9384"/>
                    <a:pt x="1" y="9014"/>
                  </a:cubicBezTo>
                  <a:lnTo>
                    <a:pt x="1" y="9014"/>
                  </a:lnTo>
                  <a:cubicBezTo>
                    <a:pt x="1261" y="9799"/>
                    <a:pt x="2743" y="10244"/>
                    <a:pt x="4300" y="10244"/>
                  </a:cubicBezTo>
                  <a:cubicBezTo>
                    <a:pt x="9459" y="10244"/>
                    <a:pt x="13521" y="5396"/>
                    <a:pt x="12157" y="0"/>
                  </a:cubicBezTo>
                  <a:close/>
                </a:path>
              </a:pathLst>
            </a:custGeom>
            <a:solidFill>
              <a:srgbClr val="005374">
                <a:alpha val="317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83;p47"/>
            <p:cNvSpPr/>
            <p:nvPr/>
          </p:nvSpPr>
          <p:spPr>
            <a:xfrm>
              <a:off x="4034905" y="2408925"/>
              <a:ext cx="134900" cy="187375"/>
            </a:xfrm>
            <a:custGeom>
              <a:avLst/>
              <a:gdLst/>
              <a:ahLst/>
              <a:cxnLst/>
              <a:rect l="l" t="t" r="r" b="b"/>
              <a:pathLst>
                <a:path w="5396" h="7495" extrusionOk="0">
                  <a:moveTo>
                    <a:pt x="0" y="1"/>
                  </a:moveTo>
                  <a:lnTo>
                    <a:pt x="0" y="1"/>
                  </a:lnTo>
                  <a:cubicBezTo>
                    <a:pt x="2298" y="1439"/>
                    <a:pt x="3869" y="4004"/>
                    <a:pt x="3869" y="7146"/>
                  </a:cubicBezTo>
                  <a:lnTo>
                    <a:pt x="4166" y="7458"/>
                  </a:lnTo>
                  <a:cubicBezTo>
                    <a:pt x="4184" y="7482"/>
                    <a:pt x="4211" y="7494"/>
                    <a:pt x="4236" y="7494"/>
                  </a:cubicBezTo>
                  <a:cubicBezTo>
                    <a:pt x="4272" y="7494"/>
                    <a:pt x="4305" y="7471"/>
                    <a:pt x="4314" y="7428"/>
                  </a:cubicBezTo>
                  <a:lnTo>
                    <a:pt x="5382" y="3944"/>
                  </a:lnTo>
                  <a:cubicBezTo>
                    <a:pt x="5395" y="3877"/>
                    <a:pt x="5347" y="3809"/>
                    <a:pt x="5282" y="3809"/>
                  </a:cubicBezTo>
                  <a:cubicBezTo>
                    <a:pt x="5276" y="3809"/>
                    <a:pt x="5269" y="3810"/>
                    <a:pt x="5263" y="3811"/>
                  </a:cubicBezTo>
                  <a:lnTo>
                    <a:pt x="4359" y="4033"/>
                  </a:lnTo>
                  <a:cubicBezTo>
                    <a:pt x="3454" y="2150"/>
                    <a:pt x="1883" y="742"/>
                    <a:pt x="0" y="1"/>
                  </a:cubicBezTo>
                  <a:close/>
                </a:path>
              </a:pathLst>
            </a:custGeom>
            <a:solidFill>
              <a:srgbClr val="389CCB">
                <a:alpha val="317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1230;p47"/>
          <p:cNvSpPr/>
          <p:nvPr/>
        </p:nvSpPr>
        <p:spPr>
          <a:xfrm>
            <a:off x="1842255" y="2277950"/>
            <a:ext cx="3716800" cy="704000"/>
          </a:xfrm>
          <a:prstGeom prst="snip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endParaRPr sz="2200" kern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50" name="Google Shape;1238;p47"/>
          <p:cNvSpPr txBox="1">
            <a:spLocks/>
          </p:cNvSpPr>
          <p:nvPr/>
        </p:nvSpPr>
        <p:spPr>
          <a:xfrm>
            <a:off x="1845003" y="2259218"/>
            <a:ext cx="3335600" cy="70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Làm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việc</a:t>
            </a:r>
            <a:r>
              <a:rPr lang="fr-CA" sz="2200" kern="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2200" kern="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nhóm</a:t>
            </a:r>
            <a:endParaRPr lang="fr-CA" sz="2200" kern="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4098" name="Picture 2" descr="Teamwork concept logo team work icon on whit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600" y1="32407" x2="36600" y2="32407"/>
                        <a14:foregroundMark x1="66000" y1="32407" x2="66000" y2="32407"/>
                        <a14:foregroundMark x1="54700" y1="27222" x2="54700" y2="27222"/>
                        <a14:foregroundMark x1="50200" y1="25463" x2="50200" y2="25463"/>
                        <a14:foregroundMark x1="46000" y1="27222" x2="46000" y2="27222"/>
                        <a14:foregroundMark x1="50200" y1="29074" x2="49900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7" y="2198439"/>
            <a:ext cx="874851" cy="9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90" y="3810726"/>
            <a:ext cx="457240" cy="487722"/>
          </a:xfrm>
          <a:prstGeom prst="rect">
            <a:avLst/>
          </a:prstGeom>
        </p:spPr>
      </p:pic>
      <p:pic>
        <p:nvPicPr>
          <p:cNvPr id="4100" name="Picture 4" descr="McGeorges Pub Icon design Icon, A red alarm, electronics, fire Alarm png | 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42778" y1="25781" x2="46000" y2="87305"/>
                        <a14:foregroundMark x1="35111" y1="79688" x2="57778" y2="25781"/>
                        <a14:foregroundMark x1="31222" y1="69727" x2="53444" y2="18750"/>
                        <a14:foregroundMark x1="30556" y1="59375" x2="43556" y2="24609"/>
                        <a14:foregroundMark x1="29444" y1="54492" x2="41444" y2="25977"/>
                        <a14:foregroundMark x1="49889" y1="37109" x2="62111" y2="83203"/>
                        <a14:foregroundMark x1="53000" y1="29102" x2="66444" y2="75391"/>
                        <a14:foregroundMark x1="58444" y1="26758" x2="69778" y2="67383"/>
                        <a14:foregroundMark x1="53889" y1="57031" x2="54667" y2="88086"/>
                        <a14:foregroundMark x1="65444" y1="6836" x2="65444" y2="6836"/>
                        <a14:foregroundMark x1="37111" y1="7227" x2="37111" y2="7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2" y="5274265"/>
            <a:ext cx="927621" cy="5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2 phút đếm ngược nhạc sôi động  two minutes countdown with musi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0375" y="5274265"/>
            <a:ext cx="960938" cy="553833"/>
          </a:xfrm>
          <a:prstGeom prst="rect">
            <a:avLst/>
          </a:prstGeom>
        </p:spPr>
      </p:pic>
      <p:sp>
        <p:nvSpPr>
          <p:cNvPr id="55" name="Google Shape;1554;p57"/>
          <p:cNvSpPr txBox="1">
            <a:spLocks/>
          </p:cNvSpPr>
          <p:nvPr/>
        </p:nvSpPr>
        <p:spPr>
          <a:xfrm>
            <a:off x="3483806" y="753575"/>
            <a:ext cx="5633823" cy="72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514350">
              <a:buClr>
                <a:srgbClr val="E32747"/>
              </a:buClr>
              <a:defRPr/>
            </a:pP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#9Slide05 Dancing Script" panose="03080800040507000D00" pitchFamily="66" charset="0"/>
              </a:rPr>
              <a:t>Ai </a:t>
            </a:r>
            <a:r>
              <a:rPr lang="en-US" sz="6000" b="1" kern="0" dirty="0" err="1">
                <a:solidFill>
                  <a:schemeClr val="accent2">
                    <a:lumMod val="50000"/>
                  </a:schemeClr>
                </a:solidFill>
                <a:latin typeface="#9Slide05 Dancing Script" panose="03080800040507000D00" pitchFamily="66" charset="0"/>
              </a:rPr>
              <a:t>nhanh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#9Slide05 Dancing Script" panose="03080800040507000D00" pitchFamily="66" charset="0"/>
              </a:rPr>
              <a:t> hơn?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88" y="2234979"/>
            <a:ext cx="5921544" cy="3639796"/>
          </a:xfrm>
          <a:prstGeom prst="rect">
            <a:avLst/>
          </a:prstGeom>
          <a:solidFill>
            <a:srgbClr val="FDF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6" descr="Ví da đựng giấy tờ đăng kiểm xe ô tô có LOGO HÃNG xe | Lazada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3000" y1="74167" x2="13000" y2="74167"/>
                        <a14:foregroundMark x1="28556" y1="74167" x2="28556" y2="74167"/>
                        <a14:foregroundMark x1="38444" y1="75333" x2="38444" y2="75333"/>
                        <a14:foregroundMark x1="58000" y1="74833" x2="58000" y2="74833"/>
                        <a14:foregroundMark x1="68333" y1="70833" x2="68333" y2="70833"/>
                        <a14:foregroundMark x1="73667" y1="71500" x2="73667" y2="71500"/>
                        <a14:foregroundMark x1="86889" y1="74000" x2="86889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40" y="2343271"/>
            <a:ext cx="2299248" cy="153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ập tin:Suzuki logo 2.svg – Wikipedia tiếng Việ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659" y="2516589"/>
            <a:ext cx="1716825" cy="115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Tập tin:Honda Logo.sv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Tập tin:Honda Logo.svg – Wikipedia tiếng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69659" y="4077440"/>
            <a:ext cx="1800042" cy="1444534"/>
          </a:xfrm>
          <a:prstGeom prst="rect">
            <a:avLst/>
          </a:prstGeom>
        </p:spPr>
      </p:pic>
      <p:pic>
        <p:nvPicPr>
          <p:cNvPr id="4112" name="Picture 16" descr="Toyota 4a Xe Toyota Corolla Logo - rìu logo png tải về - Miễn phí trong  suốt Bánh Xe png Tải về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667" r="95444">
                        <a14:foregroundMark x1="11889" y1="79091" x2="12111" y2="95455"/>
                        <a14:foregroundMark x1="6556" y1="80000" x2="18222" y2="78788"/>
                        <a14:foregroundMark x1="21889" y1="82424" x2="21889" y2="82424"/>
                        <a14:foregroundMark x1="39667" y1="81667" x2="39667" y2="81667"/>
                        <a14:foregroundMark x1="53000" y1="84848" x2="53000" y2="84848"/>
                        <a14:foregroundMark x1="72667" y1="86061" x2="72667" y2="86061"/>
                        <a14:foregroundMark x1="84333" y1="86061" x2="84333" y2="8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49" y="4242783"/>
            <a:ext cx="1917006" cy="14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1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11" grpId="0" animBg="1"/>
      <p:bldP spid="15" grpId="0"/>
      <p:bldP spid="37" grpId="0" animBg="1"/>
      <p:bldP spid="38" grpId="0"/>
      <p:bldP spid="49" grpId="0" animBg="1"/>
      <p:bldP spid="50" grpId="0"/>
      <p:bldP spid="5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3. TRÌNH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BÀY BÁO CÁO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pic>
        <p:nvPicPr>
          <p:cNvPr id="10" name="Picture 20" descr="Globe Student Teacher Geography, Study globe character, cartoon Character,  class png |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9" b="96552" l="0" r="96552">
                        <a14:foregroundMark x1="8333" y1="55747" x2="8333" y2="55747"/>
                        <a14:foregroundMark x1="32471" y1="85920" x2="32471" y2="85920"/>
                        <a14:foregroundMark x1="42816" y1="12069" x2="42816" y2="12069"/>
                        <a14:foregroundMark x1="60920" y1="20977" x2="60920" y2="20977"/>
                        <a14:foregroundMark x1="67241" y1="41379" x2="67241" y2="41379"/>
                        <a14:foregroundMark x1="77874" y1="7471" x2="77874" y2="67816"/>
                        <a14:foregroundMark x1="85057" y1="53736" x2="82471" y2="86494"/>
                        <a14:foregroundMark x1="64943" y1="37069" x2="64943" y2="37069"/>
                        <a14:foregroundMark x1="70690" y1="36782" x2="70690" y2="36782"/>
                        <a14:foregroundMark x1="76724" y1="33333" x2="76724" y2="33333"/>
                        <a14:foregroundMark x1="27299" y1="87356" x2="27299" y2="8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34" y="2880419"/>
            <a:ext cx="3821022" cy="382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894;p49"/>
          <p:cNvSpPr/>
          <p:nvPr/>
        </p:nvSpPr>
        <p:spPr>
          <a:xfrm>
            <a:off x="539646" y="1698588"/>
            <a:ext cx="4991725" cy="1152441"/>
          </a:xfrm>
          <a:prstGeom prst="roundRect">
            <a:avLst>
              <a:gd name="adj" fmla="val 11267"/>
            </a:avLst>
          </a:prstGeom>
          <a:solidFill>
            <a:srgbClr val="E0D547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Left Brace 12"/>
          <p:cNvSpPr/>
          <p:nvPr/>
        </p:nvSpPr>
        <p:spPr>
          <a:xfrm rot="16200000" flipH="1">
            <a:off x="5830636" y="-1411811"/>
            <a:ext cx="555309" cy="5442858"/>
          </a:xfrm>
          <a:prstGeom prst="leftBrace">
            <a:avLst/>
          </a:prstGeom>
          <a:noFill/>
          <a:ln w="95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0" descr="Học Tập, Đứa Trẻ, Học Nhóm, Tải hình PNG 203 - Free.Vector6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00" r="1" b="-1850"/>
          <a:stretch/>
        </p:blipFill>
        <p:spPr bwMode="auto">
          <a:xfrm>
            <a:off x="6483058" y="3058173"/>
            <a:ext cx="4693321" cy="34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275BE1-7CA7-4152-87C4-517DA1C42B99}"/>
              </a:ext>
            </a:extLst>
          </p:cNvPr>
          <p:cNvSpPr txBox="1"/>
          <p:nvPr/>
        </p:nvSpPr>
        <p:spPr>
          <a:xfrm>
            <a:off x="539646" y="1904090"/>
            <a:ext cx="499172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Trình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bày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theo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nội dung được </a:t>
            </a:r>
          </a:p>
          <a:p>
            <a:pPr algn="ctr" defTabSz="914377">
              <a:defRPr/>
            </a:pP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phân công</a:t>
            </a:r>
          </a:p>
        </p:txBody>
      </p:sp>
      <p:sp>
        <p:nvSpPr>
          <p:cNvPr id="17" name="Google Shape;3894;p49"/>
          <p:cNvSpPr/>
          <p:nvPr/>
        </p:nvSpPr>
        <p:spPr>
          <a:xfrm>
            <a:off x="6333857" y="1727978"/>
            <a:ext cx="4991725" cy="1152441"/>
          </a:xfrm>
          <a:prstGeom prst="roundRect">
            <a:avLst>
              <a:gd name="adj" fmla="val 11267"/>
            </a:avLst>
          </a:prstGeom>
          <a:solidFill>
            <a:srgbClr val="E0D547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275BE1-7CA7-4152-87C4-517DA1C42B99}"/>
              </a:ext>
            </a:extLst>
          </p:cNvPr>
          <p:cNvSpPr txBox="1"/>
          <p:nvPr/>
        </p:nvSpPr>
        <p:spPr>
          <a:xfrm>
            <a:off x="6381374" y="1770388"/>
            <a:ext cx="489669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thức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bài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thuyết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trình,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hộp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tin,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sơ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vẽ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video, ..(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thức</a:t>
            </a:r>
            <a:r>
              <a:rPr lang="en-US" sz="23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55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57"/>
          <p:cNvGrpSpPr/>
          <p:nvPr/>
        </p:nvGrpSpPr>
        <p:grpSpPr>
          <a:xfrm>
            <a:off x="503437" y="4607067"/>
            <a:ext cx="1486699" cy="3181421"/>
            <a:chOff x="377578" y="3455300"/>
            <a:chExt cx="1115024" cy="2386066"/>
          </a:xfrm>
        </p:grpSpPr>
        <p:sp>
          <p:nvSpPr>
            <p:cNvPr id="1789" name="Google Shape;1789;p57"/>
            <p:cNvSpPr/>
            <p:nvPr/>
          </p:nvSpPr>
          <p:spPr>
            <a:xfrm>
              <a:off x="714871" y="3870386"/>
              <a:ext cx="148893" cy="1970964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57"/>
            <p:cNvSpPr/>
            <p:nvPr/>
          </p:nvSpPr>
          <p:spPr>
            <a:xfrm>
              <a:off x="792327" y="3749969"/>
              <a:ext cx="573730" cy="198828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57"/>
            <p:cNvSpPr/>
            <p:nvPr/>
          </p:nvSpPr>
          <p:spPr>
            <a:xfrm>
              <a:off x="1270051" y="3749969"/>
              <a:ext cx="96023" cy="59028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57"/>
            <p:cNvSpPr/>
            <p:nvPr/>
          </p:nvSpPr>
          <p:spPr>
            <a:xfrm>
              <a:off x="377578" y="3455300"/>
              <a:ext cx="422913" cy="446582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57"/>
            <p:cNvSpPr/>
            <p:nvPr/>
          </p:nvSpPr>
          <p:spPr>
            <a:xfrm>
              <a:off x="605760" y="3894825"/>
              <a:ext cx="199935" cy="567332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57"/>
            <p:cNvSpPr/>
            <p:nvPr/>
          </p:nvSpPr>
          <p:spPr>
            <a:xfrm>
              <a:off x="605760" y="4360954"/>
              <a:ext cx="50320" cy="101218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57"/>
            <p:cNvSpPr/>
            <p:nvPr/>
          </p:nvSpPr>
          <p:spPr>
            <a:xfrm>
              <a:off x="747537" y="3856675"/>
              <a:ext cx="82264" cy="75144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7"/>
            <p:cNvSpPr/>
            <p:nvPr/>
          </p:nvSpPr>
          <p:spPr>
            <a:xfrm>
              <a:off x="1145689" y="4351621"/>
              <a:ext cx="110359" cy="1489745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7"/>
            <p:cNvSpPr/>
            <p:nvPr/>
          </p:nvSpPr>
          <p:spPr>
            <a:xfrm>
              <a:off x="1188314" y="3953518"/>
              <a:ext cx="163854" cy="416034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7"/>
            <p:cNvSpPr/>
            <p:nvPr/>
          </p:nvSpPr>
          <p:spPr>
            <a:xfrm>
              <a:off x="1312531" y="3953518"/>
              <a:ext cx="39641" cy="75240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7"/>
            <p:cNvSpPr/>
            <p:nvPr/>
          </p:nvSpPr>
          <p:spPr>
            <a:xfrm>
              <a:off x="769571" y="4324247"/>
              <a:ext cx="427483" cy="135326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7"/>
            <p:cNvSpPr/>
            <p:nvPr/>
          </p:nvSpPr>
          <p:spPr>
            <a:xfrm>
              <a:off x="769571" y="4418108"/>
              <a:ext cx="70959" cy="41469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7"/>
            <p:cNvSpPr/>
            <p:nvPr/>
          </p:nvSpPr>
          <p:spPr>
            <a:xfrm>
              <a:off x="1191056" y="4364178"/>
              <a:ext cx="301538" cy="341419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7"/>
            <p:cNvSpPr/>
            <p:nvPr/>
          </p:nvSpPr>
          <p:spPr>
            <a:xfrm>
              <a:off x="1425347" y="4641815"/>
              <a:ext cx="67254" cy="63791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7"/>
            <p:cNvSpPr/>
            <p:nvPr/>
          </p:nvSpPr>
          <p:spPr>
            <a:xfrm>
              <a:off x="1169070" y="4341422"/>
              <a:ext cx="62828" cy="55757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57"/>
          <p:cNvGrpSpPr/>
          <p:nvPr/>
        </p:nvGrpSpPr>
        <p:grpSpPr>
          <a:xfrm>
            <a:off x="9636380" y="2549562"/>
            <a:ext cx="2146059" cy="4334607"/>
            <a:chOff x="7227285" y="1912171"/>
            <a:chExt cx="1609544" cy="3250955"/>
          </a:xfrm>
        </p:grpSpPr>
        <p:sp>
          <p:nvSpPr>
            <p:cNvPr id="1820" name="Google Shape;1820;p57"/>
            <p:cNvSpPr/>
            <p:nvPr/>
          </p:nvSpPr>
          <p:spPr>
            <a:xfrm>
              <a:off x="7820488" y="3076892"/>
              <a:ext cx="1016341" cy="479527"/>
            </a:xfrm>
            <a:custGeom>
              <a:avLst/>
              <a:gdLst/>
              <a:ahLst/>
              <a:cxnLst/>
              <a:rect l="l" t="t" r="r" b="b"/>
              <a:pathLst>
                <a:path w="15506" h="7316" extrusionOk="0">
                  <a:moveTo>
                    <a:pt x="9310" y="1"/>
                  </a:moveTo>
                  <a:cubicBezTo>
                    <a:pt x="8572" y="1"/>
                    <a:pt x="7862" y="373"/>
                    <a:pt x="7453" y="999"/>
                  </a:cubicBezTo>
                  <a:cubicBezTo>
                    <a:pt x="7355" y="845"/>
                    <a:pt x="7162" y="769"/>
                    <a:pt x="6968" y="769"/>
                  </a:cubicBezTo>
                  <a:cubicBezTo>
                    <a:pt x="6786" y="769"/>
                    <a:pt x="6603" y="837"/>
                    <a:pt x="6497" y="971"/>
                  </a:cubicBezTo>
                  <a:cubicBezTo>
                    <a:pt x="6131" y="448"/>
                    <a:pt x="5492" y="134"/>
                    <a:pt x="4855" y="134"/>
                  </a:cubicBezTo>
                  <a:cubicBezTo>
                    <a:pt x="4694" y="134"/>
                    <a:pt x="4534" y="154"/>
                    <a:pt x="4378" y="195"/>
                  </a:cubicBezTo>
                  <a:cubicBezTo>
                    <a:pt x="3603" y="399"/>
                    <a:pt x="2961" y="1101"/>
                    <a:pt x="2885" y="1898"/>
                  </a:cubicBezTo>
                  <a:cubicBezTo>
                    <a:pt x="2825" y="1885"/>
                    <a:pt x="2765" y="1879"/>
                    <a:pt x="2705" y="1879"/>
                  </a:cubicBezTo>
                  <a:cubicBezTo>
                    <a:pt x="2203" y="1879"/>
                    <a:pt x="1698" y="2305"/>
                    <a:pt x="1710" y="2810"/>
                  </a:cubicBezTo>
                  <a:cubicBezTo>
                    <a:pt x="1090" y="2838"/>
                    <a:pt x="502" y="3239"/>
                    <a:pt x="252" y="3807"/>
                  </a:cubicBezTo>
                  <a:cubicBezTo>
                    <a:pt x="1" y="4376"/>
                    <a:pt x="99" y="5081"/>
                    <a:pt x="496" y="5561"/>
                  </a:cubicBezTo>
                  <a:cubicBezTo>
                    <a:pt x="814" y="5942"/>
                    <a:pt x="1308" y="6162"/>
                    <a:pt x="1803" y="6162"/>
                  </a:cubicBezTo>
                  <a:cubicBezTo>
                    <a:pt x="1928" y="6162"/>
                    <a:pt x="2052" y="6148"/>
                    <a:pt x="2173" y="6120"/>
                  </a:cubicBezTo>
                  <a:cubicBezTo>
                    <a:pt x="2539" y="6727"/>
                    <a:pt x="3152" y="7184"/>
                    <a:pt x="3851" y="7289"/>
                  </a:cubicBezTo>
                  <a:cubicBezTo>
                    <a:pt x="3969" y="7307"/>
                    <a:pt x="4090" y="7315"/>
                    <a:pt x="4210" y="7315"/>
                  </a:cubicBezTo>
                  <a:cubicBezTo>
                    <a:pt x="4805" y="7315"/>
                    <a:pt x="5407" y="7104"/>
                    <a:pt x="5846" y="6711"/>
                  </a:cubicBezTo>
                  <a:cubicBezTo>
                    <a:pt x="5992" y="6905"/>
                    <a:pt x="6236" y="7025"/>
                    <a:pt x="6480" y="7025"/>
                  </a:cubicBezTo>
                  <a:cubicBezTo>
                    <a:pt x="6511" y="7025"/>
                    <a:pt x="6542" y="7023"/>
                    <a:pt x="6573" y="7019"/>
                  </a:cubicBezTo>
                  <a:cubicBezTo>
                    <a:pt x="6846" y="6981"/>
                    <a:pt x="7084" y="6806"/>
                    <a:pt x="7186" y="6552"/>
                  </a:cubicBezTo>
                  <a:cubicBezTo>
                    <a:pt x="7581" y="7016"/>
                    <a:pt x="8191" y="7291"/>
                    <a:pt x="8800" y="7291"/>
                  </a:cubicBezTo>
                  <a:cubicBezTo>
                    <a:pt x="8871" y="7291"/>
                    <a:pt x="8942" y="7287"/>
                    <a:pt x="9013" y="7279"/>
                  </a:cubicBezTo>
                  <a:cubicBezTo>
                    <a:pt x="9689" y="7206"/>
                    <a:pt x="10321" y="6781"/>
                    <a:pt x="10642" y="6180"/>
                  </a:cubicBezTo>
                  <a:cubicBezTo>
                    <a:pt x="10861" y="6459"/>
                    <a:pt x="11212" y="6626"/>
                    <a:pt x="11569" y="6626"/>
                  </a:cubicBezTo>
                  <a:cubicBezTo>
                    <a:pt x="11610" y="6626"/>
                    <a:pt x="11652" y="6623"/>
                    <a:pt x="11694" y="6619"/>
                  </a:cubicBezTo>
                  <a:cubicBezTo>
                    <a:pt x="12088" y="6577"/>
                    <a:pt x="12456" y="6371"/>
                    <a:pt x="12628" y="6015"/>
                  </a:cubicBezTo>
                  <a:cubicBezTo>
                    <a:pt x="12839" y="6091"/>
                    <a:pt x="13063" y="6127"/>
                    <a:pt x="13287" y="6127"/>
                  </a:cubicBezTo>
                  <a:cubicBezTo>
                    <a:pt x="13945" y="6127"/>
                    <a:pt x="14607" y="5816"/>
                    <a:pt x="14991" y="5278"/>
                  </a:cubicBezTo>
                  <a:cubicBezTo>
                    <a:pt x="15506" y="4557"/>
                    <a:pt x="15477" y="3496"/>
                    <a:pt x="14921" y="2807"/>
                  </a:cubicBezTo>
                  <a:cubicBezTo>
                    <a:pt x="14518" y="2302"/>
                    <a:pt x="13834" y="1986"/>
                    <a:pt x="13177" y="1986"/>
                  </a:cubicBezTo>
                  <a:cubicBezTo>
                    <a:pt x="12933" y="1986"/>
                    <a:pt x="12692" y="2030"/>
                    <a:pt x="12472" y="2124"/>
                  </a:cubicBezTo>
                  <a:cubicBezTo>
                    <a:pt x="12469" y="1895"/>
                    <a:pt x="12329" y="1669"/>
                    <a:pt x="12123" y="1565"/>
                  </a:cubicBezTo>
                  <a:cubicBezTo>
                    <a:pt x="12035" y="1520"/>
                    <a:pt x="11934" y="1499"/>
                    <a:pt x="11833" y="1499"/>
                  </a:cubicBezTo>
                  <a:cubicBezTo>
                    <a:pt x="11696" y="1499"/>
                    <a:pt x="11557" y="1539"/>
                    <a:pt x="11449" y="1615"/>
                  </a:cubicBezTo>
                  <a:cubicBezTo>
                    <a:pt x="11211" y="796"/>
                    <a:pt x="10468" y="151"/>
                    <a:pt x="9626" y="24"/>
                  </a:cubicBezTo>
                  <a:cubicBezTo>
                    <a:pt x="9520" y="8"/>
                    <a:pt x="9415" y="1"/>
                    <a:pt x="9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818391" y="2142900"/>
              <a:ext cx="78588" cy="60826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902750" y="2188062"/>
              <a:ext cx="125584" cy="97531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686837" y="2477718"/>
              <a:ext cx="202862" cy="2685379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792368" y="2313652"/>
              <a:ext cx="781690" cy="270897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8443253" y="2313652"/>
              <a:ext cx="130828" cy="80424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227285" y="1912171"/>
              <a:ext cx="576206" cy="60845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538176" y="2511017"/>
              <a:ext cx="272405" cy="772972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538176" y="3146110"/>
              <a:ext cx="68560" cy="137907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731344" y="2459037"/>
              <a:ext cx="112082" cy="102381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8273813" y="3133394"/>
              <a:ext cx="150360" cy="2029732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8331888" y="2590985"/>
              <a:ext cx="223246" cy="566833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8501131" y="2590985"/>
              <a:ext cx="54009" cy="102512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761365" y="3096097"/>
              <a:ext cx="582433" cy="184378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761365" y="3223981"/>
              <a:ext cx="96679" cy="56500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8335624" y="3150502"/>
              <a:ext cx="410836" cy="465173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8654840" y="3528779"/>
              <a:ext cx="91632" cy="86913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8305669" y="3119498"/>
              <a:ext cx="85602" cy="75967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8" name="Google Shape;1838;p57"/>
          <p:cNvSpPr/>
          <p:nvPr/>
        </p:nvSpPr>
        <p:spPr>
          <a:xfrm>
            <a:off x="133918" y="2181457"/>
            <a:ext cx="1355121" cy="639369"/>
          </a:xfrm>
          <a:custGeom>
            <a:avLst/>
            <a:gdLst/>
            <a:ahLst/>
            <a:cxnLst/>
            <a:rect l="l" t="t" r="r" b="b"/>
            <a:pathLst>
              <a:path w="15506" h="7316" extrusionOk="0">
                <a:moveTo>
                  <a:pt x="9310" y="1"/>
                </a:moveTo>
                <a:cubicBezTo>
                  <a:pt x="8572" y="1"/>
                  <a:pt x="7862" y="373"/>
                  <a:pt x="7453" y="999"/>
                </a:cubicBezTo>
                <a:cubicBezTo>
                  <a:pt x="7355" y="845"/>
                  <a:pt x="7162" y="769"/>
                  <a:pt x="6968" y="769"/>
                </a:cubicBezTo>
                <a:cubicBezTo>
                  <a:pt x="6786" y="769"/>
                  <a:pt x="6603" y="837"/>
                  <a:pt x="6497" y="971"/>
                </a:cubicBezTo>
                <a:cubicBezTo>
                  <a:pt x="6131" y="448"/>
                  <a:pt x="5492" y="134"/>
                  <a:pt x="4855" y="134"/>
                </a:cubicBezTo>
                <a:cubicBezTo>
                  <a:pt x="4694" y="134"/>
                  <a:pt x="4534" y="154"/>
                  <a:pt x="4378" y="195"/>
                </a:cubicBezTo>
                <a:cubicBezTo>
                  <a:pt x="3603" y="399"/>
                  <a:pt x="2961" y="1101"/>
                  <a:pt x="2885" y="1898"/>
                </a:cubicBezTo>
                <a:cubicBezTo>
                  <a:pt x="2825" y="1885"/>
                  <a:pt x="2765" y="1879"/>
                  <a:pt x="2705" y="1879"/>
                </a:cubicBezTo>
                <a:cubicBezTo>
                  <a:pt x="2203" y="1879"/>
                  <a:pt x="1698" y="2305"/>
                  <a:pt x="1710" y="2810"/>
                </a:cubicBezTo>
                <a:cubicBezTo>
                  <a:pt x="1090" y="2838"/>
                  <a:pt x="502" y="3239"/>
                  <a:pt x="252" y="3807"/>
                </a:cubicBezTo>
                <a:cubicBezTo>
                  <a:pt x="1" y="4376"/>
                  <a:pt x="99" y="5081"/>
                  <a:pt x="496" y="5561"/>
                </a:cubicBezTo>
                <a:cubicBezTo>
                  <a:pt x="814" y="5942"/>
                  <a:pt x="1308" y="6162"/>
                  <a:pt x="1803" y="6162"/>
                </a:cubicBezTo>
                <a:cubicBezTo>
                  <a:pt x="1928" y="6162"/>
                  <a:pt x="2052" y="6148"/>
                  <a:pt x="2173" y="6120"/>
                </a:cubicBezTo>
                <a:cubicBezTo>
                  <a:pt x="2539" y="6727"/>
                  <a:pt x="3152" y="7184"/>
                  <a:pt x="3851" y="7289"/>
                </a:cubicBezTo>
                <a:cubicBezTo>
                  <a:pt x="3969" y="7307"/>
                  <a:pt x="4090" y="7315"/>
                  <a:pt x="4210" y="7315"/>
                </a:cubicBezTo>
                <a:cubicBezTo>
                  <a:pt x="4805" y="7315"/>
                  <a:pt x="5407" y="7104"/>
                  <a:pt x="5846" y="6711"/>
                </a:cubicBezTo>
                <a:cubicBezTo>
                  <a:pt x="5992" y="6905"/>
                  <a:pt x="6236" y="7025"/>
                  <a:pt x="6480" y="7025"/>
                </a:cubicBezTo>
                <a:cubicBezTo>
                  <a:pt x="6511" y="7025"/>
                  <a:pt x="6542" y="7023"/>
                  <a:pt x="6573" y="7019"/>
                </a:cubicBezTo>
                <a:cubicBezTo>
                  <a:pt x="6846" y="6981"/>
                  <a:pt x="7084" y="6806"/>
                  <a:pt x="7186" y="6552"/>
                </a:cubicBezTo>
                <a:cubicBezTo>
                  <a:pt x="7581" y="7016"/>
                  <a:pt x="8191" y="7291"/>
                  <a:pt x="8800" y="7291"/>
                </a:cubicBezTo>
                <a:cubicBezTo>
                  <a:pt x="8871" y="7291"/>
                  <a:pt x="8942" y="7287"/>
                  <a:pt x="9013" y="7279"/>
                </a:cubicBezTo>
                <a:cubicBezTo>
                  <a:pt x="9689" y="7206"/>
                  <a:pt x="10321" y="6781"/>
                  <a:pt x="10642" y="6180"/>
                </a:cubicBezTo>
                <a:cubicBezTo>
                  <a:pt x="10861" y="6459"/>
                  <a:pt x="11212" y="6626"/>
                  <a:pt x="11569" y="6626"/>
                </a:cubicBezTo>
                <a:cubicBezTo>
                  <a:pt x="11610" y="6626"/>
                  <a:pt x="11652" y="6623"/>
                  <a:pt x="11694" y="6619"/>
                </a:cubicBezTo>
                <a:cubicBezTo>
                  <a:pt x="12088" y="6577"/>
                  <a:pt x="12456" y="6371"/>
                  <a:pt x="12628" y="6015"/>
                </a:cubicBezTo>
                <a:cubicBezTo>
                  <a:pt x="12839" y="6091"/>
                  <a:pt x="13063" y="6127"/>
                  <a:pt x="13287" y="6127"/>
                </a:cubicBezTo>
                <a:cubicBezTo>
                  <a:pt x="13945" y="6127"/>
                  <a:pt x="14607" y="5816"/>
                  <a:pt x="14991" y="5278"/>
                </a:cubicBezTo>
                <a:cubicBezTo>
                  <a:pt x="15506" y="4557"/>
                  <a:pt x="15477" y="3496"/>
                  <a:pt x="14921" y="2807"/>
                </a:cubicBezTo>
                <a:cubicBezTo>
                  <a:pt x="14518" y="2302"/>
                  <a:pt x="13834" y="1986"/>
                  <a:pt x="13177" y="1986"/>
                </a:cubicBezTo>
                <a:cubicBezTo>
                  <a:pt x="12933" y="1986"/>
                  <a:pt x="12692" y="2030"/>
                  <a:pt x="12472" y="2124"/>
                </a:cubicBezTo>
                <a:cubicBezTo>
                  <a:pt x="12469" y="1895"/>
                  <a:pt x="12329" y="1669"/>
                  <a:pt x="12123" y="1565"/>
                </a:cubicBezTo>
                <a:cubicBezTo>
                  <a:pt x="12035" y="1520"/>
                  <a:pt x="11934" y="1499"/>
                  <a:pt x="11833" y="1499"/>
                </a:cubicBezTo>
                <a:cubicBezTo>
                  <a:pt x="11696" y="1499"/>
                  <a:pt x="11557" y="1539"/>
                  <a:pt x="11449" y="1615"/>
                </a:cubicBezTo>
                <a:cubicBezTo>
                  <a:pt x="11211" y="796"/>
                  <a:pt x="10468" y="151"/>
                  <a:pt x="9626" y="24"/>
                </a:cubicBezTo>
                <a:cubicBezTo>
                  <a:pt x="9520" y="8"/>
                  <a:pt x="9415" y="1"/>
                  <a:pt x="93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0126" y="284813"/>
            <a:ext cx="7646254" cy="6295869"/>
          </a:xfrm>
          <a:prstGeom prst="rect">
            <a:avLst/>
          </a:prstGeom>
          <a:solidFill>
            <a:srgbClr val="DC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oogle Shape;1313;p49"/>
          <p:cNvGrpSpPr/>
          <p:nvPr/>
        </p:nvGrpSpPr>
        <p:grpSpPr>
          <a:xfrm>
            <a:off x="2524166" y="2049406"/>
            <a:ext cx="6857111" cy="1996104"/>
            <a:chOff x="1234200" y="610650"/>
            <a:chExt cx="6054900" cy="3922200"/>
          </a:xfrm>
        </p:grpSpPr>
        <p:sp>
          <p:nvSpPr>
            <p:cNvPr id="59" name="Google Shape;1314;p49"/>
            <p:cNvSpPr/>
            <p:nvPr/>
          </p:nvSpPr>
          <p:spPr>
            <a:xfrm>
              <a:off x="1234200" y="610650"/>
              <a:ext cx="6054900" cy="3922200"/>
            </a:xfrm>
            <a:prstGeom prst="snip2DiagRect">
              <a:avLst>
                <a:gd name="adj1" fmla="val 0"/>
                <a:gd name="adj2" fmla="val 1666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15;p49"/>
            <p:cNvSpPr/>
            <p:nvPr/>
          </p:nvSpPr>
          <p:spPr>
            <a:xfrm>
              <a:off x="1349325" y="726075"/>
              <a:ext cx="5801700" cy="36771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Rectangle 60"/>
          <p:cNvSpPr/>
          <p:nvPr/>
        </p:nvSpPr>
        <p:spPr>
          <a:xfrm>
            <a:off x="3028801" y="2707339"/>
            <a:ext cx="6017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Roboto Bold" panose="02000000000000000000" pitchFamily="2" charset="0"/>
                <a:cs typeface="+mn-cs"/>
              </a:rPr>
              <a:t>LUYỆN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Roboto Bold" panose="02000000000000000000" pitchFamily="2" charset="0"/>
                <a:cs typeface="+mn-cs"/>
              </a:rPr>
              <a:t> TẬP – VẬN 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pic>
        <p:nvPicPr>
          <p:cNvPr id="16" name="Picture 4" descr="Soạn bài Thảo luận nhóm nhỏ về một vấn đề cần có giải pháp thống nhất -  Chân trời sáng tạo 6 Ngữ văn lớp 6 trang 38 sách Chân trời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6" y="1782178"/>
            <a:ext cx="4602675" cy="241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554;p57"/>
          <p:cNvSpPr txBox="1">
            <a:spLocks/>
          </p:cNvSpPr>
          <p:nvPr/>
        </p:nvSpPr>
        <p:spPr>
          <a:xfrm>
            <a:off x="4643739" y="1499009"/>
            <a:ext cx="5682641" cy="91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914377">
              <a:buClr>
                <a:srgbClr val="E32747"/>
              </a:buClr>
              <a:defRPr/>
            </a:pPr>
            <a:r>
              <a:rPr lang="en-US" sz="6000" b="1" kern="0" dirty="0" err="1">
                <a:solidFill>
                  <a:srgbClr val="C00000"/>
                </a:solidFill>
                <a:latin typeface="#9Slide05 Dancing Script" panose="03080800040507000D00" pitchFamily="66" charset="0"/>
              </a:rPr>
              <a:t>Chúng</a:t>
            </a:r>
            <a:r>
              <a:rPr lang="en-US" sz="6000" b="1" kern="0" dirty="0">
                <a:solidFill>
                  <a:srgbClr val="C0000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6000" b="1" kern="0" dirty="0" err="1">
                <a:solidFill>
                  <a:srgbClr val="C00000"/>
                </a:solidFill>
                <a:latin typeface="#9Slide05 Dancing Script" panose="03080800040507000D00" pitchFamily="66" charset="0"/>
              </a:rPr>
              <a:t>em</a:t>
            </a:r>
            <a:r>
              <a:rPr lang="en-US" sz="6000" b="1" kern="0" dirty="0">
                <a:solidFill>
                  <a:srgbClr val="C0000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6000" b="1" kern="0" dirty="0" err="1">
                <a:solidFill>
                  <a:srgbClr val="C00000"/>
                </a:solidFill>
                <a:latin typeface="#9Slide05 Dancing Script" panose="03080800040507000D00" pitchFamily="66" charset="0"/>
              </a:rPr>
              <a:t>biết</a:t>
            </a:r>
            <a:endParaRPr lang="en-US" sz="6000" b="1" kern="0" dirty="0">
              <a:solidFill>
                <a:srgbClr val="C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77062" y="2610512"/>
            <a:ext cx="7425128" cy="3748719"/>
          </a:xfrm>
          <a:prstGeom prst="rect">
            <a:avLst/>
          </a:prstGeom>
          <a:solidFill>
            <a:srgbClr val="FEB640">
              <a:lumMod val="20000"/>
              <a:lumOff val="80000"/>
            </a:srgbClr>
          </a:solidFill>
          <a:ln w="19050">
            <a:solidFill>
              <a:srgbClr val="FFFFFF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just" defTabSz="914377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Chủ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đề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thảo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luận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quan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hệ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hợp tác giữa Việt Nam và 1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quốc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Á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  <a:p>
            <a:pPr marL="0" marR="0" lvl="0" indent="0" algn="just" defTabSz="914377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Chia HS thành các nhóm 3 người và yêu cầu HS thảo luận trong vòng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phút về những gì mà các em biết về chủ đề này.</a:t>
            </a:r>
          </a:p>
          <a:p>
            <a:pPr marL="0" marR="0" lvl="0" indent="0" algn="just" defTabSz="914377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HS thảo luận nhóm và chọn ra 3 điểm quan trọng nhất để trình bày với cả lớp.</a:t>
            </a:r>
          </a:p>
          <a:p>
            <a:pPr marL="0" marR="0" lvl="0" indent="0" algn="just" defTabSz="914377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263238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Mỗi nhóm sẽ cử một đại diện lên trình bày về cả 3 điểm nói trên.</a:t>
            </a:r>
          </a:p>
        </p:txBody>
      </p:sp>
      <p:pic>
        <p:nvPicPr>
          <p:cNvPr id="22" name="Picture 2" descr="Lớp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" b="98667" l="0" r="99556">
                        <a14:foregroundMark x1="53778" y1="28889" x2="52444" y2="38667"/>
                        <a14:foregroundMark x1="15556" y1="52444" x2="15556" y2="52444"/>
                        <a14:foregroundMark x1="8000" y1="57333" x2="20000" y2="52000"/>
                        <a14:foregroundMark x1="14667" y1="61778" x2="14667" y2="56889"/>
                        <a14:foregroundMark x1="22222" y1="51111" x2="35111" y2="47556"/>
                        <a14:foregroundMark x1="35111" y1="49333" x2="40000" y2="49333"/>
                        <a14:foregroundMark x1="8889" y1="51111" x2="8889" y2="51111"/>
                        <a14:foregroundMark x1="21333" y1="58222" x2="21333" y2="58222"/>
                        <a14:foregroundMark x1="60889" y1="53778" x2="80000" y2="41333"/>
                        <a14:foregroundMark x1="83556" y1="38222" x2="83556" y2="24000"/>
                        <a14:foregroundMark x1="79556" y1="37333" x2="81333" y2="32889"/>
                        <a14:foregroundMark x1="83111" y1="39556" x2="91556" y2="26667"/>
                        <a14:foregroundMark x1="86667" y1="36444" x2="92000" y2="35111"/>
                        <a14:foregroundMark x1="39111" y1="80889" x2="440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1253079"/>
            <a:ext cx="1160329" cy="11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5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8398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54;p57"/>
          <p:cNvSpPr txBox="1">
            <a:spLocks/>
          </p:cNvSpPr>
          <p:nvPr/>
        </p:nvSpPr>
        <p:spPr>
          <a:xfrm>
            <a:off x="2927365" y="0"/>
            <a:ext cx="8817428" cy="91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914377">
              <a:buClr>
                <a:srgbClr val="E32747"/>
              </a:buClr>
              <a:defRPr/>
            </a:pPr>
            <a:endParaRPr lang="en-US" sz="5000" b="1" kern="0" dirty="0">
              <a:solidFill>
                <a:srgbClr val="C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0EEAAB-CCB9-460B-A043-33A4AB16D16A}"/>
              </a:ext>
            </a:extLst>
          </p:cNvPr>
          <p:cNvSpPr txBox="1">
            <a:spLocks/>
          </p:cNvSpPr>
          <p:nvPr/>
        </p:nvSpPr>
        <p:spPr>
          <a:xfrm>
            <a:off x="3417757" y="517432"/>
            <a:ext cx="8184630" cy="2398426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cs typeface="Arial"/>
                <a:sym typeface="Arial"/>
              </a:rPr>
              <a:t>Tôi lên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cs typeface="Arial"/>
                <a:sym typeface="Arial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cs typeface="Arial"/>
                <a:sym typeface="Arial"/>
              </a:rPr>
              <a:t> – tôi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cs typeface="Arial"/>
                <a:sym typeface="Arial"/>
              </a:rPr>
              <a:t>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cs typeface="Arial"/>
                <a:sym typeface="Arial"/>
              </a:rPr>
              <a:t> động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Đóng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vai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là người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đại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diện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cho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Việt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Nam.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Đề xuất 1 số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giải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pháp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giải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quyết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một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vấn đề </a:t>
            </a:r>
            <a:r>
              <a:rPr kumimoji="0" lang="en-US" sz="23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cấp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bách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ở </a:t>
            </a:r>
            <a:r>
              <a:rPr kumimoji="0" lang="en-US" sz="23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địa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phương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kumimoji="0" lang="en-US" sz="23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em</a:t>
            </a:r>
            <a:r>
              <a:rPr kumimoji="0" lang="en-US" sz="23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.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Thời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gian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trình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bày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1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phút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268A76B-3F88-4F24-BB63-338B20E0A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481019"/>
              </p:ext>
            </p:extLst>
          </p:nvPr>
        </p:nvGraphicFramePr>
        <p:xfrm>
          <a:off x="3417756" y="3643151"/>
          <a:ext cx="8184631" cy="2894076"/>
        </p:xfrm>
        <a:graphic>
          <a:graphicData uri="http://schemas.openxmlformats.org/drawingml/2006/table">
            <a:tbl>
              <a:tblPr firstRow="1" bandRow="1"/>
              <a:tblGrid>
                <a:gridCol w="1434345">
                  <a:extLst>
                    <a:ext uri="{9D8B030D-6E8A-4147-A177-3AD203B41FA5}">
                      <a16:colId xmlns:a16="http://schemas.microsoft.com/office/drawing/2014/main" val="322210459"/>
                    </a:ext>
                  </a:extLst>
                </a:gridCol>
                <a:gridCol w="2052475">
                  <a:extLst>
                    <a:ext uri="{9D8B030D-6E8A-4147-A177-3AD203B41FA5}">
                      <a16:colId xmlns:a16="http://schemas.microsoft.com/office/drawing/2014/main" val="1075269515"/>
                    </a:ext>
                  </a:extLst>
                </a:gridCol>
                <a:gridCol w="2046158">
                  <a:extLst>
                    <a:ext uri="{9D8B030D-6E8A-4147-A177-3AD203B41FA5}">
                      <a16:colId xmlns:a16="http://schemas.microsoft.com/office/drawing/2014/main" val="2152483518"/>
                    </a:ext>
                  </a:extLst>
                </a:gridCol>
                <a:gridCol w="2651653">
                  <a:extLst>
                    <a:ext uri="{9D8B030D-6E8A-4147-A177-3AD203B41FA5}">
                      <a16:colId xmlns:a16="http://schemas.microsoft.com/office/drawing/2014/main" val="3434882576"/>
                    </a:ext>
                  </a:extLst>
                </a:gridCol>
              </a:tblGrid>
              <a:tr h="39603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Tiêu</a:t>
                      </a:r>
                      <a:r>
                        <a:rPr lang="en-US" sz="210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</a:t>
                      </a:r>
                      <a:endParaRPr lang="en-US" sz="2100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254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 </a:t>
                      </a:r>
                      <a:r>
                        <a:rPr lang="en-US" sz="210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  <a:endParaRPr lang="en-US" sz="2100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254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 </a:t>
                      </a:r>
                      <a:r>
                        <a:rPr lang="en-US" sz="210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  <a:endParaRPr lang="en-US" sz="2100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254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100" dirty="0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 </a:t>
                      </a:r>
                      <a:r>
                        <a:rPr lang="en-US" sz="2100" dirty="0" err="1"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  <a:endParaRPr lang="en-US" sz="2100" dirty="0">
                        <a:solidFill>
                          <a:schemeClr val="tx1"/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254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419368"/>
                  </a:ext>
                </a:extLst>
              </a:tr>
              <a:tr h="10296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Thông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tin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254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Sơ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sài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thiếu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lập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luận</a:t>
                      </a:r>
                      <a:endParaRPr lang="en-US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254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Ngắn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gọn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lập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luận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rõ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ràng</a:t>
                      </a:r>
                      <a:endParaRPr lang="en-US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254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Ngắn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gọn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chặt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chẽ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có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sức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thuyết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phục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cao</a:t>
                      </a:r>
                      <a:endParaRPr lang="en-US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254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421880"/>
                  </a:ext>
                </a:extLst>
              </a:tr>
              <a:tr h="108248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Phong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cách</a:t>
                      </a:r>
                      <a:endParaRPr lang="en-US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Lúng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túng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nói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vấp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thiếu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tương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tác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mắt</a:t>
                      </a:r>
                      <a:endParaRPr lang="en-US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Khá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trôi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chảy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có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tương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tác</a:t>
                      </a:r>
                      <a:endParaRPr lang="en-US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Lưu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loát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tương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tác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tích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cực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bằng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mắt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và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ngôn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ngữ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cơ</a:t>
                      </a:r>
                      <a:r>
                        <a:rPr lang="en-US" sz="21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thể</a:t>
                      </a:r>
                      <a:endParaRPr lang="en-US" sz="21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352728"/>
                      </a:solidFill>
                    </a:lnL>
                    <a:lnR w="12700" cmpd="sng">
                      <a:solidFill>
                        <a:srgbClr val="352728"/>
                      </a:solidFill>
                    </a:lnR>
                    <a:lnT w="12700" cmpd="sng">
                      <a:solidFill>
                        <a:srgbClr val="352728"/>
                      </a:solidFill>
                    </a:lnT>
                    <a:lnB w="12700" cmpd="sng">
                      <a:solidFill>
                        <a:srgbClr val="3527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6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94916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777800" y="3076150"/>
            <a:ext cx="3116559" cy="484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300" b="1" kern="0" dirty="0" err="1">
                <a:solidFill>
                  <a:srgbClr val="E1EAF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Bảng</a:t>
            </a:r>
            <a:r>
              <a:rPr lang="en-US" sz="2300" b="1" kern="0" dirty="0">
                <a:solidFill>
                  <a:srgbClr val="E1EAF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tiêu </a:t>
            </a:r>
            <a:r>
              <a:rPr lang="en-US" sz="2300" b="1" kern="0" dirty="0" err="1">
                <a:solidFill>
                  <a:srgbClr val="E1EAF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chí</a:t>
            </a:r>
            <a:r>
              <a:rPr lang="en-US" sz="2300" b="1" kern="0" dirty="0">
                <a:solidFill>
                  <a:srgbClr val="E1EAF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đánh </a:t>
            </a:r>
            <a:r>
              <a:rPr lang="en-US" sz="2300" b="1" kern="0" dirty="0" err="1">
                <a:solidFill>
                  <a:srgbClr val="E1EAF5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giá</a:t>
            </a:r>
            <a:endParaRPr lang="en-US" sz="2300" b="1" kern="0" dirty="0">
              <a:solidFill>
                <a:srgbClr val="E1EAF5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8" name="Picture 2" descr="Speech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5556" r="90000">
                        <a14:foregroundMark x1="47778" y1="33556" x2="47778" y2="49111"/>
                        <a14:foregroundMark x1="51667" y1="34889" x2="53056" y2="49556"/>
                        <a14:foregroundMark x1="28611" y1="42222" x2="28611" y2="4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532" y="138255"/>
            <a:ext cx="5375796" cy="67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9"/>
          <p:cNvSpPr/>
          <p:nvPr/>
        </p:nvSpPr>
        <p:spPr>
          <a:xfrm>
            <a:off x="8607339" y="335133"/>
            <a:ext cx="1220219" cy="581964"/>
          </a:xfrm>
          <a:custGeom>
            <a:avLst/>
            <a:gdLst/>
            <a:ahLst/>
            <a:cxnLst/>
            <a:rect l="l" t="t" r="r" b="b"/>
            <a:pathLst>
              <a:path w="15506" h="7316" extrusionOk="0">
                <a:moveTo>
                  <a:pt x="9310" y="1"/>
                </a:moveTo>
                <a:cubicBezTo>
                  <a:pt x="8572" y="1"/>
                  <a:pt x="7862" y="373"/>
                  <a:pt x="7453" y="999"/>
                </a:cubicBezTo>
                <a:cubicBezTo>
                  <a:pt x="7355" y="845"/>
                  <a:pt x="7162" y="769"/>
                  <a:pt x="6968" y="769"/>
                </a:cubicBezTo>
                <a:cubicBezTo>
                  <a:pt x="6786" y="769"/>
                  <a:pt x="6603" y="837"/>
                  <a:pt x="6497" y="971"/>
                </a:cubicBezTo>
                <a:cubicBezTo>
                  <a:pt x="6131" y="448"/>
                  <a:pt x="5492" y="134"/>
                  <a:pt x="4855" y="134"/>
                </a:cubicBezTo>
                <a:cubicBezTo>
                  <a:pt x="4694" y="134"/>
                  <a:pt x="4534" y="154"/>
                  <a:pt x="4378" y="195"/>
                </a:cubicBezTo>
                <a:cubicBezTo>
                  <a:pt x="3603" y="399"/>
                  <a:pt x="2961" y="1101"/>
                  <a:pt x="2885" y="1898"/>
                </a:cubicBezTo>
                <a:cubicBezTo>
                  <a:pt x="2825" y="1885"/>
                  <a:pt x="2765" y="1879"/>
                  <a:pt x="2705" y="1879"/>
                </a:cubicBezTo>
                <a:cubicBezTo>
                  <a:pt x="2203" y="1879"/>
                  <a:pt x="1698" y="2305"/>
                  <a:pt x="1710" y="2810"/>
                </a:cubicBezTo>
                <a:cubicBezTo>
                  <a:pt x="1090" y="2838"/>
                  <a:pt x="502" y="3239"/>
                  <a:pt x="252" y="3807"/>
                </a:cubicBezTo>
                <a:cubicBezTo>
                  <a:pt x="1" y="4376"/>
                  <a:pt x="99" y="5081"/>
                  <a:pt x="496" y="5561"/>
                </a:cubicBezTo>
                <a:cubicBezTo>
                  <a:pt x="814" y="5942"/>
                  <a:pt x="1308" y="6162"/>
                  <a:pt x="1803" y="6162"/>
                </a:cubicBezTo>
                <a:cubicBezTo>
                  <a:pt x="1928" y="6162"/>
                  <a:pt x="2052" y="6148"/>
                  <a:pt x="2173" y="6120"/>
                </a:cubicBezTo>
                <a:cubicBezTo>
                  <a:pt x="2539" y="6727"/>
                  <a:pt x="3152" y="7184"/>
                  <a:pt x="3851" y="7289"/>
                </a:cubicBezTo>
                <a:cubicBezTo>
                  <a:pt x="3969" y="7307"/>
                  <a:pt x="4090" y="7315"/>
                  <a:pt x="4210" y="7315"/>
                </a:cubicBezTo>
                <a:cubicBezTo>
                  <a:pt x="4805" y="7315"/>
                  <a:pt x="5407" y="7104"/>
                  <a:pt x="5846" y="6711"/>
                </a:cubicBezTo>
                <a:cubicBezTo>
                  <a:pt x="5992" y="6905"/>
                  <a:pt x="6236" y="7025"/>
                  <a:pt x="6480" y="7025"/>
                </a:cubicBezTo>
                <a:cubicBezTo>
                  <a:pt x="6511" y="7025"/>
                  <a:pt x="6542" y="7023"/>
                  <a:pt x="6573" y="7019"/>
                </a:cubicBezTo>
                <a:cubicBezTo>
                  <a:pt x="6846" y="6981"/>
                  <a:pt x="7084" y="6806"/>
                  <a:pt x="7186" y="6552"/>
                </a:cubicBezTo>
                <a:cubicBezTo>
                  <a:pt x="7581" y="7016"/>
                  <a:pt x="8191" y="7291"/>
                  <a:pt x="8800" y="7291"/>
                </a:cubicBezTo>
                <a:cubicBezTo>
                  <a:pt x="8871" y="7291"/>
                  <a:pt x="8942" y="7287"/>
                  <a:pt x="9013" y="7279"/>
                </a:cubicBezTo>
                <a:cubicBezTo>
                  <a:pt x="9689" y="7206"/>
                  <a:pt x="10321" y="6781"/>
                  <a:pt x="10642" y="6180"/>
                </a:cubicBezTo>
                <a:cubicBezTo>
                  <a:pt x="10861" y="6459"/>
                  <a:pt x="11212" y="6626"/>
                  <a:pt x="11569" y="6626"/>
                </a:cubicBezTo>
                <a:cubicBezTo>
                  <a:pt x="11610" y="6626"/>
                  <a:pt x="11652" y="6623"/>
                  <a:pt x="11694" y="6619"/>
                </a:cubicBezTo>
                <a:cubicBezTo>
                  <a:pt x="12088" y="6577"/>
                  <a:pt x="12456" y="6371"/>
                  <a:pt x="12628" y="6015"/>
                </a:cubicBezTo>
                <a:cubicBezTo>
                  <a:pt x="12839" y="6091"/>
                  <a:pt x="13063" y="6127"/>
                  <a:pt x="13287" y="6127"/>
                </a:cubicBezTo>
                <a:cubicBezTo>
                  <a:pt x="13945" y="6127"/>
                  <a:pt x="14607" y="5816"/>
                  <a:pt x="14991" y="5278"/>
                </a:cubicBezTo>
                <a:cubicBezTo>
                  <a:pt x="15506" y="4557"/>
                  <a:pt x="15477" y="3496"/>
                  <a:pt x="14921" y="2807"/>
                </a:cubicBezTo>
                <a:cubicBezTo>
                  <a:pt x="14518" y="2302"/>
                  <a:pt x="13834" y="1986"/>
                  <a:pt x="13177" y="1986"/>
                </a:cubicBezTo>
                <a:cubicBezTo>
                  <a:pt x="12933" y="1986"/>
                  <a:pt x="12692" y="2030"/>
                  <a:pt x="12472" y="2124"/>
                </a:cubicBezTo>
                <a:cubicBezTo>
                  <a:pt x="12469" y="1895"/>
                  <a:pt x="12329" y="1669"/>
                  <a:pt x="12123" y="1565"/>
                </a:cubicBezTo>
                <a:cubicBezTo>
                  <a:pt x="12035" y="1520"/>
                  <a:pt x="11934" y="1499"/>
                  <a:pt x="11833" y="1499"/>
                </a:cubicBezTo>
                <a:cubicBezTo>
                  <a:pt x="11696" y="1499"/>
                  <a:pt x="11557" y="1539"/>
                  <a:pt x="11449" y="1615"/>
                </a:cubicBezTo>
                <a:cubicBezTo>
                  <a:pt x="11211" y="796"/>
                  <a:pt x="10468" y="151"/>
                  <a:pt x="9626" y="24"/>
                </a:cubicBezTo>
                <a:cubicBezTo>
                  <a:pt x="9520" y="8"/>
                  <a:pt x="9415" y="1"/>
                  <a:pt x="93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5" name="Google Shape;815;p39"/>
          <p:cNvSpPr/>
          <p:nvPr/>
        </p:nvSpPr>
        <p:spPr>
          <a:xfrm>
            <a:off x="10526800" y="324150"/>
            <a:ext cx="1423720" cy="603919"/>
          </a:xfrm>
          <a:custGeom>
            <a:avLst/>
            <a:gdLst/>
            <a:ahLst/>
            <a:cxnLst/>
            <a:rect l="l" t="t" r="r" b="b"/>
            <a:pathLst>
              <a:path w="18092" h="7592" extrusionOk="0">
                <a:moveTo>
                  <a:pt x="5417" y="0"/>
                </a:moveTo>
                <a:cubicBezTo>
                  <a:pt x="5187" y="0"/>
                  <a:pt x="4956" y="30"/>
                  <a:pt x="4734" y="92"/>
                </a:cubicBezTo>
                <a:cubicBezTo>
                  <a:pt x="3717" y="372"/>
                  <a:pt x="2885" y="1315"/>
                  <a:pt x="2754" y="2361"/>
                </a:cubicBezTo>
                <a:cubicBezTo>
                  <a:pt x="2681" y="2334"/>
                  <a:pt x="2604" y="2322"/>
                  <a:pt x="2527" y="2322"/>
                </a:cubicBezTo>
                <a:cubicBezTo>
                  <a:pt x="2295" y="2322"/>
                  <a:pt x="2062" y="2434"/>
                  <a:pt x="1929" y="2627"/>
                </a:cubicBezTo>
                <a:cubicBezTo>
                  <a:pt x="1751" y="2882"/>
                  <a:pt x="1662" y="3275"/>
                  <a:pt x="1862" y="3517"/>
                </a:cubicBezTo>
                <a:cubicBezTo>
                  <a:pt x="1703" y="3420"/>
                  <a:pt x="1522" y="3375"/>
                  <a:pt x="1340" y="3375"/>
                </a:cubicBezTo>
                <a:cubicBezTo>
                  <a:pt x="914" y="3375"/>
                  <a:pt x="478" y="3618"/>
                  <a:pt x="280" y="4003"/>
                </a:cubicBezTo>
                <a:cubicBezTo>
                  <a:pt x="0" y="4556"/>
                  <a:pt x="204" y="5286"/>
                  <a:pt x="693" y="5667"/>
                </a:cubicBezTo>
                <a:cubicBezTo>
                  <a:pt x="969" y="5881"/>
                  <a:pt x="1317" y="5984"/>
                  <a:pt x="1667" y="5984"/>
                </a:cubicBezTo>
                <a:cubicBezTo>
                  <a:pt x="1936" y="5984"/>
                  <a:pt x="2208" y="5923"/>
                  <a:pt x="2450" y="5804"/>
                </a:cubicBezTo>
                <a:cubicBezTo>
                  <a:pt x="2646" y="6160"/>
                  <a:pt x="3225" y="6633"/>
                  <a:pt x="3622" y="6713"/>
                </a:cubicBezTo>
                <a:cubicBezTo>
                  <a:pt x="3749" y="6738"/>
                  <a:pt x="3882" y="6753"/>
                  <a:pt x="4014" y="6753"/>
                </a:cubicBezTo>
                <a:cubicBezTo>
                  <a:pt x="4295" y="6753"/>
                  <a:pt x="4575" y="6686"/>
                  <a:pt x="4791" y="6516"/>
                </a:cubicBezTo>
                <a:cubicBezTo>
                  <a:pt x="5072" y="6804"/>
                  <a:pt x="5480" y="6953"/>
                  <a:pt x="5883" y="6953"/>
                </a:cubicBezTo>
                <a:cubicBezTo>
                  <a:pt x="6266" y="6953"/>
                  <a:pt x="6645" y="6818"/>
                  <a:pt x="6906" y="6538"/>
                </a:cubicBezTo>
                <a:cubicBezTo>
                  <a:pt x="7065" y="6784"/>
                  <a:pt x="7355" y="6938"/>
                  <a:pt x="7648" y="6938"/>
                </a:cubicBezTo>
                <a:cubicBezTo>
                  <a:pt x="7654" y="6938"/>
                  <a:pt x="7660" y="6938"/>
                  <a:pt x="7666" y="6938"/>
                </a:cubicBezTo>
                <a:cubicBezTo>
                  <a:pt x="7964" y="6932"/>
                  <a:pt x="8342" y="6836"/>
                  <a:pt x="8495" y="6579"/>
                </a:cubicBezTo>
                <a:cubicBezTo>
                  <a:pt x="9049" y="7217"/>
                  <a:pt x="9888" y="7591"/>
                  <a:pt x="10732" y="7591"/>
                </a:cubicBezTo>
                <a:cubicBezTo>
                  <a:pt x="10846" y="7591"/>
                  <a:pt x="10960" y="7584"/>
                  <a:pt x="11074" y="7570"/>
                </a:cubicBezTo>
                <a:cubicBezTo>
                  <a:pt x="12027" y="7456"/>
                  <a:pt x="12955" y="6897"/>
                  <a:pt x="13390" y="6042"/>
                </a:cubicBezTo>
                <a:cubicBezTo>
                  <a:pt x="13681" y="6246"/>
                  <a:pt x="14035" y="6352"/>
                  <a:pt x="14390" y="6352"/>
                </a:cubicBezTo>
                <a:cubicBezTo>
                  <a:pt x="14577" y="6352"/>
                  <a:pt x="14765" y="6322"/>
                  <a:pt x="14943" y="6261"/>
                </a:cubicBezTo>
                <a:cubicBezTo>
                  <a:pt x="15455" y="6084"/>
                  <a:pt x="15928" y="5645"/>
                  <a:pt x="16087" y="5127"/>
                </a:cubicBezTo>
                <a:cubicBezTo>
                  <a:pt x="16295" y="5325"/>
                  <a:pt x="16583" y="5428"/>
                  <a:pt x="16870" y="5428"/>
                </a:cubicBezTo>
                <a:cubicBezTo>
                  <a:pt x="17081" y="5428"/>
                  <a:pt x="17291" y="5372"/>
                  <a:pt x="17469" y="5258"/>
                </a:cubicBezTo>
                <a:cubicBezTo>
                  <a:pt x="17891" y="4991"/>
                  <a:pt x="18091" y="4422"/>
                  <a:pt x="17932" y="3949"/>
                </a:cubicBezTo>
                <a:cubicBezTo>
                  <a:pt x="17785" y="3499"/>
                  <a:pt x="17247" y="3161"/>
                  <a:pt x="16766" y="3161"/>
                </a:cubicBezTo>
                <a:cubicBezTo>
                  <a:pt x="16740" y="3161"/>
                  <a:pt x="16715" y="3162"/>
                  <a:pt x="16690" y="3164"/>
                </a:cubicBezTo>
                <a:cubicBezTo>
                  <a:pt x="16649" y="2538"/>
                  <a:pt x="16268" y="1948"/>
                  <a:pt x="15718" y="1652"/>
                </a:cubicBezTo>
                <a:cubicBezTo>
                  <a:pt x="15439" y="1503"/>
                  <a:pt x="15127" y="1426"/>
                  <a:pt x="14817" y="1426"/>
                </a:cubicBezTo>
                <a:cubicBezTo>
                  <a:pt x="14513" y="1426"/>
                  <a:pt x="14211" y="1500"/>
                  <a:pt x="13943" y="1652"/>
                </a:cubicBezTo>
                <a:cubicBezTo>
                  <a:pt x="13797" y="1427"/>
                  <a:pt x="13527" y="1299"/>
                  <a:pt x="13261" y="1299"/>
                </a:cubicBezTo>
                <a:cubicBezTo>
                  <a:pt x="13115" y="1299"/>
                  <a:pt x="12970" y="1338"/>
                  <a:pt x="12847" y="1420"/>
                </a:cubicBezTo>
                <a:cubicBezTo>
                  <a:pt x="12529" y="772"/>
                  <a:pt x="11881" y="293"/>
                  <a:pt x="11169" y="181"/>
                </a:cubicBezTo>
                <a:cubicBezTo>
                  <a:pt x="11055" y="163"/>
                  <a:pt x="10940" y="154"/>
                  <a:pt x="10824" y="154"/>
                </a:cubicBezTo>
                <a:cubicBezTo>
                  <a:pt x="10218" y="154"/>
                  <a:pt x="9615" y="401"/>
                  <a:pt x="9194" y="839"/>
                </a:cubicBezTo>
                <a:cubicBezTo>
                  <a:pt x="9005" y="634"/>
                  <a:pt x="8727" y="515"/>
                  <a:pt x="8449" y="515"/>
                </a:cubicBezTo>
                <a:cubicBezTo>
                  <a:pt x="8413" y="515"/>
                  <a:pt x="8378" y="517"/>
                  <a:pt x="8342" y="521"/>
                </a:cubicBezTo>
                <a:cubicBezTo>
                  <a:pt x="8028" y="559"/>
                  <a:pt x="7713" y="747"/>
                  <a:pt x="7561" y="1023"/>
                </a:cubicBezTo>
                <a:cubicBezTo>
                  <a:pt x="7055" y="377"/>
                  <a:pt x="6235" y="0"/>
                  <a:pt x="54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16" name="Google Shape;816;p39"/>
          <p:cNvGrpSpPr/>
          <p:nvPr/>
        </p:nvGrpSpPr>
        <p:grpSpPr>
          <a:xfrm>
            <a:off x="8992429" y="552639"/>
            <a:ext cx="2733035" cy="6278465"/>
            <a:chOff x="7296207" y="1345131"/>
            <a:chExt cx="1653445" cy="3798378"/>
          </a:xfrm>
        </p:grpSpPr>
        <p:sp>
          <p:nvSpPr>
            <p:cNvPr id="817" name="Google Shape;817;p39"/>
            <p:cNvSpPr/>
            <p:nvPr/>
          </p:nvSpPr>
          <p:spPr>
            <a:xfrm>
              <a:off x="7428004" y="1345139"/>
              <a:ext cx="518845" cy="553824"/>
            </a:xfrm>
            <a:custGeom>
              <a:avLst/>
              <a:gdLst/>
              <a:ahLst/>
              <a:cxnLst/>
              <a:rect l="l" t="t" r="r" b="b"/>
              <a:pathLst>
                <a:path w="8791" h="9283" extrusionOk="0">
                  <a:moveTo>
                    <a:pt x="350" y="1"/>
                  </a:moveTo>
                  <a:lnTo>
                    <a:pt x="0" y="318"/>
                  </a:lnTo>
                  <a:lnTo>
                    <a:pt x="8120" y="9283"/>
                  </a:lnTo>
                  <a:lnTo>
                    <a:pt x="8790" y="8676"/>
                  </a:lnTo>
                  <a:lnTo>
                    <a:pt x="7894" y="5722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7707946" y="1890192"/>
              <a:ext cx="245287" cy="703570"/>
            </a:xfrm>
            <a:custGeom>
              <a:avLst/>
              <a:gdLst/>
              <a:ahLst/>
              <a:cxnLst/>
              <a:rect l="l" t="t" r="r" b="b"/>
              <a:pathLst>
                <a:path w="4156" h="11793" extrusionOk="0">
                  <a:moveTo>
                    <a:pt x="3294" y="1"/>
                  </a:moveTo>
                  <a:lnTo>
                    <a:pt x="1185" y="2253"/>
                  </a:lnTo>
                  <a:lnTo>
                    <a:pt x="248" y="9689"/>
                  </a:lnTo>
                  <a:lnTo>
                    <a:pt x="0" y="11646"/>
                  </a:lnTo>
                  <a:lnTo>
                    <a:pt x="451" y="11792"/>
                  </a:lnTo>
                  <a:lnTo>
                    <a:pt x="4155" y="277"/>
                  </a:lnTo>
                  <a:lnTo>
                    <a:pt x="3294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7427987" y="1345131"/>
              <a:ext cx="118389" cy="109214"/>
            </a:xfrm>
            <a:custGeom>
              <a:avLst/>
              <a:gdLst/>
              <a:ahLst/>
              <a:cxnLst/>
              <a:rect l="l" t="t" r="r" b="b"/>
              <a:pathLst>
                <a:path w="1923" h="1755" extrusionOk="0">
                  <a:moveTo>
                    <a:pt x="350" y="1"/>
                  </a:moveTo>
                  <a:lnTo>
                    <a:pt x="0" y="318"/>
                  </a:lnTo>
                  <a:lnTo>
                    <a:pt x="1303" y="1754"/>
                  </a:lnTo>
                  <a:lnTo>
                    <a:pt x="1922" y="119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7707946" y="2468237"/>
              <a:ext cx="61735" cy="125525"/>
            </a:xfrm>
            <a:custGeom>
              <a:avLst/>
              <a:gdLst/>
              <a:ahLst/>
              <a:cxnLst/>
              <a:rect l="l" t="t" r="r" b="b"/>
              <a:pathLst>
                <a:path w="1046" h="2104" extrusionOk="0">
                  <a:moveTo>
                    <a:pt x="248" y="0"/>
                  </a:moveTo>
                  <a:lnTo>
                    <a:pt x="0" y="1957"/>
                  </a:lnTo>
                  <a:lnTo>
                    <a:pt x="451" y="2103"/>
                  </a:lnTo>
                  <a:lnTo>
                    <a:pt x="1045" y="258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73907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738297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7960265" y="1555142"/>
              <a:ext cx="70765" cy="55364"/>
            </a:xfrm>
            <a:custGeom>
              <a:avLst/>
              <a:gdLst/>
              <a:ahLst/>
              <a:cxnLst/>
              <a:rect l="l" t="t" r="r" b="b"/>
              <a:pathLst>
                <a:path w="1199" h="928" extrusionOk="0">
                  <a:moveTo>
                    <a:pt x="598" y="0"/>
                  </a:moveTo>
                  <a:cubicBezTo>
                    <a:pt x="1" y="0"/>
                    <a:pt x="1" y="928"/>
                    <a:pt x="598" y="928"/>
                  </a:cubicBezTo>
                  <a:cubicBezTo>
                    <a:pt x="1195" y="928"/>
                    <a:pt x="1198" y="0"/>
                    <a:pt x="5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8036227" y="1596247"/>
              <a:ext cx="113082" cy="88774"/>
            </a:xfrm>
            <a:custGeom>
              <a:avLst/>
              <a:gdLst/>
              <a:ahLst/>
              <a:cxnLst/>
              <a:rect l="l" t="t" r="r" b="b"/>
              <a:pathLst>
                <a:path w="1916" h="1488" extrusionOk="0">
                  <a:moveTo>
                    <a:pt x="956" y="1"/>
                  </a:moveTo>
                  <a:cubicBezTo>
                    <a:pt x="0" y="1"/>
                    <a:pt x="0" y="1487"/>
                    <a:pt x="956" y="1487"/>
                  </a:cubicBezTo>
                  <a:cubicBezTo>
                    <a:pt x="1913" y="1487"/>
                    <a:pt x="1916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7841808" y="1859885"/>
              <a:ext cx="182667" cy="2444270"/>
            </a:xfrm>
            <a:custGeom>
              <a:avLst/>
              <a:gdLst/>
              <a:ahLst/>
              <a:cxnLst/>
              <a:rect l="l" t="t" r="r" b="b"/>
              <a:pathLst>
                <a:path w="3095" h="40970" extrusionOk="0">
                  <a:moveTo>
                    <a:pt x="1118" y="0"/>
                  </a:moveTo>
                  <a:lnTo>
                    <a:pt x="0" y="40969"/>
                  </a:lnTo>
                  <a:lnTo>
                    <a:pt x="3094" y="40969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7936834" y="1710556"/>
              <a:ext cx="703873" cy="246575"/>
            </a:xfrm>
            <a:custGeom>
              <a:avLst/>
              <a:gdLst/>
              <a:ahLst/>
              <a:cxnLst/>
              <a:rect l="l" t="t" r="r" b="b"/>
              <a:pathLst>
                <a:path w="11926" h="4133" extrusionOk="0">
                  <a:moveTo>
                    <a:pt x="11824" y="0"/>
                  </a:moveTo>
                  <a:lnTo>
                    <a:pt x="1" y="2551"/>
                  </a:lnTo>
                  <a:lnTo>
                    <a:pt x="191" y="3434"/>
                  </a:lnTo>
                  <a:lnTo>
                    <a:pt x="3200" y="4133"/>
                  </a:lnTo>
                  <a:lnTo>
                    <a:pt x="10106" y="1226"/>
                  </a:lnTo>
                  <a:lnTo>
                    <a:pt x="11926" y="464"/>
                  </a:lnTo>
                  <a:lnTo>
                    <a:pt x="11824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8522923" y="1710556"/>
              <a:ext cx="117804" cy="73203"/>
            </a:xfrm>
            <a:custGeom>
              <a:avLst/>
              <a:gdLst/>
              <a:ahLst/>
              <a:cxnLst/>
              <a:rect l="l" t="t" r="r" b="b"/>
              <a:pathLst>
                <a:path w="1996" h="1227" extrusionOk="0">
                  <a:moveTo>
                    <a:pt x="1894" y="0"/>
                  </a:moveTo>
                  <a:lnTo>
                    <a:pt x="1" y="410"/>
                  </a:lnTo>
                  <a:lnTo>
                    <a:pt x="176" y="1226"/>
                  </a:lnTo>
                  <a:lnTo>
                    <a:pt x="1996" y="464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7881884" y="1842882"/>
              <a:ext cx="100924" cy="93189"/>
            </a:xfrm>
            <a:custGeom>
              <a:avLst/>
              <a:gdLst/>
              <a:ahLst/>
              <a:cxnLst/>
              <a:rect l="l" t="t" r="r" b="b"/>
              <a:pathLst>
                <a:path w="1710" h="1562" extrusionOk="0">
                  <a:moveTo>
                    <a:pt x="860" y="0"/>
                  </a:moveTo>
                  <a:cubicBezTo>
                    <a:pt x="805" y="0"/>
                    <a:pt x="749" y="6"/>
                    <a:pt x="693" y="19"/>
                  </a:cubicBezTo>
                  <a:cubicBezTo>
                    <a:pt x="271" y="107"/>
                    <a:pt x="1" y="524"/>
                    <a:pt x="93" y="946"/>
                  </a:cubicBezTo>
                  <a:cubicBezTo>
                    <a:pt x="173" y="1312"/>
                    <a:pt x="496" y="1562"/>
                    <a:pt x="854" y="1562"/>
                  </a:cubicBezTo>
                  <a:cubicBezTo>
                    <a:pt x="909" y="1562"/>
                    <a:pt x="965" y="1556"/>
                    <a:pt x="1021" y="1543"/>
                  </a:cubicBezTo>
                  <a:cubicBezTo>
                    <a:pt x="1443" y="1454"/>
                    <a:pt x="1710" y="1038"/>
                    <a:pt x="1621" y="616"/>
                  </a:cubicBezTo>
                  <a:cubicBezTo>
                    <a:pt x="1541" y="250"/>
                    <a:pt x="1218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8370351" y="2456663"/>
              <a:ext cx="135392" cy="1847491"/>
            </a:xfrm>
            <a:custGeom>
              <a:avLst/>
              <a:gdLst/>
              <a:ahLst/>
              <a:cxnLst/>
              <a:rect l="l" t="t" r="r" b="b"/>
              <a:pathLst>
                <a:path w="2294" h="30967" extrusionOk="0">
                  <a:moveTo>
                    <a:pt x="829" y="1"/>
                  </a:moveTo>
                  <a:lnTo>
                    <a:pt x="0" y="30966"/>
                  </a:lnTo>
                  <a:lnTo>
                    <a:pt x="2294" y="30966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53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8422645" y="1962977"/>
              <a:ext cx="201022" cy="515940"/>
            </a:xfrm>
            <a:custGeom>
              <a:avLst/>
              <a:gdLst/>
              <a:ahLst/>
              <a:cxnLst/>
              <a:rect l="l" t="t" r="r" b="b"/>
              <a:pathLst>
                <a:path w="3406" h="8648" extrusionOk="0">
                  <a:moveTo>
                    <a:pt x="3075" y="0"/>
                  </a:moveTo>
                  <a:lnTo>
                    <a:pt x="0" y="8418"/>
                  </a:lnTo>
                  <a:lnTo>
                    <a:pt x="629" y="8647"/>
                  </a:lnTo>
                  <a:lnTo>
                    <a:pt x="2256" y="7040"/>
                  </a:lnTo>
                  <a:lnTo>
                    <a:pt x="3167" y="1563"/>
                  </a:lnTo>
                  <a:lnTo>
                    <a:pt x="3406" y="121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8575040" y="1962977"/>
              <a:ext cx="48632" cy="93308"/>
            </a:xfrm>
            <a:custGeom>
              <a:avLst/>
              <a:gdLst/>
              <a:ahLst/>
              <a:cxnLst/>
              <a:rect l="l" t="t" r="r" b="b"/>
              <a:pathLst>
                <a:path w="824" h="1564" extrusionOk="0">
                  <a:moveTo>
                    <a:pt x="493" y="0"/>
                  </a:moveTo>
                  <a:lnTo>
                    <a:pt x="1" y="1351"/>
                  </a:lnTo>
                  <a:lnTo>
                    <a:pt x="585" y="1563"/>
                  </a:lnTo>
                  <a:lnTo>
                    <a:pt x="824" y="12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7908916" y="2422717"/>
              <a:ext cx="524452" cy="167824"/>
            </a:xfrm>
            <a:custGeom>
              <a:avLst/>
              <a:gdLst/>
              <a:ahLst/>
              <a:cxnLst/>
              <a:rect l="l" t="t" r="r" b="b"/>
              <a:pathLst>
                <a:path w="8886" h="2813" extrusionOk="0">
                  <a:moveTo>
                    <a:pt x="6566" y="1"/>
                  </a:moveTo>
                  <a:lnTo>
                    <a:pt x="1366" y="1951"/>
                  </a:lnTo>
                  <a:lnTo>
                    <a:pt x="0" y="2466"/>
                  </a:lnTo>
                  <a:lnTo>
                    <a:pt x="61" y="2812"/>
                  </a:lnTo>
                  <a:lnTo>
                    <a:pt x="8885" y="1265"/>
                  </a:lnTo>
                  <a:lnTo>
                    <a:pt x="8771" y="608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7908916" y="2539113"/>
              <a:ext cx="87054" cy="51427"/>
            </a:xfrm>
            <a:custGeom>
              <a:avLst/>
              <a:gdLst/>
              <a:ahLst/>
              <a:cxnLst/>
              <a:rect l="l" t="t" r="r" b="b"/>
              <a:pathLst>
                <a:path w="1475" h="862" extrusionOk="0">
                  <a:moveTo>
                    <a:pt x="1366" y="0"/>
                  </a:moveTo>
                  <a:lnTo>
                    <a:pt x="0" y="515"/>
                  </a:lnTo>
                  <a:lnTo>
                    <a:pt x="61" y="861"/>
                  </a:lnTo>
                  <a:lnTo>
                    <a:pt x="1474" y="613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8426009" y="2472234"/>
              <a:ext cx="369937" cy="423407"/>
            </a:xfrm>
            <a:custGeom>
              <a:avLst/>
              <a:gdLst/>
              <a:ahLst/>
              <a:cxnLst/>
              <a:rect l="l" t="t" r="r" b="b"/>
              <a:pathLst>
                <a:path w="6268" h="7097" extrusionOk="0">
                  <a:moveTo>
                    <a:pt x="515" y="0"/>
                  </a:moveTo>
                  <a:lnTo>
                    <a:pt x="1" y="432"/>
                  </a:lnTo>
                  <a:lnTo>
                    <a:pt x="579" y="2643"/>
                  </a:lnTo>
                  <a:lnTo>
                    <a:pt x="4870" y="6169"/>
                  </a:lnTo>
                  <a:lnTo>
                    <a:pt x="5998" y="7097"/>
                  </a:lnTo>
                  <a:lnTo>
                    <a:pt x="6268" y="6874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8713447" y="2816532"/>
              <a:ext cx="82510" cy="79109"/>
            </a:xfrm>
            <a:custGeom>
              <a:avLst/>
              <a:gdLst/>
              <a:ahLst/>
              <a:cxnLst/>
              <a:rect l="l" t="t" r="r" b="b"/>
              <a:pathLst>
                <a:path w="1398" h="1326" extrusionOk="0">
                  <a:moveTo>
                    <a:pt x="477" y="1"/>
                  </a:moveTo>
                  <a:lnTo>
                    <a:pt x="0" y="398"/>
                  </a:lnTo>
                  <a:lnTo>
                    <a:pt x="1128" y="1326"/>
                  </a:lnTo>
                  <a:lnTo>
                    <a:pt x="1398" y="1103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8399036" y="2444015"/>
              <a:ext cx="77080" cy="69146"/>
            </a:xfrm>
            <a:custGeom>
              <a:avLst/>
              <a:gdLst/>
              <a:ahLst/>
              <a:cxnLst/>
              <a:rect l="l" t="t" r="r" b="b"/>
              <a:pathLst>
                <a:path w="1306" h="1159" extrusionOk="0">
                  <a:moveTo>
                    <a:pt x="653" y="0"/>
                  </a:moveTo>
                  <a:cubicBezTo>
                    <a:pt x="416" y="0"/>
                    <a:pt x="195" y="145"/>
                    <a:pt x="108" y="381"/>
                  </a:cubicBezTo>
                  <a:cubicBezTo>
                    <a:pt x="0" y="680"/>
                    <a:pt x="153" y="1013"/>
                    <a:pt x="454" y="1124"/>
                  </a:cubicBezTo>
                  <a:cubicBezTo>
                    <a:pt x="519" y="1148"/>
                    <a:pt x="585" y="1159"/>
                    <a:pt x="650" y="1159"/>
                  </a:cubicBezTo>
                  <a:cubicBezTo>
                    <a:pt x="886" y="1159"/>
                    <a:pt x="1110" y="1012"/>
                    <a:pt x="1194" y="778"/>
                  </a:cubicBezTo>
                  <a:cubicBezTo>
                    <a:pt x="1306" y="476"/>
                    <a:pt x="1150" y="146"/>
                    <a:pt x="851" y="35"/>
                  </a:cubicBezTo>
                  <a:cubicBezTo>
                    <a:pt x="786" y="11"/>
                    <a:pt x="719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8072584" y="4736926"/>
              <a:ext cx="47688" cy="4773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7449724" y="4690689"/>
              <a:ext cx="1346187" cy="452819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7296207" y="3913082"/>
              <a:ext cx="1653445" cy="815970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7554193" y="3934500"/>
              <a:ext cx="369937" cy="178622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7478409" y="4134241"/>
              <a:ext cx="422465" cy="226350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7382616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946572" y="3934500"/>
              <a:ext cx="352763" cy="178622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7922963" y="4134241"/>
              <a:ext cx="399801" cy="226350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7893511" y="4387677"/>
              <a:ext cx="458880" cy="296272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8321599" y="3934500"/>
              <a:ext cx="370114" cy="178622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8344853" y="4134241"/>
              <a:ext cx="422642" cy="226350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8375368" y="4387677"/>
              <a:ext cx="487918" cy="296272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7961033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8321776" y="3947804"/>
              <a:ext cx="323843" cy="232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7600289" y="3947804"/>
              <a:ext cx="323666" cy="232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7959321" y="3962003"/>
              <a:ext cx="327266" cy="2506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8323251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7595627" y="3962003"/>
              <a:ext cx="327030" cy="2506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7958022" y="3976799"/>
              <a:ext cx="329863" cy="232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8324963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7591141" y="3976799"/>
              <a:ext cx="329804" cy="232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7956547" y="3991535"/>
              <a:ext cx="332814" cy="2565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8326616" y="3991535"/>
              <a:ext cx="332873" cy="2565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7586419" y="3991535"/>
              <a:ext cx="332637" cy="2565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7955012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8328504" y="4006927"/>
              <a:ext cx="335470" cy="232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7581756" y="4006927"/>
              <a:ext cx="335647" cy="232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7953714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8330216" y="4022259"/>
              <a:ext cx="338657" cy="2506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7577035" y="4022259"/>
              <a:ext cx="338480" cy="2506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7952238" y="4038010"/>
              <a:ext cx="341431" cy="232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833210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7572195" y="4038010"/>
              <a:ext cx="341608" cy="232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7950527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8333934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7567296" y="4053939"/>
              <a:ext cx="344677" cy="2506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7949051" y="4070226"/>
              <a:ext cx="347805" cy="2506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8335823" y="4070226"/>
              <a:ext cx="347864" cy="2506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7562220" y="4070226"/>
              <a:ext cx="347687" cy="2506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7947517" y="4086692"/>
              <a:ext cx="350874" cy="2506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8337712" y="4086692"/>
              <a:ext cx="350992" cy="2506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7557203" y="4086692"/>
              <a:ext cx="350815" cy="2506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7952415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8346329" y="4103576"/>
              <a:ext cx="340900" cy="2506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7558679" y="4103576"/>
              <a:ext cx="340722" cy="2506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7954481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8355713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7553249" y="4138238"/>
              <a:ext cx="336768" cy="2506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794078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8345975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7535778" y="4156256"/>
              <a:ext cx="364153" cy="232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7939076" y="4174452"/>
              <a:ext cx="367754" cy="232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834804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7530171" y="4174452"/>
              <a:ext cx="367695" cy="232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793742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8350283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7524564" y="4192827"/>
              <a:ext cx="371059" cy="2506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7935535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8352349" y="4211799"/>
              <a:ext cx="374836" cy="2506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7518721" y="4211799"/>
              <a:ext cx="374659" cy="2506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7933646" y="4230950"/>
              <a:ext cx="378613" cy="2506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8354592" y="4230950"/>
              <a:ext cx="378554" cy="2506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7512760" y="4230950"/>
              <a:ext cx="378377" cy="2506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7931758" y="4250638"/>
              <a:ext cx="382391" cy="2506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8357012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7506739" y="4250638"/>
              <a:ext cx="382154" cy="2506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7929928" y="4270743"/>
              <a:ext cx="386050" cy="232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8359255" y="4270743"/>
              <a:ext cx="386109" cy="232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7500542" y="4270743"/>
              <a:ext cx="385932" cy="232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7928039" y="4291206"/>
              <a:ext cx="389827" cy="232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836167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7494345" y="4291206"/>
              <a:ext cx="389886" cy="232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792597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8364154" y="4312028"/>
              <a:ext cx="393781" cy="232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7487793" y="4312028"/>
              <a:ext cx="393959" cy="232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7923908" y="4333267"/>
              <a:ext cx="398090" cy="2506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8366574" y="4333267"/>
              <a:ext cx="397913" cy="2506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7481419" y="4333267"/>
              <a:ext cx="397736" cy="2506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7939667" y="4355043"/>
              <a:ext cx="366573" cy="232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8386818" y="4355043"/>
              <a:ext cx="366809" cy="232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7492279" y="4355043"/>
              <a:ext cx="366632" cy="232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7922963" y="4399788"/>
              <a:ext cx="399801" cy="2506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8379913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7466250" y="4399788"/>
              <a:ext cx="399742" cy="2506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791546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8377080" y="4422876"/>
              <a:ext cx="415147" cy="2565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7453678" y="4422876"/>
              <a:ext cx="414970" cy="2565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7913225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8379913" y="4446561"/>
              <a:ext cx="419455" cy="2565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7446360" y="4446561"/>
              <a:ext cx="419632" cy="2565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8382687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7910805" y="4470664"/>
              <a:ext cx="424295" cy="2506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7439041" y="4470664"/>
              <a:ext cx="424177" cy="2506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7908562" y="4495482"/>
              <a:ext cx="428780" cy="2506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8385520" y="4495482"/>
              <a:ext cx="429016" cy="2506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7431368" y="4495482"/>
              <a:ext cx="428839" cy="2506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7906083" y="4520718"/>
              <a:ext cx="433738" cy="2506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8388530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7423695" y="4520718"/>
              <a:ext cx="433679" cy="2506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7903663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8391540" y="4546670"/>
              <a:ext cx="438755" cy="232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7415609" y="4546670"/>
              <a:ext cx="438578" cy="232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7901007" y="4572980"/>
              <a:ext cx="443889" cy="2565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8394727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7407582" y="4572980"/>
              <a:ext cx="443594" cy="2565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7898410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8397678" y="4600126"/>
              <a:ext cx="448906" cy="232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399319" y="4600126"/>
              <a:ext cx="448670" cy="232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895813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8401102" y="4627748"/>
              <a:ext cx="454100" cy="232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7894102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8405410" y="4656027"/>
              <a:ext cx="457523" cy="2506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7296207" y="4729170"/>
              <a:ext cx="1653445" cy="77379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3" name="Google Shape;11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433" y="6458527"/>
            <a:ext cx="4916941" cy="2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1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5419" y="3813714"/>
            <a:ext cx="1973471" cy="204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11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7668" y="5405188"/>
            <a:ext cx="2422020" cy="131743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37B36E56-2CD4-43B8-8B88-EF8B12B20E3E}"/>
              </a:ext>
            </a:extLst>
          </p:cNvPr>
          <p:cNvSpPr txBox="1"/>
          <p:nvPr/>
        </p:nvSpPr>
        <p:spPr>
          <a:xfrm>
            <a:off x="2138565" y="2389927"/>
            <a:ext cx="59044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88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  <a:cs typeface="Arial"/>
                <a:sym typeface="Arial"/>
              </a:rPr>
              <a:t>Thank You</a:t>
            </a:r>
            <a:endParaRPr lang="en-US" sz="8800" dirty="0">
              <a:solidFill>
                <a:schemeClr val="tx1">
                  <a:lumMod val="90000"/>
                  <a:lumOff val="10000"/>
                </a:schemeClr>
              </a:solidFill>
              <a:latin typeface="#9Slide05 Great Vibes" panose="02000507080000020002" pitchFamily="2" charset="-93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1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9"/>
          <p:cNvSpPr/>
          <p:nvPr/>
        </p:nvSpPr>
        <p:spPr>
          <a:xfrm rot="-2504283">
            <a:off x="1592299" y="384595"/>
            <a:ext cx="1365493" cy="2349348"/>
          </a:xfrm>
          <a:custGeom>
            <a:avLst/>
            <a:gdLst/>
            <a:ahLst/>
            <a:cxnLst/>
            <a:rect l="l" t="t" r="r" b="b"/>
            <a:pathLst>
              <a:path w="11964" h="19062" extrusionOk="0">
                <a:moveTo>
                  <a:pt x="7079" y="1"/>
                </a:moveTo>
                <a:cubicBezTo>
                  <a:pt x="5265" y="1"/>
                  <a:pt x="3449" y="748"/>
                  <a:pt x="2221" y="2101"/>
                </a:cubicBezTo>
                <a:cubicBezTo>
                  <a:pt x="1233" y="3188"/>
                  <a:pt x="553" y="4706"/>
                  <a:pt x="261" y="6488"/>
                </a:cubicBezTo>
                <a:cubicBezTo>
                  <a:pt x="0" y="8054"/>
                  <a:pt x="48" y="9642"/>
                  <a:pt x="89" y="11177"/>
                </a:cubicBezTo>
                <a:cubicBezTo>
                  <a:pt x="95" y="11422"/>
                  <a:pt x="299" y="11622"/>
                  <a:pt x="545" y="11622"/>
                </a:cubicBezTo>
                <a:cubicBezTo>
                  <a:pt x="551" y="11622"/>
                  <a:pt x="557" y="11622"/>
                  <a:pt x="563" y="11621"/>
                </a:cubicBezTo>
                <a:cubicBezTo>
                  <a:pt x="813" y="11615"/>
                  <a:pt x="1014" y="11402"/>
                  <a:pt x="1007" y="11151"/>
                </a:cubicBezTo>
                <a:cubicBezTo>
                  <a:pt x="963" y="9658"/>
                  <a:pt x="921" y="8118"/>
                  <a:pt x="1163" y="6637"/>
                </a:cubicBezTo>
                <a:cubicBezTo>
                  <a:pt x="1430" y="5030"/>
                  <a:pt x="2030" y="3674"/>
                  <a:pt x="2901" y="2717"/>
                </a:cubicBezTo>
                <a:cubicBezTo>
                  <a:pt x="3955" y="1557"/>
                  <a:pt x="5512" y="916"/>
                  <a:pt x="7067" y="916"/>
                </a:cubicBezTo>
                <a:cubicBezTo>
                  <a:pt x="7704" y="916"/>
                  <a:pt x="8341" y="1023"/>
                  <a:pt x="8942" y="1247"/>
                </a:cubicBezTo>
                <a:cubicBezTo>
                  <a:pt x="9517" y="1459"/>
                  <a:pt x="10283" y="1863"/>
                  <a:pt x="10680" y="2584"/>
                </a:cubicBezTo>
                <a:cubicBezTo>
                  <a:pt x="10934" y="3041"/>
                  <a:pt x="11036" y="3639"/>
                  <a:pt x="10988" y="4353"/>
                </a:cubicBezTo>
                <a:cubicBezTo>
                  <a:pt x="10864" y="6174"/>
                  <a:pt x="9873" y="7844"/>
                  <a:pt x="9139" y="8947"/>
                </a:cubicBezTo>
                <a:cubicBezTo>
                  <a:pt x="8812" y="9430"/>
                  <a:pt x="8463" y="9916"/>
                  <a:pt x="8126" y="10386"/>
                </a:cubicBezTo>
                <a:cubicBezTo>
                  <a:pt x="7449" y="11323"/>
                  <a:pt x="6751" y="12289"/>
                  <a:pt x="6195" y="13337"/>
                </a:cubicBezTo>
                <a:cubicBezTo>
                  <a:pt x="5489" y="14665"/>
                  <a:pt x="4749" y="16672"/>
                  <a:pt x="5235" y="18708"/>
                </a:cubicBezTo>
                <a:cubicBezTo>
                  <a:pt x="5283" y="18918"/>
                  <a:pt x="5474" y="19061"/>
                  <a:pt x="5680" y="19061"/>
                </a:cubicBezTo>
                <a:cubicBezTo>
                  <a:pt x="5715" y="19061"/>
                  <a:pt x="5750" y="19055"/>
                  <a:pt x="5785" y="19048"/>
                </a:cubicBezTo>
                <a:cubicBezTo>
                  <a:pt x="6033" y="18988"/>
                  <a:pt x="6185" y="18743"/>
                  <a:pt x="6125" y="18496"/>
                </a:cubicBezTo>
                <a:cubicBezTo>
                  <a:pt x="5709" y="16739"/>
                  <a:pt x="6373" y="14954"/>
                  <a:pt x="7005" y="13769"/>
                </a:cubicBezTo>
                <a:cubicBezTo>
                  <a:pt x="7532" y="12775"/>
                  <a:pt x="8212" y="11834"/>
                  <a:pt x="8869" y="10923"/>
                </a:cubicBezTo>
                <a:cubicBezTo>
                  <a:pt x="9212" y="10446"/>
                  <a:pt x="9565" y="9954"/>
                  <a:pt x="9899" y="9455"/>
                </a:cubicBezTo>
                <a:cubicBezTo>
                  <a:pt x="10693" y="8267"/>
                  <a:pt x="11763" y="6453"/>
                  <a:pt x="11903" y="4417"/>
                </a:cubicBezTo>
                <a:cubicBezTo>
                  <a:pt x="11963" y="3521"/>
                  <a:pt x="11824" y="2756"/>
                  <a:pt x="11484" y="2142"/>
                </a:cubicBezTo>
                <a:cubicBezTo>
                  <a:pt x="10950" y="1174"/>
                  <a:pt x="9981" y="653"/>
                  <a:pt x="9263" y="386"/>
                </a:cubicBezTo>
                <a:cubicBezTo>
                  <a:pt x="8562" y="126"/>
                  <a:pt x="7821" y="1"/>
                  <a:pt x="7079" y="1"/>
                </a:cubicBezTo>
                <a:close/>
              </a:path>
            </a:pathLst>
          </a:custGeom>
          <a:solidFill>
            <a:srgbClr val="F9B5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2" name="Google Shape;1312;p49"/>
          <p:cNvSpPr/>
          <p:nvPr/>
        </p:nvSpPr>
        <p:spPr>
          <a:xfrm rot="-2504283">
            <a:off x="1216065" y="447039"/>
            <a:ext cx="1494579" cy="2208352"/>
          </a:xfrm>
          <a:custGeom>
            <a:avLst/>
            <a:gdLst/>
            <a:ahLst/>
            <a:cxnLst/>
            <a:rect l="l" t="t" r="r" b="b"/>
            <a:pathLst>
              <a:path w="13095" h="17918" extrusionOk="0">
                <a:moveTo>
                  <a:pt x="8498" y="1"/>
                </a:moveTo>
                <a:cubicBezTo>
                  <a:pt x="8038" y="1"/>
                  <a:pt x="7548" y="58"/>
                  <a:pt x="7034" y="173"/>
                </a:cubicBezTo>
                <a:cubicBezTo>
                  <a:pt x="3816" y="891"/>
                  <a:pt x="1084" y="3388"/>
                  <a:pt x="77" y="6527"/>
                </a:cubicBezTo>
                <a:cubicBezTo>
                  <a:pt x="1" y="6768"/>
                  <a:pt x="131" y="7025"/>
                  <a:pt x="372" y="7105"/>
                </a:cubicBezTo>
                <a:cubicBezTo>
                  <a:pt x="418" y="7119"/>
                  <a:pt x="465" y="7126"/>
                  <a:pt x="511" y="7126"/>
                </a:cubicBezTo>
                <a:cubicBezTo>
                  <a:pt x="705" y="7126"/>
                  <a:pt x="886" y="7001"/>
                  <a:pt x="951" y="6806"/>
                </a:cubicBezTo>
                <a:cubicBezTo>
                  <a:pt x="1859" y="3969"/>
                  <a:pt x="4327" y="1717"/>
                  <a:pt x="7234" y="1066"/>
                </a:cubicBezTo>
                <a:cubicBezTo>
                  <a:pt x="7607" y="983"/>
                  <a:pt x="8047" y="916"/>
                  <a:pt x="8502" y="916"/>
                </a:cubicBezTo>
                <a:cubicBezTo>
                  <a:pt x="9092" y="916"/>
                  <a:pt x="9706" y="1029"/>
                  <a:pt x="10226" y="1365"/>
                </a:cubicBezTo>
                <a:cubicBezTo>
                  <a:pt x="10973" y="1851"/>
                  <a:pt x="11370" y="2699"/>
                  <a:pt x="11570" y="3324"/>
                </a:cubicBezTo>
                <a:cubicBezTo>
                  <a:pt x="12139" y="5113"/>
                  <a:pt x="11818" y="7171"/>
                  <a:pt x="10738" y="8702"/>
                </a:cubicBezTo>
                <a:cubicBezTo>
                  <a:pt x="10293" y="9328"/>
                  <a:pt x="9740" y="9865"/>
                  <a:pt x="9156" y="10431"/>
                </a:cubicBezTo>
                <a:cubicBezTo>
                  <a:pt x="9060" y="10526"/>
                  <a:pt x="8965" y="10618"/>
                  <a:pt x="8870" y="10710"/>
                </a:cubicBezTo>
                <a:cubicBezTo>
                  <a:pt x="8225" y="11342"/>
                  <a:pt x="7494" y="12095"/>
                  <a:pt x="7021" y="13026"/>
                </a:cubicBezTo>
                <a:cubicBezTo>
                  <a:pt x="6484" y="14068"/>
                  <a:pt x="6373" y="15199"/>
                  <a:pt x="6713" y="16126"/>
                </a:cubicBezTo>
                <a:cubicBezTo>
                  <a:pt x="7100" y="17181"/>
                  <a:pt x="8114" y="17918"/>
                  <a:pt x="9137" y="17918"/>
                </a:cubicBezTo>
                <a:cubicBezTo>
                  <a:pt x="9210" y="17918"/>
                  <a:pt x="9286" y="17912"/>
                  <a:pt x="9359" y="17905"/>
                </a:cubicBezTo>
                <a:cubicBezTo>
                  <a:pt x="9610" y="17877"/>
                  <a:pt x="9794" y="17651"/>
                  <a:pt x="9766" y="17400"/>
                </a:cubicBezTo>
                <a:cubicBezTo>
                  <a:pt x="9742" y="17165"/>
                  <a:pt x="9542" y="16991"/>
                  <a:pt x="9308" y="16991"/>
                </a:cubicBezTo>
                <a:cubicBezTo>
                  <a:pt x="9292" y="16991"/>
                  <a:pt x="9277" y="16992"/>
                  <a:pt x="9261" y="16993"/>
                </a:cubicBezTo>
                <a:cubicBezTo>
                  <a:pt x="9218" y="16998"/>
                  <a:pt x="9175" y="17000"/>
                  <a:pt x="9133" y="17000"/>
                </a:cubicBezTo>
                <a:cubicBezTo>
                  <a:pt x="8493" y="17000"/>
                  <a:pt x="7827" y="16499"/>
                  <a:pt x="7574" y="15809"/>
                </a:cubicBezTo>
                <a:cubicBezTo>
                  <a:pt x="7323" y="15122"/>
                  <a:pt x="7418" y="14258"/>
                  <a:pt x="7834" y="13442"/>
                </a:cubicBezTo>
                <a:cubicBezTo>
                  <a:pt x="8247" y="12635"/>
                  <a:pt x="8918" y="11946"/>
                  <a:pt x="9512" y="11365"/>
                </a:cubicBezTo>
                <a:cubicBezTo>
                  <a:pt x="9604" y="11272"/>
                  <a:pt x="9699" y="11180"/>
                  <a:pt x="9794" y="11091"/>
                </a:cubicBezTo>
                <a:cubicBezTo>
                  <a:pt x="10382" y="10520"/>
                  <a:pt x="10992" y="9929"/>
                  <a:pt x="11484" y="9230"/>
                </a:cubicBezTo>
                <a:cubicBezTo>
                  <a:pt x="12729" y="7470"/>
                  <a:pt x="13095" y="5103"/>
                  <a:pt x="12444" y="3048"/>
                </a:cubicBezTo>
                <a:cubicBezTo>
                  <a:pt x="12196" y="2279"/>
                  <a:pt x="11700" y="1228"/>
                  <a:pt x="10722" y="596"/>
                </a:cubicBezTo>
                <a:cubicBezTo>
                  <a:pt x="10111" y="201"/>
                  <a:pt x="9357" y="1"/>
                  <a:pt x="8498" y="1"/>
                </a:cubicBezTo>
                <a:close/>
              </a:path>
            </a:pathLst>
          </a:custGeom>
          <a:solidFill>
            <a:srgbClr val="EB5E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13" name="Google Shape;1313;p49"/>
          <p:cNvGrpSpPr/>
          <p:nvPr/>
        </p:nvGrpSpPr>
        <p:grpSpPr>
          <a:xfrm>
            <a:off x="1645600" y="814200"/>
            <a:ext cx="8073200" cy="5229600"/>
            <a:chOff x="1234200" y="610650"/>
            <a:chExt cx="6054900" cy="3922200"/>
          </a:xfrm>
        </p:grpSpPr>
        <p:sp>
          <p:nvSpPr>
            <p:cNvPr id="1314" name="Google Shape;1314;p49"/>
            <p:cNvSpPr/>
            <p:nvPr/>
          </p:nvSpPr>
          <p:spPr>
            <a:xfrm>
              <a:off x="1234200" y="610650"/>
              <a:ext cx="6054900" cy="3922200"/>
            </a:xfrm>
            <a:prstGeom prst="snip2DiagRect">
              <a:avLst>
                <a:gd name="adj1" fmla="val 0"/>
                <a:gd name="adj2" fmla="val 1666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9"/>
            <p:cNvSpPr/>
            <p:nvPr/>
          </p:nvSpPr>
          <p:spPr>
            <a:xfrm>
              <a:off x="1349325" y="726075"/>
              <a:ext cx="5801700" cy="36771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49"/>
          <p:cNvGrpSpPr/>
          <p:nvPr/>
        </p:nvGrpSpPr>
        <p:grpSpPr>
          <a:xfrm>
            <a:off x="8673666" y="4239973"/>
            <a:ext cx="3216101" cy="2744791"/>
            <a:chOff x="6514049" y="3238816"/>
            <a:chExt cx="2412076" cy="2058593"/>
          </a:xfrm>
        </p:grpSpPr>
        <p:sp>
          <p:nvSpPr>
            <p:cNvPr id="1317" name="Google Shape;1317;p49"/>
            <p:cNvSpPr/>
            <p:nvPr/>
          </p:nvSpPr>
          <p:spPr>
            <a:xfrm>
              <a:off x="6514049" y="4286114"/>
              <a:ext cx="2159969" cy="1011296"/>
            </a:xfrm>
            <a:custGeom>
              <a:avLst/>
              <a:gdLst/>
              <a:ahLst/>
              <a:cxnLst/>
              <a:rect l="l" t="t" r="r" b="b"/>
              <a:pathLst>
                <a:path w="27949" h="12945" extrusionOk="0">
                  <a:moveTo>
                    <a:pt x="16754" y="0"/>
                  </a:moveTo>
                  <a:cubicBezTo>
                    <a:pt x="16532" y="0"/>
                    <a:pt x="16351" y="181"/>
                    <a:pt x="16351" y="404"/>
                  </a:cubicBezTo>
                  <a:lnTo>
                    <a:pt x="16351" y="2303"/>
                  </a:lnTo>
                  <a:cubicBezTo>
                    <a:pt x="16351" y="3571"/>
                    <a:pt x="17383" y="4603"/>
                    <a:pt x="18647" y="4603"/>
                  </a:cubicBezTo>
                  <a:lnTo>
                    <a:pt x="23320" y="4603"/>
                  </a:lnTo>
                  <a:cubicBezTo>
                    <a:pt x="24283" y="4603"/>
                    <a:pt x="25067" y="5384"/>
                    <a:pt x="25067" y="6347"/>
                  </a:cubicBezTo>
                  <a:cubicBezTo>
                    <a:pt x="25067" y="7310"/>
                    <a:pt x="24283" y="8094"/>
                    <a:pt x="23320" y="8094"/>
                  </a:cubicBezTo>
                  <a:lnTo>
                    <a:pt x="14232" y="8094"/>
                  </a:lnTo>
                  <a:cubicBezTo>
                    <a:pt x="13514" y="8094"/>
                    <a:pt x="12933" y="8675"/>
                    <a:pt x="12933" y="9393"/>
                  </a:cubicBezTo>
                  <a:cubicBezTo>
                    <a:pt x="12933" y="10108"/>
                    <a:pt x="13514" y="10693"/>
                    <a:pt x="14232" y="10693"/>
                  </a:cubicBezTo>
                  <a:lnTo>
                    <a:pt x="26420" y="10693"/>
                  </a:lnTo>
                  <a:cubicBezTo>
                    <a:pt x="26821" y="10693"/>
                    <a:pt x="27145" y="11017"/>
                    <a:pt x="27145" y="11414"/>
                  </a:cubicBezTo>
                  <a:cubicBezTo>
                    <a:pt x="27145" y="11814"/>
                    <a:pt x="26821" y="12138"/>
                    <a:pt x="26420" y="12138"/>
                  </a:cubicBezTo>
                  <a:lnTo>
                    <a:pt x="401" y="12138"/>
                  </a:lnTo>
                  <a:cubicBezTo>
                    <a:pt x="178" y="12138"/>
                    <a:pt x="1" y="12319"/>
                    <a:pt x="1" y="12541"/>
                  </a:cubicBezTo>
                  <a:cubicBezTo>
                    <a:pt x="1" y="12764"/>
                    <a:pt x="178" y="12945"/>
                    <a:pt x="401" y="12945"/>
                  </a:cubicBezTo>
                  <a:lnTo>
                    <a:pt x="26420" y="12945"/>
                  </a:lnTo>
                  <a:cubicBezTo>
                    <a:pt x="27262" y="12945"/>
                    <a:pt x="27948" y="12259"/>
                    <a:pt x="27948" y="11414"/>
                  </a:cubicBezTo>
                  <a:cubicBezTo>
                    <a:pt x="27948" y="10572"/>
                    <a:pt x="27262" y="9886"/>
                    <a:pt x="26420" y="9886"/>
                  </a:cubicBezTo>
                  <a:lnTo>
                    <a:pt x="14232" y="9886"/>
                  </a:lnTo>
                  <a:cubicBezTo>
                    <a:pt x="13959" y="9886"/>
                    <a:pt x="13739" y="9667"/>
                    <a:pt x="13739" y="9393"/>
                  </a:cubicBezTo>
                  <a:cubicBezTo>
                    <a:pt x="13739" y="9120"/>
                    <a:pt x="13959" y="8898"/>
                    <a:pt x="14232" y="8898"/>
                  </a:cubicBezTo>
                  <a:lnTo>
                    <a:pt x="23320" y="8898"/>
                  </a:lnTo>
                  <a:cubicBezTo>
                    <a:pt x="24727" y="8898"/>
                    <a:pt x="25871" y="7754"/>
                    <a:pt x="25871" y="6347"/>
                  </a:cubicBezTo>
                  <a:cubicBezTo>
                    <a:pt x="25871" y="4940"/>
                    <a:pt x="24727" y="3796"/>
                    <a:pt x="23320" y="3796"/>
                  </a:cubicBezTo>
                  <a:lnTo>
                    <a:pt x="18647" y="3796"/>
                  </a:lnTo>
                  <a:cubicBezTo>
                    <a:pt x="17825" y="3796"/>
                    <a:pt x="17157" y="3126"/>
                    <a:pt x="17157" y="2303"/>
                  </a:cubicBezTo>
                  <a:lnTo>
                    <a:pt x="17157" y="404"/>
                  </a:lnTo>
                  <a:cubicBezTo>
                    <a:pt x="17157" y="181"/>
                    <a:pt x="16976" y="0"/>
                    <a:pt x="16754" y="0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9"/>
            <p:cNvSpPr/>
            <p:nvPr/>
          </p:nvSpPr>
          <p:spPr>
            <a:xfrm>
              <a:off x="6600996" y="4375407"/>
              <a:ext cx="2069857" cy="922002"/>
            </a:xfrm>
            <a:custGeom>
              <a:avLst/>
              <a:gdLst/>
              <a:ahLst/>
              <a:cxnLst/>
              <a:rect l="l" t="t" r="r" b="b"/>
              <a:pathLst>
                <a:path w="26783" h="11802" extrusionOk="0">
                  <a:moveTo>
                    <a:pt x="15226" y="1"/>
                  </a:moveTo>
                  <a:lnTo>
                    <a:pt x="15226" y="163"/>
                  </a:lnTo>
                  <a:lnTo>
                    <a:pt x="16032" y="163"/>
                  </a:lnTo>
                  <a:lnTo>
                    <a:pt x="16032" y="1"/>
                  </a:lnTo>
                  <a:close/>
                  <a:moveTo>
                    <a:pt x="15226" y="804"/>
                  </a:moveTo>
                  <a:lnTo>
                    <a:pt x="15226" y="966"/>
                  </a:lnTo>
                  <a:lnTo>
                    <a:pt x="16032" y="966"/>
                  </a:lnTo>
                  <a:lnTo>
                    <a:pt x="16032" y="804"/>
                  </a:lnTo>
                  <a:close/>
                  <a:moveTo>
                    <a:pt x="16074" y="1513"/>
                  </a:moveTo>
                  <a:lnTo>
                    <a:pt x="15289" y="1700"/>
                  </a:lnTo>
                  <a:cubicBezTo>
                    <a:pt x="15305" y="1764"/>
                    <a:pt x="15324" y="1824"/>
                    <a:pt x="15343" y="1888"/>
                  </a:cubicBezTo>
                  <a:lnTo>
                    <a:pt x="16109" y="1633"/>
                  </a:lnTo>
                  <a:cubicBezTo>
                    <a:pt x="16093" y="1592"/>
                    <a:pt x="16083" y="1554"/>
                    <a:pt x="16074" y="1513"/>
                  </a:cubicBezTo>
                  <a:close/>
                  <a:moveTo>
                    <a:pt x="16344" y="2078"/>
                  </a:moveTo>
                  <a:lnTo>
                    <a:pt x="15708" y="2571"/>
                  </a:lnTo>
                  <a:cubicBezTo>
                    <a:pt x="15750" y="2621"/>
                    <a:pt x="15791" y="2672"/>
                    <a:pt x="15835" y="2720"/>
                  </a:cubicBezTo>
                  <a:lnTo>
                    <a:pt x="16426" y="2174"/>
                  </a:lnTo>
                  <a:cubicBezTo>
                    <a:pt x="16398" y="2142"/>
                    <a:pt x="16372" y="2110"/>
                    <a:pt x="16344" y="2078"/>
                  </a:cubicBezTo>
                  <a:close/>
                  <a:moveTo>
                    <a:pt x="16827" y="2482"/>
                  </a:moveTo>
                  <a:lnTo>
                    <a:pt x="16452" y="3193"/>
                  </a:lnTo>
                  <a:cubicBezTo>
                    <a:pt x="16506" y="3222"/>
                    <a:pt x="16566" y="3250"/>
                    <a:pt x="16626" y="3276"/>
                  </a:cubicBezTo>
                  <a:lnTo>
                    <a:pt x="16941" y="2536"/>
                  </a:lnTo>
                  <a:cubicBezTo>
                    <a:pt x="16903" y="2520"/>
                    <a:pt x="16865" y="2501"/>
                    <a:pt x="16827" y="2482"/>
                  </a:cubicBezTo>
                  <a:close/>
                  <a:moveTo>
                    <a:pt x="17430" y="2650"/>
                  </a:moveTo>
                  <a:lnTo>
                    <a:pt x="17383" y="3454"/>
                  </a:lnTo>
                  <a:cubicBezTo>
                    <a:pt x="17430" y="3457"/>
                    <a:pt x="17475" y="3460"/>
                    <a:pt x="17522" y="3460"/>
                  </a:cubicBezTo>
                  <a:lnTo>
                    <a:pt x="17567" y="3460"/>
                  </a:lnTo>
                  <a:lnTo>
                    <a:pt x="17567" y="2653"/>
                  </a:lnTo>
                  <a:lnTo>
                    <a:pt x="17522" y="2653"/>
                  </a:lnTo>
                  <a:cubicBezTo>
                    <a:pt x="17494" y="2653"/>
                    <a:pt x="17462" y="2653"/>
                    <a:pt x="17430" y="2650"/>
                  </a:cubicBezTo>
                  <a:close/>
                  <a:moveTo>
                    <a:pt x="18212" y="2653"/>
                  </a:moveTo>
                  <a:lnTo>
                    <a:pt x="18212" y="3460"/>
                  </a:lnTo>
                  <a:lnTo>
                    <a:pt x="18370" y="3460"/>
                  </a:lnTo>
                  <a:lnTo>
                    <a:pt x="18370" y="2653"/>
                  </a:lnTo>
                  <a:close/>
                  <a:moveTo>
                    <a:pt x="19015" y="2653"/>
                  </a:moveTo>
                  <a:lnTo>
                    <a:pt x="19015" y="3460"/>
                  </a:lnTo>
                  <a:lnTo>
                    <a:pt x="19174" y="3460"/>
                  </a:lnTo>
                  <a:lnTo>
                    <a:pt x="19174" y="2653"/>
                  </a:lnTo>
                  <a:close/>
                  <a:moveTo>
                    <a:pt x="19819" y="2653"/>
                  </a:moveTo>
                  <a:lnTo>
                    <a:pt x="19819" y="3460"/>
                  </a:lnTo>
                  <a:lnTo>
                    <a:pt x="19978" y="3460"/>
                  </a:lnTo>
                  <a:lnTo>
                    <a:pt x="19978" y="2653"/>
                  </a:lnTo>
                  <a:close/>
                  <a:moveTo>
                    <a:pt x="20623" y="2653"/>
                  </a:moveTo>
                  <a:lnTo>
                    <a:pt x="20623" y="3460"/>
                  </a:lnTo>
                  <a:lnTo>
                    <a:pt x="20781" y="3460"/>
                  </a:lnTo>
                  <a:lnTo>
                    <a:pt x="20781" y="2653"/>
                  </a:lnTo>
                  <a:close/>
                  <a:moveTo>
                    <a:pt x="21426" y="2653"/>
                  </a:moveTo>
                  <a:lnTo>
                    <a:pt x="21426" y="3460"/>
                  </a:lnTo>
                  <a:lnTo>
                    <a:pt x="21585" y="3460"/>
                  </a:lnTo>
                  <a:lnTo>
                    <a:pt x="21585" y="2653"/>
                  </a:lnTo>
                  <a:close/>
                  <a:moveTo>
                    <a:pt x="22236" y="2653"/>
                  </a:moveTo>
                  <a:lnTo>
                    <a:pt x="22224" y="3460"/>
                  </a:lnTo>
                  <a:cubicBezTo>
                    <a:pt x="22268" y="3460"/>
                    <a:pt x="22309" y="3463"/>
                    <a:pt x="22354" y="3466"/>
                  </a:cubicBezTo>
                  <a:lnTo>
                    <a:pt x="22427" y="2663"/>
                  </a:lnTo>
                  <a:cubicBezTo>
                    <a:pt x="22363" y="2660"/>
                    <a:pt x="22300" y="2653"/>
                    <a:pt x="22236" y="2653"/>
                  </a:cubicBezTo>
                  <a:close/>
                  <a:moveTo>
                    <a:pt x="23167" y="2844"/>
                  </a:moveTo>
                  <a:lnTo>
                    <a:pt x="22859" y="3587"/>
                  </a:lnTo>
                  <a:cubicBezTo>
                    <a:pt x="22900" y="3606"/>
                    <a:pt x="22938" y="3622"/>
                    <a:pt x="22977" y="3644"/>
                  </a:cubicBezTo>
                  <a:lnTo>
                    <a:pt x="23339" y="2923"/>
                  </a:lnTo>
                  <a:cubicBezTo>
                    <a:pt x="23282" y="2895"/>
                    <a:pt x="23224" y="2869"/>
                    <a:pt x="23167" y="2844"/>
                  </a:cubicBezTo>
                  <a:close/>
                  <a:moveTo>
                    <a:pt x="23961" y="3362"/>
                  </a:moveTo>
                  <a:lnTo>
                    <a:pt x="23402" y="3943"/>
                  </a:lnTo>
                  <a:cubicBezTo>
                    <a:pt x="23434" y="3975"/>
                    <a:pt x="23466" y="4006"/>
                    <a:pt x="23494" y="4038"/>
                  </a:cubicBezTo>
                  <a:lnTo>
                    <a:pt x="24092" y="3498"/>
                  </a:lnTo>
                  <a:cubicBezTo>
                    <a:pt x="24050" y="3451"/>
                    <a:pt x="24006" y="3406"/>
                    <a:pt x="23961" y="3362"/>
                  </a:cubicBezTo>
                  <a:close/>
                  <a:moveTo>
                    <a:pt x="24511" y="4133"/>
                  </a:moveTo>
                  <a:lnTo>
                    <a:pt x="23780" y="4470"/>
                  </a:lnTo>
                  <a:cubicBezTo>
                    <a:pt x="23799" y="4512"/>
                    <a:pt x="23815" y="4550"/>
                    <a:pt x="23831" y="4591"/>
                  </a:cubicBezTo>
                  <a:lnTo>
                    <a:pt x="24587" y="4308"/>
                  </a:lnTo>
                  <a:cubicBezTo>
                    <a:pt x="24565" y="4251"/>
                    <a:pt x="24539" y="4191"/>
                    <a:pt x="24511" y="4133"/>
                  </a:cubicBezTo>
                  <a:close/>
                  <a:moveTo>
                    <a:pt x="24743" y="5055"/>
                  </a:moveTo>
                  <a:lnTo>
                    <a:pt x="23939" y="5102"/>
                  </a:lnTo>
                  <a:cubicBezTo>
                    <a:pt x="23942" y="5134"/>
                    <a:pt x="23942" y="5169"/>
                    <a:pt x="23942" y="5204"/>
                  </a:cubicBezTo>
                  <a:lnTo>
                    <a:pt x="23942" y="5233"/>
                  </a:lnTo>
                  <a:lnTo>
                    <a:pt x="24746" y="5242"/>
                  </a:lnTo>
                  <a:lnTo>
                    <a:pt x="24749" y="5204"/>
                  </a:lnTo>
                  <a:cubicBezTo>
                    <a:pt x="24749" y="5153"/>
                    <a:pt x="24746" y="5102"/>
                    <a:pt x="24743" y="5055"/>
                  </a:cubicBezTo>
                  <a:close/>
                  <a:moveTo>
                    <a:pt x="23856" y="5747"/>
                  </a:moveTo>
                  <a:cubicBezTo>
                    <a:pt x="23844" y="5789"/>
                    <a:pt x="23828" y="5827"/>
                    <a:pt x="23812" y="5868"/>
                  </a:cubicBezTo>
                  <a:lnTo>
                    <a:pt x="24555" y="6173"/>
                  </a:lnTo>
                  <a:cubicBezTo>
                    <a:pt x="24581" y="6116"/>
                    <a:pt x="24603" y="6055"/>
                    <a:pt x="24622" y="5995"/>
                  </a:cubicBezTo>
                  <a:lnTo>
                    <a:pt x="23856" y="5747"/>
                  </a:lnTo>
                  <a:close/>
                  <a:moveTo>
                    <a:pt x="23545" y="6313"/>
                  </a:moveTo>
                  <a:cubicBezTo>
                    <a:pt x="23517" y="6348"/>
                    <a:pt x="23488" y="6379"/>
                    <a:pt x="23456" y="6411"/>
                  </a:cubicBezTo>
                  <a:lnTo>
                    <a:pt x="24041" y="6967"/>
                  </a:lnTo>
                  <a:cubicBezTo>
                    <a:pt x="24082" y="6923"/>
                    <a:pt x="24126" y="6875"/>
                    <a:pt x="24165" y="6827"/>
                  </a:cubicBezTo>
                  <a:lnTo>
                    <a:pt x="23545" y="6313"/>
                  </a:lnTo>
                  <a:close/>
                  <a:moveTo>
                    <a:pt x="23046" y="6732"/>
                  </a:moveTo>
                  <a:cubicBezTo>
                    <a:pt x="23008" y="6751"/>
                    <a:pt x="22967" y="6773"/>
                    <a:pt x="22929" y="6789"/>
                  </a:cubicBezTo>
                  <a:lnTo>
                    <a:pt x="23269" y="7520"/>
                  </a:lnTo>
                  <a:cubicBezTo>
                    <a:pt x="23326" y="7494"/>
                    <a:pt x="23383" y="7466"/>
                    <a:pt x="23437" y="7434"/>
                  </a:cubicBezTo>
                  <a:lnTo>
                    <a:pt x="23046" y="6732"/>
                  </a:lnTo>
                  <a:close/>
                  <a:moveTo>
                    <a:pt x="22430" y="6935"/>
                  </a:moveTo>
                  <a:cubicBezTo>
                    <a:pt x="22389" y="6942"/>
                    <a:pt x="22344" y="6945"/>
                    <a:pt x="22300" y="6948"/>
                  </a:cubicBezTo>
                  <a:lnTo>
                    <a:pt x="22348" y="7752"/>
                  </a:lnTo>
                  <a:cubicBezTo>
                    <a:pt x="22411" y="7748"/>
                    <a:pt x="22475" y="7742"/>
                    <a:pt x="22538" y="7733"/>
                  </a:cubicBezTo>
                  <a:lnTo>
                    <a:pt x="22430" y="6935"/>
                  </a:lnTo>
                  <a:close/>
                  <a:moveTo>
                    <a:pt x="13482" y="6951"/>
                  </a:moveTo>
                  <a:lnTo>
                    <a:pt x="13482" y="7755"/>
                  </a:lnTo>
                  <a:lnTo>
                    <a:pt x="13640" y="7755"/>
                  </a:lnTo>
                  <a:lnTo>
                    <a:pt x="13640" y="6951"/>
                  </a:lnTo>
                  <a:close/>
                  <a:moveTo>
                    <a:pt x="14285" y="6951"/>
                  </a:moveTo>
                  <a:lnTo>
                    <a:pt x="14285" y="7755"/>
                  </a:lnTo>
                  <a:lnTo>
                    <a:pt x="14444" y="7755"/>
                  </a:lnTo>
                  <a:lnTo>
                    <a:pt x="14444" y="6951"/>
                  </a:lnTo>
                  <a:close/>
                  <a:moveTo>
                    <a:pt x="15089" y="6951"/>
                  </a:moveTo>
                  <a:lnTo>
                    <a:pt x="15089" y="7755"/>
                  </a:lnTo>
                  <a:lnTo>
                    <a:pt x="15251" y="7755"/>
                  </a:lnTo>
                  <a:lnTo>
                    <a:pt x="15251" y="6951"/>
                  </a:lnTo>
                  <a:close/>
                  <a:moveTo>
                    <a:pt x="15893" y="6951"/>
                  </a:moveTo>
                  <a:lnTo>
                    <a:pt x="15893" y="7755"/>
                  </a:lnTo>
                  <a:lnTo>
                    <a:pt x="16055" y="7755"/>
                  </a:lnTo>
                  <a:lnTo>
                    <a:pt x="16055" y="6951"/>
                  </a:lnTo>
                  <a:close/>
                  <a:moveTo>
                    <a:pt x="16696" y="6951"/>
                  </a:moveTo>
                  <a:lnTo>
                    <a:pt x="16696" y="7755"/>
                  </a:lnTo>
                  <a:lnTo>
                    <a:pt x="16858" y="7755"/>
                  </a:lnTo>
                  <a:lnTo>
                    <a:pt x="16858" y="6951"/>
                  </a:lnTo>
                  <a:close/>
                  <a:moveTo>
                    <a:pt x="17500" y="6951"/>
                  </a:moveTo>
                  <a:lnTo>
                    <a:pt x="17500" y="7755"/>
                  </a:lnTo>
                  <a:lnTo>
                    <a:pt x="17662" y="7755"/>
                  </a:lnTo>
                  <a:lnTo>
                    <a:pt x="17662" y="6951"/>
                  </a:lnTo>
                  <a:close/>
                  <a:moveTo>
                    <a:pt x="18304" y="6951"/>
                  </a:moveTo>
                  <a:lnTo>
                    <a:pt x="18304" y="7755"/>
                  </a:lnTo>
                  <a:lnTo>
                    <a:pt x="18466" y="7755"/>
                  </a:lnTo>
                  <a:lnTo>
                    <a:pt x="18466" y="6951"/>
                  </a:lnTo>
                  <a:close/>
                  <a:moveTo>
                    <a:pt x="19107" y="6951"/>
                  </a:moveTo>
                  <a:lnTo>
                    <a:pt x="19107" y="7755"/>
                  </a:lnTo>
                  <a:lnTo>
                    <a:pt x="19269" y="7755"/>
                  </a:lnTo>
                  <a:lnTo>
                    <a:pt x="19269" y="6951"/>
                  </a:lnTo>
                  <a:close/>
                  <a:moveTo>
                    <a:pt x="19911" y="6951"/>
                  </a:moveTo>
                  <a:lnTo>
                    <a:pt x="19911" y="7755"/>
                  </a:lnTo>
                  <a:lnTo>
                    <a:pt x="20073" y="7755"/>
                  </a:lnTo>
                  <a:lnTo>
                    <a:pt x="20073" y="6951"/>
                  </a:lnTo>
                  <a:close/>
                  <a:moveTo>
                    <a:pt x="20715" y="6951"/>
                  </a:moveTo>
                  <a:lnTo>
                    <a:pt x="20715" y="7755"/>
                  </a:lnTo>
                  <a:lnTo>
                    <a:pt x="20877" y="7755"/>
                  </a:lnTo>
                  <a:lnTo>
                    <a:pt x="20877" y="6951"/>
                  </a:lnTo>
                  <a:close/>
                  <a:moveTo>
                    <a:pt x="21518" y="6951"/>
                  </a:moveTo>
                  <a:lnTo>
                    <a:pt x="21518" y="7755"/>
                  </a:lnTo>
                  <a:lnTo>
                    <a:pt x="21680" y="7755"/>
                  </a:lnTo>
                  <a:lnTo>
                    <a:pt x="21680" y="6951"/>
                  </a:lnTo>
                  <a:close/>
                  <a:moveTo>
                    <a:pt x="12722" y="7008"/>
                  </a:moveTo>
                  <a:cubicBezTo>
                    <a:pt x="12649" y="7031"/>
                    <a:pt x="12576" y="7062"/>
                    <a:pt x="12506" y="7097"/>
                  </a:cubicBezTo>
                  <a:lnTo>
                    <a:pt x="12878" y="7812"/>
                  </a:lnTo>
                  <a:cubicBezTo>
                    <a:pt x="12907" y="7799"/>
                    <a:pt x="12932" y="7787"/>
                    <a:pt x="12961" y="7777"/>
                  </a:cubicBezTo>
                  <a:lnTo>
                    <a:pt x="12722" y="7008"/>
                  </a:lnTo>
                  <a:close/>
                  <a:moveTo>
                    <a:pt x="11896" y="7774"/>
                  </a:moveTo>
                  <a:cubicBezTo>
                    <a:pt x="11868" y="7847"/>
                    <a:pt x="11849" y="7923"/>
                    <a:pt x="11833" y="7996"/>
                  </a:cubicBezTo>
                  <a:lnTo>
                    <a:pt x="12621" y="8155"/>
                  </a:lnTo>
                  <a:cubicBezTo>
                    <a:pt x="12627" y="8126"/>
                    <a:pt x="12637" y="8098"/>
                    <a:pt x="12646" y="8069"/>
                  </a:cubicBezTo>
                  <a:lnTo>
                    <a:pt x="11896" y="7774"/>
                  </a:lnTo>
                  <a:close/>
                  <a:moveTo>
                    <a:pt x="12678" y="8495"/>
                  </a:moveTo>
                  <a:lnTo>
                    <a:pt x="11979" y="8898"/>
                  </a:lnTo>
                  <a:cubicBezTo>
                    <a:pt x="12017" y="8965"/>
                    <a:pt x="12065" y="9029"/>
                    <a:pt x="12112" y="9089"/>
                  </a:cubicBezTo>
                  <a:lnTo>
                    <a:pt x="12729" y="8568"/>
                  </a:lnTo>
                  <a:cubicBezTo>
                    <a:pt x="12710" y="8546"/>
                    <a:pt x="12694" y="8520"/>
                    <a:pt x="12678" y="8495"/>
                  </a:cubicBezTo>
                  <a:close/>
                  <a:moveTo>
                    <a:pt x="13031" y="8740"/>
                  </a:moveTo>
                  <a:lnTo>
                    <a:pt x="12910" y="9534"/>
                  </a:lnTo>
                  <a:cubicBezTo>
                    <a:pt x="12973" y="9543"/>
                    <a:pt x="13040" y="9550"/>
                    <a:pt x="13107" y="9550"/>
                  </a:cubicBezTo>
                  <a:lnTo>
                    <a:pt x="13132" y="9550"/>
                  </a:lnTo>
                  <a:lnTo>
                    <a:pt x="13132" y="8743"/>
                  </a:lnTo>
                  <a:lnTo>
                    <a:pt x="13107" y="8743"/>
                  </a:lnTo>
                  <a:cubicBezTo>
                    <a:pt x="13081" y="8743"/>
                    <a:pt x="13056" y="8743"/>
                    <a:pt x="13031" y="8740"/>
                  </a:cubicBezTo>
                  <a:close/>
                  <a:moveTo>
                    <a:pt x="13774" y="8743"/>
                  </a:moveTo>
                  <a:lnTo>
                    <a:pt x="13774" y="9550"/>
                  </a:lnTo>
                  <a:lnTo>
                    <a:pt x="13936" y="9550"/>
                  </a:lnTo>
                  <a:lnTo>
                    <a:pt x="13936" y="8743"/>
                  </a:lnTo>
                  <a:close/>
                  <a:moveTo>
                    <a:pt x="14578" y="8743"/>
                  </a:moveTo>
                  <a:lnTo>
                    <a:pt x="14578" y="9550"/>
                  </a:lnTo>
                  <a:lnTo>
                    <a:pt x="14740" y="9550"/>
                  </a:lnTo>
                  <a:lnTo>
                    <a:pt x="14740" y="8743"/>
                  </a:lnTo>
                  <a:close/>
                  <a:moveTo>
                    <a:pt x="15381" y="8743"/>
                  </a:moveTo>
                  <a:lnTo>
                    <a:pt x="15381" y="9550"/>
                  </a:lnTo>
                  <a:lnTo>
                    <a:pt x="15543" y="9550"/>
                  </a:lnTo>
                  <a:lnTo>
                    <a:pt x="15543" y="8743"/>
                  </a:lnTo>
                  <a:close/>
                  <a:moveTo>
                    <a:pt x="16185" y="8743"/>
                  </a:moveTo>
                  <a:lnTo>
                    <a:pt x="16185" y="9550"/>
                  </a:lnTo>
                  <a:lnTo>
                    <a:pt x="16347" y="9550"/>
                  </a:lnTo>
                  <a:lnTo>
                    <a:pt x="16347" y="8743"/>
                  </a:lnTo>
                  <a:close/>
                  <a:moveTo>
                    <a:pt x="16989" y="8743"/>
                  </a:moveTo>
                  <a:lnTo>
                    <a:pt x="16989" y="9550"/>
                  </a:lnTo>
                  <a:lnTo>
                    <a:pt x="17151" y="9550"/>
                  </a:lnTo>
                  <a:lnTo>
                    <a:pt x="17151" y="8743"/>
                  </a:lnTo>
                  <a:close/>
                  <a:moveTo>
                    <a:pt x="17792" y="8743"/>
                  </a:moveTo>
                  <a:lnTo>
                    <a:pt x="17792" y="9550"/>
                  </a:lnTo>
                  <a:lnTo>
                    <a:pt x="17954" y="9550"/>
                  </a:lnTo>
                  <a:lnTo>
                    <a:pt x="17954" y="8743"/>
                  </a:lnTo>
                  <a:close/>
                  <a:moveTo>
                    <a:pt x="18596" y="8743"/>
                  </a:moveTo>
                  <a:lnTo>
                    <a:pt x="18596" y="9550"/>
                  </a:lnTo>
                  <a:lnTo>
                    <a:pt x="18758" y="9550"/>
                  </a:lnTo>
                  <a:lnTo>
                    <a:pt x="18758" y="8743"/>
                  </a:lnTo>
                  <a:close/>
                  <a:moveTo>
                    <a:pt x="19400" y="8743"/>
                  </a:moveTo>
                  <a:lnTo>
                    <a:pt x="19400" y="9550"/>
                  </a:lnTo>
                  <a:lnTo>
                    <a:pt x="19562" y="9550"/>
                  </a:lnTo>
                  <a:lnTo>
                    <a:pt x="19562" y="8743"/>
                  </a:lnTo>
                  <a:close/>
                  <a:moveTo>
                    <a:pt x="20203" y="8743"/>
                  </a:moveTo>
                  <a:lnTo>
                    <a:pt x="20203" y="9550"/>
                  </a:lnTo>
                  <a:lnTo>
                    <a:pt x="20365" y="9550"/>
                  </a:lnTo>
                  <a:lnTo>
                    <a:pt x="20365" y="8743"/>
                  </a:lnTo>
                  <a:close/>
                  <a:moveTo>
                    <a:pt x="21010" y="8743"/>
                  </a:moveTo>
                  <a:lnTo>
                    <a:pt x="21010" y="9550"/>
                  </a:lnTo>
                  <a:lnTo>
                    <a:pt x="21169" y="9550"/>
                  </a:lnTo>
                  <a:lnTo>
                    <a:pt x="21169" y="8743"/>
                  </a:lnTo>
                  <a:close/>
                  <a:moveTo>
                    <a:pt x="21814" y="8743"/>
                  </a:moveTo>
                  <a:lnTo>
                    <a:pt x="21814" y="9550"/>
                  </a:lnTo>
                  <a:lnTo>
                    <a:pt x="21973" y="9550"/>
                  </a:lnTo>
                  <a:lnTo>
                    <a:pt x="21973" y="8743"/>
                  </a:lnTo>
                  <a:close/>
                  <a:moveTo>
                    <a:pt x="22618" y="8743"/>
                  </a:moveTo>
                  <a:lnTo>
                    <a:pt x="22618" y="9550"/>
                  </a:lnTo>
                  <a:lnTo>
                    <a:pt x="22776" y="9550"/>
                  </a:lnTo>
                  <a:lnTo>
                    <a:pt x="22776" y="8743"/>
                  </a:lnTo>
                  <a:close/>
                  <a:moveTo>
                    <a:pt x="23421" y="8743"/>
                  </a:moveTo>
                  <a:lnTo>
                    <a:pt x="23421" y="9550"/>
                  </a:lnTo>
                  <a:lnTo>
                    <a:pt x="23580" y="9550"/>
                  </a:lnTo>
                  <a:lnTo>
                    <a:pt x="23580" y="8743"/>
                  </a:lnTo>
                  <a:close/>
                  <a:moveTo>
                    <a:pt x="24225" y="8743"/>
                  </a:moveTo>
                  <a:lnTo>
                    <a:pt x="24225" y="9550"/>
                  </a:lnTo>
                  <a:lnTo>
                    <a:pt x="24384" y="9550"/>
                  </a:lnTo>
                  <a:lnTo>
                    <a:pt x="24384" y="8743"/>
                  </a:lnTo>
                  <a:close/>
                  <a:moveTo>
                    <a:pt x="25029" y="8743"/>
                  </a:moveTo>
                  <a:lnTo>
                    <a:pt x="25029" y="9550"/>
                  </a:lnTo>
                  <a:lnTo>
                    <a:pt x="25187" y="9550"/>
                  </a:lnTo>
                  <a:lnTo>
                    <a:pt x="25187" y="8743"/>
                  </a:lnTo>
                  <a:close/>
                  <a:moveTo>
                    <a:pt x="25998" y="8914"/>
                  </a:moveTo>
                  <a:lnTo>
                    <a:pt x="25626" y="9629"/>
                  </a:lnTo>
                  <a:cubicBezTo>
                    <a:pt x="25658" y="9645"/>
                    <a:pt x="25686" y="9664"/>
                    <a:pt x="25715" y="9683"/>
                  </a:cubicBezTo>
                  <a:lnTo>
                    <a:pt x="26182" y="9029"/>
                  </a:lnTo>
                  <a:cubicBezTo>
                    <a:pt x="26125" y="8984"/>
                    <a:pt x="26061" y="8946"/>
                    <a:pt x="25998" y="8914"/>
                  </a:cubicBezTo>
                  <a:close/>
                  <a:moveTo>
                    <a:pt x="26715" y="9705"/>
                  </a:moveTo>
                  <a:lnTo>
                    <a:pt x="25966" y="10001"/>
                  </a:lnTo>
                  <a:cubicBezTo>
                    <a:pt x="25978" y="10036"/>
                    <a:pt x="25991" y="10067"/>
                    <a:pt x="25998" y="10102"/>
                  </a:cubicBezTo>
                  <a:lnTo>
                    <a:pt x="26782" y="9912"/>
                  </a:lnTo>
                  <a:cubicBezTo>
                    <a:pt x="26763" y="9842"/>
                    <a:pt x="26741" y="9772"/>
                    <a:pt x="26715" y="9705"/>
                  </a:cubicBezTo>
                  <a:close/>
                  <a:moveTo>
                    <a:pt x="25978" y="10509"/>
                  </a:moveTo>
                  <a:cubicBezTo>
                    <a:pt x="25969" y="10541"/>
                    <a:pt x="25953" y="10572"/>
                    <a:pt x="25937" y="10604"/>
                  </a:cubicBezTo>
                  <a:lnTo>
                    <a:pt x="26655" y="10973"/>
                  </a:lnTo>
                  <a:cubicBezTo>
                    <a:pt x="26687" y="10906"/>
                    <a:pt x="26715" y="10839"/>
                    <a:pt x="26741" y="10773"/>
                  </a:cubicBezTo>
                  <a:lnTo>
                    <a:pt x="25978" y="10509"/>
                  </a:lnTo>
                  <a:close/>
                  <a:moveTo>
                    <a:pt x="25658" y="10900"/>
                  </a:moveTo>
                  <a:cubicBezTo>
                    <a:pt x="25626" y="10916"/>
                    <a:pt x="25597" y="10931"/>
                    <a:pt x="25565" y="10944"/>
                  </a:cubicBezTo>
                  <a:lnTo>
                    <a:pt x="25864" y="11691"/>
                  </a:lnTo>
                  <a:cubicBezTo>
                    <a:pt x="25931" y="11662"/>
                    <a:pt x="25998" y="11630"/>
                    <a:pt x="26061" y="11595"/>
                  </a:cubicBezTo>
                  <a:lnTo>
                    <a:pt x="25658" y="10900"/>
                  </a:lnTo>
                  <a:close/>
                  <a:moveTo>
                    <a:pt x="0" y="10995"/>
                  </a:moveTo>
                  <a:lnTo>
                    <a:pt x="0" y="11802"/>
                  </a:lnTo>
                  <a:lnTo>
                    <a:pt x="162" y="11802"/>
                  </a:lnTo>
                  <a:lnTo>
                    <a:pt x="162" y="10995"/>
                  </a:lnTo>
                  <a:close/>
                  <a:moveTo>
                    <a:pt x="804" y="10995"/>
                  </a:moveTo>
                  <a:lnTo>
                    <a:pt x="804" y="11802"/>
                  </a:lnTo>
                  <a:lnTo>
                    <a:pt x="966" y="11802"/>
                  </a:lnTo>
                  <a:lnTo>
                    <a:pt x="966" y="10995"/>
                  </a:lnTo>
                  <a:close/>
                  <a:moveTo>
                    <a:pt x="1607" y="10995"/>
                  </a:moveTo>
                  <a:lnTo>
                    <a:pt x="1607" y="11802"/>
                  </a:lnTo>
                  <a:lnTo>
                    <a:pt x="1769" y="11802"/>
                  </a:lnTo>
                  <a:lnTo>
                    <a:pt x="1769" y="10995"/>
                  </a:lnTo>
                  <a:close/>
                  <a:moveTo>
                    <a:pt x="2411" y="10995"/>
                  </a:moveTo>
                  <a:lnTo>
                    <a:pt x="2411" y="11802"/>
                  </a:lnTo>
                  <a:lnTo>
                    <a:pt x="2573" y="11802"/>
                  </a:lnTo>
                  <a:lnTo>
                    <a:pt x="2573" y="10995"/>
                  </a:lnTo>
                  <a:close/>
                  <a:moveTo>
                    <a:pt x="3215" y="10995"/>
                  </a:moveTo>
                  <a:lnTo>
                    <a:pt x="3215" y="11802"/>
                  </a:lnTo>
                  <a:lnTo>
                    <a:pt x="3377" y="11802"/>
                  </a:lnTo>
                  <a:lnTo>
                    <a:pt x="3377" y="10995"/>
                  </a:lnTo>
                  <a:close/>
                  <a:moveTo>
                    <a:pt x="4018" y="10995"/>
                  </a:moveTo>
                  <a:lnTo>
                    <a:pt x="4018" y="11802"/>
                  </a:lnTo>
                  <a:lnTo>
                    <a:pt x="4180" y="11802"/>
                  </a:lnTo>
                  <a:lnTo>
                    <a:pt x="4180" y="10995"/>
                  </a:lnTo>
                  <a:close/>
                  <a:moveTo>
                    <a:pt x="4825" y="10995"/>
                  </a:moveTo>
                  <a:lnTo>
                    <a:pt x="4825" y="11802"/>
                  </a:lnTo>
                  <a:lnTo>
                    <a:pt x="4984" y="11802"/>
                  </a:lnTo>
                  <a:lnTo>
                    <a:pt x="4984" y="10995"/>
                  </a:lnTo>
                  <a:close/>
                  <a:moveTo>
                    <a:pt x="5629" y="10995"/>
                  </a:moveTo>
                  <a:lnTo>
                    <a:pt x="5629" y="11802"/>
                  </a:lnTo>
                  <a:lnTo>
                    <a:pt x="5788" y="11802"/>
                  </a:lnTo>
                  <a:lnTo>
                    <a:pt x="5788" y="10995"/>
                  </a:lnTo>
                  <a:close/>
                  <a:moveTo>
                    <a:pt x="6433" y="10995"/>
                  </a:moveTo>
                  <a:lnTo>
                    <a:pt x="6433" y="11802"/>
                  </a:lnTo>
                  <a:lnTo>
                    <a:pt x="6592" y="11802"/>
                  </a:lnTo>
                  <a:lnTo>
                    <a:pt x="6592" y="10995"/>
                  </a:lnTo>
                  <a:close/>
                  <a:moveTo>
                    <a:pt x="7236" y="10995"/>
                  </a:moveTo>
                  <a:lnTo>
                    <a:pt x="7236" y="11802"/>
                  </a:lnTo>
                  <a:lnTo>
                    <a:pt x="7395" y="11802"/>
                  </a:lnTo>
                  <a:lnTo>
                    <a:pt x="7395" y="10995"/>
                  </a:lnTo>
                  <a:close/>
                  <a:moveTo>
                    <a:pt x="8040" y="10995"/>
                  </a:moveTo>
                  <a:lnTo>
                    <a:pt x="8040" y="11802"/>
                  </a:lnTo>
                  <a:lnTo>
                    <a:pt x="8199" y="11802"/>
                  </a:lnTo>
                  <a:lnTo>
                    <a:pt x="8199" y="10995"/>
                  </a:lnTo>
                  <a:close/>
                  <a:moveTo>
                    <a:pt x="8844" y="10995"/>
                  </a:moveTo>
                  <a:lnTo>
                    <a:pt x="8844" y="11802"/>
                  </a:lnTo>
                  <a:lnTo>
                    <a:pt x="9003" y="11802"/>
                  </a:lnTo>
                  <a:lnTo>
                    <a:pt x="9003" y="10995"/>
                  </a:lnTo>
                  <a:close/>
                  <a:moveTo>
                    <a:pt x="9647" y="10995"/>
                  </a:moveTo>
                  <a:lnTo>
                    <a:pt x="9647" y="11802"/>
                  </a:lnTo>
                  <a:lnTo>
                    <a:pt x="9806" y="11802"/>
                  </a:lnTo>
                  <a:lnTo>
                    <a:pt x="9806" y="10995"/>
                  </a:lnTo>
                  <a:close/>
                  <a:moveTo>
                    <a:pt x="10451" y="10995"/>
                  </a:moveTo>
                  <a:lnTo>
                    <a:pt x="10451" y="11802"/>
                  </a:lnTo>
                  <a:lnTo>
                    <a:pt x="10613" y="11802"/>
                  </a:lnTo>
                  <a:lnTo>
                    <a:pt x="10613" y="10995"/>
                  </a:lnTo>
                  <a:close/>
                  <a:moveTo>
                    <a:pt x="11255" y="10995"/>
                  </a:moveTo>
                  <a:lnTo>
                    <a:pt x="11255" y="11802"/>
                  </a:lnTo>
                  <a:lnTo>
                    <a:pt x="11417" y="11802"/>
                  </a:lnTo>
                  <a:lnTo>
                    <a:pt x="11417" y="10995"/>
                  </a:lnTo>
                  <a:close/>
                  <a:moveTo>
                    <a:pt x="12058" y="10995"/>
                  </a:moveTo>
                  <a:lnTo>
                    <a:pt x="12058" y="11802"/>
                  </a:lnTo>
                  <a:lnTo>
                    <a:pt x="12220" y="11802"/>
                  </a:lnTo>
                  <a:lnTo>
                    <a:pt x="12220" y="10995"/>
                  </a:lnTo>
                  <a:close/>
                  <a:moveTo>
                    <a:pt x="12862" y="10995"/>
                  </a:moveTo>
                  <a:lnTo>
                    <a:pt x="12862" y="11802"/>
                  </a:lnTo>
                  <a:lnTo>
                    <a:pt x="13024" y="11802"/>
                  </a:lnTo>
                  <a:lnTo>
                    <a:pt x="13024" y="10995"/>
                  </a:lnTo>
                  <a:close/>
                  <a:moveTo>
                    <a:pt x="13666" y="10995"/>
                  </a:moveTo>
                  <a:lnTo>
                    <a:pt x="13666" y="11802"/>
                  </a:lnTo>
                  <a:lnTo>
                    <a:pt x="13828" y="11802"/>
                  </a:lnTo>
                  <a:lnTo>
                    <a:pt x="13828" y="10995"/>
                  </a:lnTo>
                  <a:close/>
                  <a:moveTo>
                    <a:pt x="14470" y="10995"/>
                  </a:moveTo>
                  <a:lnTo>
                    <a:pt x="14470" y="11802"/>
                  </a:lnTo>
                  <a:lnTo>
                    <a:pt x="14632" y="11802"/>
                  </a:lnTo>
                  <a:lnTo>
                    <a:pt x="14632" y="10995"/>
                  </a:lnTo>
                  <a:close/>
                  <a:moveTo>
                    <a:pt x="15273" y="10995"/>
                  </a:moveTo>
                  <a:lnTo>
                    <a:pt x="15273" y="11802"/>
                  </a:lnTo>
                  <a:lnTo>
                    <a:pt x="15435" y="11802"/>
                  </a:lnTo>
                  <a:lnTo>
                    <a:pt x="15435" y="10995"/>
                  </a:lnTo>
                  <a:close/>
                  <a:moveTo>
                    <a:pt x="16077" y="10995"/>
                  </a:moveTo>
                  <a:lnTo>
                    <a:pt x="16077" y="11802"/>
                  </a:lnTo>
                  <a:lnTo>
                    <a:pt x="16239" y="11802"/>
                  </a:lnTo>
                  <a:lnTo>
                    <a:pt x="16239" y="10995"/>
                  </a:lnTo>
                  <a:close/>
                  <a:moveTo>
                    <a:pt x="16881" y="10995"/>
                  </a:moveTo>
                  <a:lnTo>
                    <a:pt x="16881" y="11802"/>
                  </a:lnTo>
                  <a:lnTo>
                    <a:pt x="17043" y="11802"/>
                  </a:lnTo>
                  <a:lnTo>
                    <a:pt x="17043" y="10995"/>
                  </a:lnTo>
                  <a:close/>
                  <a:moveTo>
                    <a:pt x="17684" y="10995"/>
                  </a:moveTo>
                  <a:lnTo>
                    <a:pt x="17684" y="11802"/>
                  </a:lnTo>
                  <a:lnTo>
                    <a:pt x="17846" y="11802"/>
                  </a:lnTo>
                  <a:lnTo>
                    <a:pt x="17846" y="10995"/>
                  </a:lnTo>
                  <a:close/>
                  <a:moveTo>
                    <a:pt x="18491" y="10995"/>
                  </a:moveTo>
                  <a:lnTo>
                    <a:pt x="18491" y="11802"/>
                  </a:lnTo>
                  <a:lnTo>
                    <a:pt x="18650" y="11802"/>
                  </a:lnTo>
                  <a:lnTo>
                    <a:pt x="18650" y="10995"/>
                  </a:lnTo>
                  <a:close/>
                  <a:moveTo>
                    <a:pt x="19295" y="10995"/>
                  </a:moveTo>
                  <a:lnTo>
                    <a:pt x="19295" y="11802"/>
                  </a:lnTo>
                  <a:lnTo>
                    <a:pt x="19454" y="11802"/>
                  </a:lnTo>
                  <a:lnTo>
                    <a:pt x="19454" y="10995"/>
                  </a:lnTo>
                  <a:close/>
                  <a:moveTo>
                    <a:pt x="20099" y="10995"/>
                  </a:moveTo>
                  <a:lnTo>
                    <a:pt x="20099" y="11802"/>
                  </a:lnTo>
                  <a:lnTo>
                    <a:pt x="20257" y="11802"/>
                  </a:lnTo>
                  <a:lnTo>
                    <a:pt x="20257" y="10995"/>
                  </a:lnTo>
                  <a:close/>
                  <a:moveTo>
                    <a:pt x="20902" y="10995"/>
                  </a:moveTo>
                  <a:lnTo>
                    <a:pt x="20902" y="11802"/>
                  </a:lnTo>
                  <a:lnTo>
                    <a:pt x="21061" y="11802"/>
                  </a:lnTo>
                  <a:lnTo>
                    <a:pt x="21061" y="10995"/>
                  </a:lnTo>
                  <a:close/>
                  <a:moveTo>
                    <a:pt x="21706" y="10995"/>
                  </a:moveTo>
                  <a:lnTo>
                    <a:pt x="21706" y="11802"/>
                  </a:lnTo>
                  <a:lnTo>
                    <a:pt x="21865" y="11802"/>
                  </a:lnTo>
                  <a:lnTo>
                    <a:pt x="21865" y="10995"/>
                  </a:lnTo>
                  <a:close/>
                  <a:moveTo>
                    <a:pt x="22510" y="10995"/>
                  </a:moveTo>
                  <a:lnTo>
                    <a:pt x="22510" y="11802"/>
                  </a:lnTo>
                  <a:lnTo>
                    <a:pt x="22672" y="11802"/>
                  </a:lnTo>
                  <a:lnTo>
                    <a:pt x="22672" y="10995"/>
                  </a:lnTo>
                  <a:close/>
                  <a:moveTo>
                    <a:pt x="23313" y="10995"/>
                  </a:moveTo>
                  <a:lnTo>
                    <a:pt x="23313" y="11802"/>
                  </a:lnTo>
                  <a:lnTo>
                    <a:pt x="23475" y="11802"/>
                  </a:lnTo>
                  <a:lnTo>
                    <a:pt x="23475" y="10995"/>
                  </a:lnTo>
                  <a:close/>
                  <a:moveTo>
                    <a:pt x="24117" y="10995"/>
                  </a:moveTo>
                  <a:lnTo>
                    <a:pt x="24117" y="11802"/>
                  </a:lnTo>
                  <a:lnTo>
                    <a:pt x="24279" y="11802"/>
                  </a:lnTo>
                  <a:lnTo>
                    <a:pt x="24279" y="10995"/>
                  </a:lnTo>
                  <a:close/>
                  <a:moveTo>
                    <a:pt x="24921" y="10995"/>
                  </a:moveTo>
                  <a:lnTo>
                    <a:pt x="24921" y="11802"/>
                  </a:lnTo>
                  <a:lnTo>
                    <a:pt x="25083" y="11802"/>
                  </a:lnTo>
                  <a:lnTo>
                    <a:pt x="25083" y="10995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9"/>
            <p:cNvSpPr/>
            <p:nvPr/>
          </p:nvSpPr>
          <p:spPr>
            <a:xfrm>
              <a:off x="7777678" y="4317597"/>
              <a:ext cx="62444" cy="6250"/>
            </a:xfrm>
            <a:custGeom>
              <a:avLst/>
              <a:gdLst/>
              <a:ahLst/>
              <a:cxnLst/>
              <a:rect l="l" t="t" r="r" b="b"/>
              <a:pathLst>
                <a:path w="808" h="80" extrusionOk="0">
                  <a:moveTo>
                    <a:pt x="1" y="1"/>
                  </a:moveTo>
                  <a:lnTo>
                    <a:pt x="1" y="80"/>
                  </a:lnTo>
                  <a:lnTo>
                    <a:pt x="807" y="8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C42F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9"/>
            <p:cNvSpPr/>
            <p:nvPr/>
          </p:nvSpPr>
          <p:spPr>
            <a:xfrm>
              <a:off x="6962077" y="4257052"/>
              <a:ext cx="1762737" cy="592950"/>
            </a:xfrm>
            <a:custGeom>
              <a:avLst/>
              <a:gdLst/>
              <a:ahLst/>
              <a:cxnLst/>
              <a:rect l="l" t="t" r="r" b="b"/>
              <a:pathLst>
                <a:path w="22809" h="7590" extrusionOk="0">
                  <a:moveTo>
                    <a:pt x="21522" y="1287"/>
                  </a:moveTo>
                  <a:lnTo>
                    <a:pt x="21522" y="6300"/>
                  </a:lnTo>
                  <a:lnTo>
                    <a:pt x="1291" y="6300"/>
                  </a:lnTo>
                  <a:lnTo>
                    <a:pt x="1291" y="1287"/>
                  </a:lnTo>
                  <a:close/>
                  <a:moveTo>
                    <a:pt x="1" y="0"/>
                  </a:moveTo>
                  <a:lnTo>
                    <a:pt x="1" y="7589"/>
                  </a:lnTo>
                  <a:lnTo>
                    <a:pt x="22809" y="7589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75B8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9"/>
            <p:cNvSpPr/>
            <p:nvPr/>
          </p:nvSpPr>
          <p:spPr>
            <a:xfrm>
              <a:off x="6761056" y="3238816"/>
              <a:ext cx="2165069" cy="1068481"/>
            </a:xfrm>
            <a:custGeom>
              <a:avLst/>
              <a:gdLst/>
              <a:ahLst/>
              <a:cxnLst/>
              <a:rect l="l" t="t" r="r" b="b"/>
              <a:pathLst>
                <a:path w="28015" h="13677" extrusionOk="0">
                  <a:moveTo>
                    <a:pt x="4609" y="1"/>
                  </a:moveTo>
                  <a:lnTo>
                    <a:pt x="0" y="13676"/>
                  </a:lnTo>
                  <a:lnTo>
                    <a:pt x="28015" y="13676"/>
                  </a:lnTo>
                  <a:lnTo>
                    <a:pt x="23406" y="1"/>
                  </a:ln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9"/>
            <p:cNvSpPr/>
            <p:nvPr/>
          </p:nvSpPr>
          <p:spPr>
            <a:xfrm>
              <a:off x="7098873" y="3266862"/>
              <a:ext cx="484407" cy="233899"/>
            </a:xfrm>
            <a:custGeom>
              <a:avLst/>
              <a:gdLst/>
              <a:ahLst/>
              <a:cxnLst/>
              <a:rect l="l" t="t" r="r" b="b"/>
              <a:pathLst>
                <a:path w="6268" h="2994" extrusionOk="0">
                  <a:moveTo>
                    <a:pt x="1398" y="1"/>
                  </a:moveTo>
                  <a:cubicBezTo>
                    <a:pt x="1118" y="1"/>
                    <a:pt x="855" y="106"/>
                    <a:pt x="782" y="242"/>
                  </a:cubicBezTo>
                  <a:cubicBezTo>
                    <a:pt x="775" y="252"/>
                    <a:pt x="769" y="264"/>
                    <a:pt x="766" y="274"/>
                  </a:cubicBezTo>
                  <a:lnTo>
                    <a:pt x="22" y="2666"/>
                  </a:lnTo>
                  <a:cubicBezTo>
                    <a:pt x="0" y="2736"/>
                    <a:pt x="22" y="2803"/>
                    <a:pt x="76" y="2857"/>
                  </a:cubicBezTo>
                  <a:cubicBezTo>
                    <a:pt x="159" y="2939"/>
                    <a:pt x="321" y="2993"/>
                    <a:pt x="524" y="2993"/>
                  </a:cubicBezTo>
                  <a:lnTo>
                    <a:pt x="5340" y="2993"/>
                  </a:lnTo>
                  <a:cubicBezTo>
                    <a:pt x="5543" y="2993"/>
                    <a:pt x="5731" y="2939"/>
                    <a:pt x="5848" y="2857"/>
                  </a:cubicBezTo>
                  <a:cubicBezTo>
                    <a:pt x="5928" y="2803"/>
                    <a:pt x="5975" y="2736"/>
                    <a:pt x="5985" y="2666"/>
                  </a:cubicBezTo>
                  <a:lnTo>
                    <a:pt x="6268" y="274"/>
                  </a:lnTo>
                  <a:cubicBezTo>
                    <a:pt x="6268" y="264"/>
                    <a:pt x="6268" y="252"/>
                    <a:pt x="6265" y="242"/>
                  </a:cubicBezTo>
                  <a:cubicBezTo>
                    <a:pt x="6252" y="106"/>
                    <a:pt x="6033" y="1"/>
                    <a:pt x="575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9"/>
            <p:cNvSpPr/>
            <p:nvPr/>
          </p:nvSpPr>
          <p:spPr>
            <a:xfrm>
              <a:off x="6999638" y="3528413"/>
              <a:ext cx="553188" cy="296397"/>
            </a:xfrm>
            <a:custGeom>
              <a:avLst/>
              <a:gdLst/>
              <a:ahLst/>
              <a:cxnLst/>
              <a:rect l="l" t="t" r="r" b="b"/>
              <a:pathLst>
                <a:path w="7158" h="3794" extrusionOk="0">
                  <a:moveTo>
                    <a:pt x="1704" y="1"/>
                  </a:moveTo>
                  <a:cubicBezTo>
                    <a:pt x="1548" y="1"/>
                    <a:pt x="1395" y="33"/>
                    <a:pt x="1272" y="90"/>
                  </a:cubicBezTo>
                  <a:cubicBezTo>
                    <a:pt x="1125" y="150"/>
                    <a:pt x="1021" y="242"/>
                    <a:pt x="986" y="344"/>
                  </a:cubicBezTo>
                  <a:lnTo>
                    <a:pt x="45" y="3374"/>
                  </a:lnTo>
                  <a:cubicBezTo>
                    <a:pt x="1" y="3517"/>
                    <a:pt x="80" y="3645"/>
                    <a:pt x="236" y="3721"/>
                  </a:cubicBezTo>
                  <a:cubicBezTo>
                    <a:pt x="331" y="3768"/>
                    <a:pt x="455" y="3794"/>
                    <a:pt x="598" y="3794"/>
                  </a:cubicBezTo>
                  <a:lnTo>
                    <a:pt x="6056" y="3794"/>
                  </a:lnTo>
                  <a:cubicBezTo>
                    <a:pt x="6195" y="3794"/>
                    <a:pt x="6332" y="3768"/>
                    <a:pt x="6449" y="3721"/>
                  </a:cubicBezTo>
                  <a:cubicBezTo>
                    <a:pt x="6637" y="3645"/>
                    <a:pt x="6770" y="3517"/>
                    <a:pt x="6789" y="3374"/>
                  </a:cubicBezTo>
                  <a:lnTo>
                    <a:pt x="7145" y="344"/>
                  </a:lnTo>
                  <a:cubicBezTo>
                    <a:pt x="7158" y="242"/>
                    <a:pt x="7091" y="150"/>
                    <a:pt x="6974" y="90"/>
                  </a:cubicBezTo>
                  <a:cubicBezTo>
                    <a:pt x="6872" y="33"/>
                    <a:pt x="6732" y="1"/>
                    <a:pt x="657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9"/>
            <p:cNvSpPr/>
            <p:nvPr/>
          </p:nvSpPr>
          <p:spPr>
            <a:xfrm>
              <a:off x="6874203" y="3860273"/>
              <a:ext cx="638894" cy="387956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2088" y="0"/>
                  </a:moveTo>
                  <a:cubicBezTo>
                    <a:pt x="1830" y="0"/>
                    <a:pt x="1579" y="92"/>
                    <a:pt x="1417" y="226"/>
                  </a:cubicBezTo>
                  <a:cubicBezTo>
                    <a:pt x="1338" y="289"/>
                    <a:pt x="1284" y="365"/>
                    <a:pt x="1259" y="445"/>
                  </a:cubicBezTo>
                  <a:lnTo>
                    <a:pt x="26" y="4406"/>
                  </a:lnTo>
                  <a:cubicBezTo>
                    <a:pt x="13" y="4444"/>
                    <a:pt x="7" y="4482"/>
                    <a:pt x="7" y="4520"/>
                  </a:cubicBezTo>
                  <a:cubicBezTo>
                    <a:pt x="1" y="4771"/>
                    <a:pt x="261" y="4965"/>
                    <a:pt x="639" y="4965"/>
                  </a:cubicBezTo>
                  <a:lnTo>
                    <a:pt x="6932" y="4965"/>
                  </a:lnTo>
                  <a:cubicBezTo>
                    <a:pt x="7313" y="4965"/>
                    <a:pt x="7653" y="4771"/>
                    <a:pt x="7758" y="4520"/>
                  </a:cubicBezTo>
                  <a:cubicBezTo>
                    <a:pt x="7774" y="4482"/>
                    <a:pt x="7783" y="4444"/>
                    <a:pt x="7787" y="4406"/>
                  </a:cubicBezTo>
                  <a:lnTo>
                    <a:pt x="8257" y="445"/>
                  </a:lnTo>
                  <a:cubicBezTo>
                    <a:pt x="8266" y="365"/>
                    <a:pt x="8241" y="289"/>
                    <a:pt x="8190" y="226"/>
                  </a:cubicBezTo>
                  <a:cubicBezTo>
                    <a:pt x="8088" y="92"/>
                    <a:pt x="7872" y="0"/>
                    <a:pt x="7615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9"/>
            <p:cNvSpPr/>
            <p:nvPr/>
          </p:nvSpPr>
          <p:spPr>
            <a:xfrm>
              <a:off x="7612672" y="3266862"/>
              <a:ext cx="461918" cy="233899"/>
            </a:xfrm>
            <a:custGeom>
              <a:avLst/>
              <a:gdLst/>
              <a:ahLst/>
              <a:cxnLst/>
              <a:rect l="l" t="t" r="r" b="b"/>
              <a:pathLst>
                <a:path w="5977" h="2994" extrusionOk="0">
                  <a:moveTo>
                    <a:pt x="811" y="1"/>
                  </a:moveTo>
                  <a:cubicBezTo>
                    <a:pt x="531" y="1"/>
                    <a:pt x="290" y="106"/>
                    <a:pt x="245" y="242"/>
                  </a:cubicBezTo>
                  <a:cubicBezTo>
                    <a:pt x="242" y="252"/>
                    <a:pt x="239" y="264"/>
                    <a:pt x="239" y="274"/>
                  </a:cubicBezTo>
                  <a:lnTo>
                    <a:pt x="7" y="2666"/>
                  </a:lnTo>
                  <a:cubicBezTo>
                    <a:pt x="1" y="2736"/>
                    <a:pt x="36" y="2803"/>
                    <a:pt x="99" y="2857"/>
                  </a:cubicBezTo>
                  <a:cubicBezTo>
                    <a:pt x="201" y="2939"/>
                    <a:pt x="376" y="2993"/>
                    <a:pt x="579" y="2993"/>
                  </a:cubicBezTo>
                  <a:lnTo>
                    <a:pt x="5398" y="2993"/>
                  </a:lnTo>
                  <a:cubicBezTo>
                    <a:pt x="5598" y="2993"/>
                    <a:pt x="5773" y="2939"/>
                    <a:pt x="5874" y="2857"/>
                  </a:cubicBezTo>
                  <a:cubicBezTo>
                    <a:pt x="5941" y="2803"/>
                    <a:pt x="5976" y="2736"/>
                    <a:pt x="5970" y="2666"/>
                  </a:cubicBezTo>
                  <a:lnTo>
                    <a:pt x="5738" y="274"/>
                  </a:lnTo>
                  <a:cubicBezTo>
                    <a:pt x="5738" y="264"/>
                    <a:pt x="5735" y="252"/>
                    <a:pt x="5732" y="242"/>
                  </a:cubicBezTo>
                  <a:cubicBezTo>
                    <a:pt x="5687" y="106"/>
                    <a:pt x="5446" y="1"/>
                    <a:pt x="5166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9"/>
            <p:cNvSpPr/>
            <p:nvPr/>
          </p:nvSpPr>
          <p:spPr>
            <a:xfrm>
              <a:off x="7581757" y="3528413"/>
              <a:ext cx="523512" cy="296397"/>
            </a:xfrm>
            <a:custGeom>
              <a:avLst/>
              <a:gdLst/>
              <a:ahLst/>
              <a:cxnLst/>
              <a:rect l="l" t="t" r="r" b="b"/>
              <a:pathLst>
                <a:path w="6774" h="3794" extrusionOk="0">
                  <a:moveTo>
                    <a:pt x="954" y="1"/>
                  </a:moveTo>
                  <a:cubicBezTo>
                    <a:pt x="795" y="1"/>
                    <a:pt x="649" y="33"/>
                    <a:pt x="537" y="90"/>
                  </a:cubicBezTo>
                  <a:cubicBezTo>
                    <a:pt x="404" y="150"/>
                    <a:pt x="318" y="242"/>
                    <a:pt x="309" y="344"/>
                  </a:cubicBezTo>
                  <a:lnTo>
                    <a:pt x="17" y="3374"/>
                  </a:lnTo>
                  <a:cubicBezTo>
                    <a:pt x="1" y="3517"/>
                    <a:pt x="109" y="3645"/>
                    <a:pt x="283" y="3721"/>
                  </a:cubicBezTo>
                  <a:cubicBezTo>
                    <a:pt x="388" y="3768"/>
                    <a:pt x="518" y="3794"/>
                    <a:pt x="661" y="3794"/>
                  </a:cubicBezTo>
                  <a:lnTo>
                    <a:pt x="6116" y="3794"/>
                  </a:lnTo>
                  <a:cubicBezTo>
                    <a:pt x="6259" y="3794"/>
                    <a:pt x="6389" y="3768"/>
                    <a:pt x="6494" y="3721"/>
                  </a:cubicBezTo>
                  <a:cubicBezTo>
                    <a:pt x="6668" y="3645"/>
                    <a:pt x="6773" y="3517"/>
                    <a:pt x="6760" y="3374"/>
                  </a:cubicBezTo>
                  <a:lnTo>
                    <a:pt x="6468" y="344"/>
                  </a:lnTo>
                  <a:cubicBezTo>
                    <a:pt x="6459" y="242"/>
                    <a:pt x="6373" y="150"/>
                    <a:pt x="6240" y="90"/>
                  </a:cubicBezTo>
                  <a:cubicBezTo>
                    <a:pt x="6128" y="33"/>
                    <a:pt x="5982" y="1"/>
                    <a:pt x="582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9"/>
            <p:cNvSpPr/>
            <p:nvPr/>
          </p:nvSpPr>
          <p:spPr>
            <a:xfrm>
              <a:off x="7543191" y="3860273"/>
              <a:ext cx="600871" cy="387956"/>
            </a:xfrm>
            <a:custGeom>
              <a:avLst/>
              <a:gdLst/>
              <a:ahLst/>
              <a:cxnLst/>
              <a:rect l="l" t="t" r="r" b="b"/>
              <a:pathLst>
                <a:path w="7775" h="4966" extrusionOk="0">
                  <a:moveTo>
                    <a:pt x="1125" y="0"/>
                  </a:moveTo>
                  <a:cubicBezTo>
                    <a:pt x="865" y="0"/>
                    <a:pt x="633" y="92"/>
                    <a:pt x="500" y="226"/>
                  </a:cubicBezTo>
                  <a:cubicBezTo>
                    <a:pt x="436" y="289"/>
                    <a:pt x="395" y="365"/>
                    <a:pt x="388" y="445"/>
                  </a:cubicBezTo>
                  <a:lnTo>
                    <a:pt x="4" y="4406"/>
                  </a:lnTo>
                  <a:cubicBezTo>
                    <a:pt x="1" y="4444"/>
                    <a:pt x="4" y="4482"/>
                    <a:pt x="10" y="4520"/>
                  </a:cubicBezTo>
                  <a:cubicBezTo>
                    <a:pt x="61" y="4771"/>
                    <a:pt x="360" y="4965"/>
                    <a:pt x="741" y="4965"/>
                  </a:cubicBezTo>
                  <a:lnTo>
                    <a:pt x="7034" y="4965"/>
                  </a:lnTo>
                  <a:cubicBezTo>
                    <a:pt x="7412" y="4965"/>
                    <a:pt x="7714" y="4771"/>
                    <a:pt x="7761" y="4520"/>
                  </a:cubicBezTo>
                  <a:cubicBezTo>
                    <a:pt x="7771" y="4482"/>
                    <a:pt x="7774" y="4444"/>
                    <a:pt x="7768" y="4406"/>
                  </a:cubicBezTo>
                  <a:lnTo>
                    <a:pt x="7387" y="445"/>
                  </a:lnTo>
                  <a:cubicBezTo>
                    <a:pt x="7380" y="365"/>
                    <a:pt x="7339" y="289"/>
                    <a:pt x="7272" y="226"/>
                  </a:cubicBezTo>
                  <a:cubicBezTo>
                    <a:pt x="7142" y="92"/>
                    <a:pt x="6907" y="0"/>
                    <a:pt x="6650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9"/>
            <p:cNvSpPr/>
            <p:nvPr/>
          </p:nvSpPr>
          <p:spPr>
            <a:xfrm>
              <a:off x="8103748" y="3266862"/>
              <a:ext cx="484639" cy="233899"/>
            </a:xfrm>
            <a:custGeom>
              <a:avLst/>
              <a:gdLst/>
              <a:ahLst/>
              <a:cxnLst/>
              <a:rect l="l" t="t" r="r" b="b"/>
              <a:pathLst>
                <a:path w="6271" h="2994" extrusionOk="0">
                  <a:moveTo>
                    <a:pt x="518" y="1"/>
                  </a:moveTo>
                  <a:cubicBezTo>
                    <a:pt x="238" y="1"/>
                    <a:pt x="19" y="106"/>
                    <a:pt x="3" y="242"/>
                  </a:cubicBezTo>
                  <a:cubicBezTo>
                    <a:pt x="0" y="252"/>
                    <a:pt x="0" y="264"/>
                    <a:pt x="3" y="274"/>
                  </a:cubicBezTo>
                  <a:lnTo>
                    <a:pt x="286" y="2666"/>
                  </a:lnTo>
                  <a:cubicBezTo>
                    <a:pt x="292" y="2736"/>
                    <a:pt x="343" y="2803"/>
                    <a:pt x="419" y="2857"/>
                  </a:cubicBezTo>
                  <a:cubicBezTo>
                    <a:pt x="540" y="2939"/>
                    <a:pt x="728" y="2993"/>
                    <a:pt x="928" y="2993"/>
                  </a:cubicBezTo>
                  <a:lnTo>
                    <a:pt x="5747" y="2993"/>
                  </a:lnTo>
                  <a:cubicBezTo>
                    <a:pt x="5950" y="2993"/>
                    <a:pt x="6112" y="2939"/>
                    <a:pt x="6195" y="2857"/>
                  </a:cubicBezTo>
                  <a:cubicBezTo>
                    <a:pt x="6249" y="2803"/>
                    <a:pt x="6271" y="2736"/>
                    <a:pt x="6249" y="2666"/>
                  </a:cubicBezTo>
                  <a:lnTo>
                    <a:pt x="5505" y="274"/>
                  </a:lnTo>
                  <a:cubicBezTo>
                    <a:pt x="5502" y="264"/>
                    <a:pt x="5496" y="252"/>
                    <a:pt x="5489" y="242"/>
                  </a:cubicBezTo>
                  <a:cubicBezTo>
                    <a:pt x="5416" y="106"/>
                    <a:pt x="5153" y="1"/>
                    <a:pt x="4873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9"/>
            <p:cNvSpPr/>
            <p:nvPr/>
          </p:nvSpPr>
          <p:spPr>
            <a:xfrm>
              <a:off x="8134198" y="3528413"/>
              <a:ext cx="553420" cy="296397"/>
            </a:xfrm>
            <a:custGeom>
              <a:avLst/>
              <a:gdLst/>
              <a:ahLst/>
              <a:cxnLst/>
              <a:rect l="l" t="t" r="r" b="b"/>
              <a:pathLst>
                <a:path w="7161" h="3794" extrusionOk="0">
                  <a:moveTo>
                    <a:pt x="585" y="1"/>
                  </a:moveTo>
                  <a:cubicBezTo>
                    <a:pt x="426" y="1"/>
                    <a:pt x="289" y="33"/>
                    <a:pt x="187" y="90"/>
                  </a:cubicBezTo>
                  <a:cubicBezTo>
                    <a:pt x="67" y="150"/>
                    <a:pt x="0" y="242"/>
                    <a:pt x="13" y="344"/>
                  </a:cubicBezTo>
                  <a:lnTo>
                    <a:pt x="372" y="3374"/>
                  </a:lnTo>
                  <a:cubicBezTo>
                    <a:pt x="388" y="3517"/>
                    <a:pt x="521" y="3645"/>
                    <a:pt x="712" y="3721"/>
                  </a:cubicBezTo>
                  <a:cubicBezTo>
                    <a:pt x="829" y="3768"/>
                    <a:pt x="963" y="3794"/>
                    <a:pt x="1106" y="3794"/>
                  </a:cubicBezTo>
                  <a:lnTo>
                    <a:pt x="6563" y="3794"/>
                  </a:lnTo>
                  <a:cubicBezTo>
                    <a:pt x="6703" y="3794"/>
                    <a:pt x="6830" y="3768"/>
                    <a:pt x="6925" y="3721"/>
                  </a:cubicBezTo>
                  <a:cubicBezTo>
                    <a:pt x="7081" y="3645"/>
                    <a:pt x="7160" y="3517"/>
                    <a:pt x="7116" y="3374"/>
                  </a:cubicBezTo>
                  <a:lnTo>
                    <a:pt x="6172" y="344"/>
                  </a:lnTo>
                  <a:cubicBezTo>
                    <a:pt x="6140" y="242"/>
                    <a:pt x="6036" y="150"/>
                    <a:pt x="5890" y="90"/>
                  </a:cubicBezTo>
                  <a:cubicBezTo>
                    <a:pt x="5766" y="33"/>
                    <a:pt x="5613" y="1"/>
                    <a:pt x="5454" y="1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9"/>
            <p:cNvSpPr/>
            <p:nvPr/>
          </p:nvSpPr>
          <p:spPr>
            <a:xfrm>
              <a:off x="8174155" y="3860273"/>
              <a:ext cx="638894" cy="387956"/>
            </a:xfrm>
            <a:custGeom>
              <a:avLst/>
              <a:gdLst/>
              <a:ahLst/>
              <a:cxnLst/>
              <a:rect l="l" t="t" r="r" b="b"/>
              <a:pathLst>
                <a:path w="8267" h="4966" extrusionOk="0">
                  <a:moveTo>
                    <a:pt x="652" y="0"/>
                  </a:moveTo>
                  <a:cubicBezTo>
                    <a:pt x="395" y="0"/>
                    <a:pt x="179" y="92"/>
                    <a:pt x="77" y="226"/>
                  </a:cubicBezTo>
                  <a:cubicBezTo>
                    <a:pt x="26" y="289"/>
                    <a:pt x="1" y="365"/>
                    <a:pt x="10" y="445"/>
                  </a:cubicBezTo>
                  <a:lnTo>
                    <a:pt x="477" y="4406"/>
                  </a:lnTo>
                  <a:cubicBezTo>
                    <a:pt x="484" y="4444"/>
                    <a:pt x="493" y="4482"/>
                    <a:pt x="509" y="4520"/>
                  </a:cubicBezTo>
                  <a:cubicBezTo>
                    <a:pt x="614" y="4771"/>
                    <a:pt x="954" y="4965"/>
                    <a:pt x="1335" y="4965"/>
                  </a:cubicBezTo>
                  <a:lnTo>
                    <a:pt x="7625" y="4965"/>
                  </a:lnTo>
                  <a:cubicBezTo>
                    <a:pt x="8006" y="4965"/>
                    <a:pt x="8266" y="4771"/>
                    <a:pt x="8260" y="4520"/>
                  </a:cubicBezTo>
                  <a:cubicBezTo>
                    <a:pt x="8260" y="4482"/>
                    <a:pt x="8254" y="4444"/>
                    <a:pt x="8241" y="4406"/>
                  </a:cubicBezTo>
                  <a:lnTo>
                    <a:pt x="7008" y="445"/>
                  </a:lnTo>
                  <a:cubicBezTo>
                    <a:pt x="6983" y="365"/>
                    <a:pt x="6929" y="289"/>
                    <a:pt x="6850" y="226"/>
                  </a:cubicBezTo>
                  <a:cubicBezTo>
                    <a:pt x="6688" y="92"/>
                    <a:pt x="6437" y="0"/>
                    <a:pt x="6176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9"/>
            <p:cNvSpPr/>
            <p:nvPr/>
          </p:nvSpPr>
          <p:spPr>
            <a:xfrm>
              <a:off x="7631607" y="3284283"/>
              <a:ext cx="424049" cy="304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7" y="38"/>
                  </a:lnTo>
                  <a:lnTo>
                    <a:pt x="54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9"/>
            <p:cNvSpPr/>
            <p:nvPr/>
          </p:nvSpPr>
          <p:spPr>
            <a:xfrm>
              <a:off x="8103980" y="3284283"/>
              <a:ext cx="424049" cy="3047"/>
            </a:xfrm>
            <a:custGeom>
              <a:avLst/>
              <a:gdLst/>
              <a:ahLst/>
              <a:cxnLst/>
              <a:rect l="l" t="t" r="r" b="b"/>
              <a:pathLst>
                <a:path w="54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486" y="38"/>
                  </a:lnTo>
                  <a:lnTo>
                    <a:pt x="54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9"/>
            <p:cNvSpPr/>
            <p:nvPr/>
          </p:nvSpPr>
          <p:spPr>
            <a:xfrm>
              <a:off x="7159234" y="3284283"/>
              <a:ext cx="423817" cy="3047"/>
            </a:xfrm>
            <a:custGeom>
              <a:avLst/>
              <a:gdLst/>
              <a:ahLst/>
              <a:cxnLst/>
              <a:rect l="l" t="t" r="r" b="b"/>
              <a:pathLst>
                <a:path w="54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484" y="38"/>
                  </a:lnTo>
                  <a:lnTo>
                    <a:pt x="54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9"/>
            <p:cNvSpPr/>
            <p:nvPr/>
          </p:nvSpPr>
          <p:spPr>
            <a:xfrm>
              <a:off x="7629365" y="3302876"/>
              <a:ext cx="428531" cy="3281"/>
            </a:xfrm>
            <a:custGeom>
              <a:avLst/>
              <a:gdLst/>
              <a:ahLst/>
              <a:cxnLst/>
              <a:rect l="l" t="t" r="r" b="b"/>
              <a:pathLst>
                <a:path w="5545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4" y="42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9"/>
            <p:cNvSpPr/>
            <p:nvPr/>
          </p:nvSpPr>
          <p:spPr>
            <a:xfrm>
              <a:off x="8105912" y="3302876"/>
              <a:ext cx="428222" cy="3281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1" y="0"/>
                  </a:moveTo>
                  <a:lnTo>
                    <a:pt x="1" y="42"/>
                  </a:lnTo>
                  <a:lnTo>
                    <a:pt x="5541" y="42"/>
                  </a:lnTo>
                  <a:lnTo>
                    <a:pt x="5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49"/>
            <p:cNvSpPr/>
            <p:nvPr/>
          </p:nvSpPr>
          <p:spPr>
            <a:xfrm>
              <a:off x="7153128" y="3302876"/>
              <a:ext cx="428222" cy="3281"/>
            </a:xfrm>
            <a:custGeom>
              <a:avLst/>
              <a:gdLst/>
              <a:ahLst/>
              <a:cxnLst/>
              <a:rect l="l" t="t" r="r" b="b"/>
              <a:pathLst>
                <a:path w="5541" h="42" extrusionOk="0">
                  <a:moveTo>
                    <a:pt x="0" y="0"/>
                  </a:moveTo>
                  <a:lnTo>
                    <a:pt x="0" y="42"/>
                  </a:lnTo>
                  <a:lnTo>
                    <a:pt x="5540" y="42"/>
                  </a:lnTo>
                  <a:lnTo>
                    <a:pt x="554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9"/>
            <p:cNvSpPr/>
            <p:nvPr/>
          </p:nvSpPr>
          <p:spPr>
            <a:xfrm>
              <a:off x="7627665" y="3322250"/>
              <a:ext cx="431932" cy="3047"/>
            </a:xfrm>
            <a:custGeom>
              <a:avLst/>
              <a:gdLst/>
              <a:ahLst/>
              <a:cxnLst/>
              <a:rect l="l" t="t" r="r" b="b"/>
              <a:pathLst>
                <a:path w="5589" h="39" extrusionOk="0">
                  <a:moveTo>
                    <a:pt x="1" y="0"/>
                  </a:moveTo>
                  <a:lnTo>
                    <a:pt x="1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9"/>
            <p:cNvSpPr/>
            <p:nvPr/>
          </p:nvSpPr>
          <p:spPr>
            <a:xfrm>
              <a:off x="8108153" y="3322250"/>
              <a:ext cx="431855" cy="304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9"/>
            <p:cNvSpPr/>
            <p:nvPr/>
          </p:nvSpPr>
          <p:spPr>
            <a:xfrm>
              <a:off x="7147255" y="3322250"/>
              <a:ext cx="431855" cy="3047"/>
            </a:xfrm>
            <a:custGeom>
              <a:avLst/>
              <a:gdLst/>
              <a:ahLst/>
              <a:cxnLst/>
              <a:rect l="l" t="t" r="r" b="b"/>
              <a:pathLst>
                <a:path w="55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588" y="38"/>
                  </a:lnTo>
                  <a:lnTo>
                    <a:pt x="55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9"/>
            <p:cNvSpPr/>
            <p:nvPr/>
          </p:nvSpPr>
          <p:spPr>
            <a:xfrm>
              <a:off x="7625733" y="3341546"/>
              <a:ext cx="435796" cy="3359"/>
            </a:xfrm>
            <a:custGeom>
              <a:avLst/>
              <a:gdLst/>
              <a:ahLst/>
              <a:cxnLst/>
              <a:rect l="l" t="t" r="r" b="b"/>
              <a:pathLst>
                <a:path w="5639" h="43" extrusionOk="0">
                  <a:moveTo>
                    <a:pt x="0" y="1"/>
                  </a:moveTo>
                  <a:lnTo>
                    <a:pt x="0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9"/>
            <p:cNvSpPr/>
            <p:nvPr/>
          </p:nvSpPr>
          <p:spPr>
            <a:xfrm>
              <a:off x="8110317" y="3341546"/>
              <a:ext cx="435873" cy="3359"/>
            </a:xfrm>
            <a:custGeom>
              <a:avLst/>
              <a:gdLst/>
              <a:ahLst/>
              <a:cxnLst/>
              <a:rect l="l" t="t" r="r" b="b"/>
              <a:pathLst>
                <a:path w="5640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9" y="42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9"/>
            <p:cNvSpPr/>
            <p:nvPr/>
          </p:nvSpPr>
          <p:spPr>
            <a:xfrm>
              <a:off x="7141072" y="3341546"/>
              <a:ext cx="435564" cy="3359"/>
            </a:xfrm>
            <a:custGeom>
              <a:avLst/>
              <a:gdLst/>
              <a:ahLst/>
              <a:cxnLst/>
              <a:rect l="l" t="t" r="r" b="b"/>
              <a:pathLst>
                <a:path w="5636" h="43" extrusionOk="0">
                  <a:moveTo>
                    <a:pt x="1" y="1"/>
                  </a:moveTo>
                  <a:lnTo>
                    <a:pt x="1" y="42"/>
                  </a:lnTo>
                  <a:lnTo>
                    <a:pt x="5636" y="42"/>
                  </a:lnTo>
                  <a:lnTo>
                    <a:pt x="563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9"/>
            <p:cNvSpPr/>
            <p:nvPr/>
          </p:nvSpPr>
          <p:spPr>
            <a:xfrm>
              <a:off x="7623724" y="3361701"/>
              <a:ext cx="439506" cy="304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7" y="38"/>
                  </a:lnTo>
                  <a:lnTo>
                    <a:pt x="5687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9"/>
            <p:cNvSpPr/>
            <p:nvPr/>
          </p:nvSpPr>
          <p:spPr>
            <a:xfrm>
              <a:off x="8112790" y="3361701"/>
              <a:ext cx="439274" cy="3047"/>
            </a:xfrm>
            <a:custGeom>
              <a:avLst/>
              <a:gdLst/>
              <a:ahLst/>
              <a:cxnLst/>
              <a:rect l="l" t="t" r="r" b="b"/>
              <a:pathLst>
                <a:path w="5684" h="39" extrusionOk="0">
                  <a:moveTo>
                    <a:pt x="1" y="0"/>
                  </a:moveTo>
                  <a:lnTo>
                    <a:pt x="1" y="38"/>
                  </a:lnTo>
                  <a:lnTo>
                    <a:pt x="5684" y="3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9"/>
            <p:cNvSpPr/>
            <p:nvPr/>
          </p:nvSpPr>
          <p:spPr>
            <a:xfrm>
              <a:off x="7134966" y="3361701"/>
              <a:ext cx="439506" cy="3047"/>
            </a:xfrm>
            <a:custGeom>
              <a:avLst/>
              <a:gdLst/>
              <a:ahLst/>
              <a:cxnLst/>
              <a:rect l="l" t="t" r="r" b="b"/>
              <a:pathLst>
                <a:path w="5687" h="39" extrusionOk="0">
                  <a:moveTo>
                    <a:pt x="0" y="0"/>
                  </a:moveTo>
                  <a:lnTo>
                    <a:pt x="0" y="38"/>
                  </a:lnTo>
                  <a:lnTo>
                    <a:pt x="5686" y="38"/>
                  </a:lnTo>
                  <a:lnTo>
                    <a:pt x="56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9"/>
            <p:cNvSpPr/>
            <p:nvPr/>
          </p:nvSpPr>
          <p:spPr>
            <a:xfrm>
              <a:off x="7622023" y="3381778"/>
              <a:ext cx="443215" cy="3281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4" y="4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9"/>
            <p:cNvSpPr/>
            <p:nvPr/>
          </p:nvSpPr>
          <p:spPr>
            <a:xfrm>
              <a:off x="8115032" y="3381778"/>
              <a:ext cx="443447" cy="3281"/>
            </a:xfrm>
            <a:custGeom>
              <a:avLst/>
              <a:gdLst/>
              <a:ahLst/>
              <a:cxnLst/>
              <a:rect l="l" t="t" r="r" b="b"/>
              <a:pathLst>
                <a:path w="5738" h="42" extrusionOk="0">
                  <a:moveTo>
                    <a:pt x="0" y="1"/>
                  </a:moveTo>
                  <a:lnTo>
                    <a:pt x="0" y="42"/>
                  </a:lnTo>
                  <a:lnTo>
                    <a:pt x="5737" y="42"/>
                  </a:lnTo>
                  <a:lnTo>
                    <a:pt x="573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9"/>
            <p:cNvSpPr/>
            <p:nvPr/>
          </p:nvSpPr>
          <p:spPr>
            <a:xfrm>
              <a:off x="7128783" y="3381778"/>
              <a:ext cx="443215" cy="3281"/>
            </a:xfrm>
            <a:custGeom>
              <a:avLst/>
              <a:gdLst/>
              <a:ahLst/>
              <a:cxnLst/>
              <a:rect l="l" t="t" r="r" b="b"/>
              <a:pathLst>
                <a:path w="5735" h="42" extrusionOk="0">
                  <a:moveTo>
                    <a:pt x="1" y="1"/>
                  </a:moveTo>
                  <a:lnTo>
                    <a:pt x="1" y="42"/>
                  </a:lnTo>
                  <a:lnTo>
                    <a:pt x="5735" y="42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9"/>
            <p:cNvSpPr/>
            <p:nvPr/>
          </p:nvSpPr>
          <p:spPr>
            <a:xfrm>
              <a:off x="7620091" y="3402403"/>
              <a:ext cx="447079" cy="3047"/>
            </a:xfrm>
            <a:custGeom>
              <a:avLst/>
              <a:gdLst/>
              <a:ahLst/>
              <a:cxnLst/>
              <a:rect l="l" t="t" r="r" b="b"/>
              <a:pathLst>
                <a:path w="5785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5" y="38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9"/>
            <p:cNvSpPr/>
            <p:nvPr/>
          </p:nvSpPr>
          <p:spPr>
            <a:xfrm>
              <a:off x="8117505" y="3402403"/>
              <a:ext cx="447311" cy="304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9"/>
            <p:cNvSpPr/>
            <p:nvPr/>
          </p:nvSpPr>
          <p:spPr>
            <a:xfrm>
              <a:off x="7122446" y="3402403"/>
              <a:ext cx="447311" cy="3047"/>
            </a:xfrm>
            <a:custGeom>
              <a:avLst/>
              <a:gdLst/>
              <a:ahLst/>
              <a:cxnLst/>
              <a:rect l="l" t="t" r="r" b="b"/>
              <a:pathLst>
                <a:path w="5788" h="39" extrusionOk="0">
                  <a:moveTo>
                    <a:pt x="0" y="0"/>
                  </a:moveTo>
                  <a:lnTo>
                    <a:pt x="0" y="38"/>
                  </a:lnTo>
                  <a:lnTo>
                    <a:pt x="5788" y="38"/>
                  </a:lnTo>
                  <a:lnTo>
                    <a:pt x="578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9"/>
            <p:cNvSpPr/>
            <p:nvPr/>
          </p:nvSpPr>
          <p:spPr>
            <a:xfrm>
              <a:off x="7617850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9"/>
            <p:cNvSpPr/>
            <p:nvPr/>
          </p:nvSpPr>
          <p:spPr>
            <a:xfrm>
              <a:off x="8119901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9"/>
            <p:cNvSpPr/>
            <p:nvPr/>
          </p:nvSpPr>
          <p:spPr>
            <a:xfrm>
              <a:off x="7116031" y="3423261"/>
              <a:ext cx="451330" cy="3281"/>
            </a:xfrm>
            <a:custGeom>
              <a:avLst/>
              <a:gdLst/>
              <a:ahLst/>
              <a:cxnLst/>
              <a:rect l="l" t="t" r="r" b="b"/>
              <a:pathLst>
                <a:path w="5840" h="42" extrusionOk="0">
                  <a:moveTo>
                    <a:pt x="1" y="0"/>
                  </a:moveTo>
                  <a:lnTo>
                    <a:pt x="1" y="41"/>
                  </a:lnTo>
                  <a:lnTo>
                    <a:pt x="5839" y="41"/>
                  </a:lnTo>
                  <a:lnTo>
                    <a:pt x="583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9"/>
            <p:cNvSpPr/>
            <p:nvPr/>
          </p:nvSpPr>
          <p:spPr>
            <a:xfrm>
              <a:off x="7615918" y="3444588"/>
              <a:ext cx="455426" cy="3281"/>
            </a:xfrm>
            <a:custGeom>
              <a:avLst/>
              <a:gdLst/>
              <a:ahLst/>
              <a:cxnLst/>
              <a:rect l="l" t="t" r="r" b="b"/>
              <a:pathLst>
                <a:path w="5893" h="42" extrusionOk="0">
                  <a:moveTo>
                    <a:pt x="0" y="0"/>
                  </a:moveTo>
                  <a:lnTo>
                    <a:pt x="0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9"/>
            <p:cNvSpPr/>
            <p:nvPr/>
          </p:nvSpPr>
          <p:spPr>
            <a:xfrm>
              <a:off x="8122374" y="3444588"/>
              <a:ext cx="455503" cy="3281"/>
            </a:xfrm>
            <a:custGeom>
              <a:avLst/>
              <a:gdLst/>
              <a:ahLst/>
              <a:cxnLst/>
              <a:rect l="l" t="t" r="r" b="b"/>
              <a:pathLst>
                <a:path w="5894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3" y="42"/>
                  </a:lnTo>
                  <a:lnTo>
                    <a:pt x="589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9"/>
            <p:cNvSpPr/>
            <p:nvPr/>
          </p:nvSpPr>
          <p:spPr>
            <a:xfrm>
              <a:off x="7109384" y="3444588"/>
              <a:ext cx="455271" cy="3281"/>
            </a:xfrm>
            <a:custGeom>
              <a:avLst/>
              <a:gdLst/>
              <a:ahLst/>
              <a:cxnLst/>
              <a:rect l="l" t="t" r="r" b="b"/>
              <a:pathLst>
                <a:path w="5891" h="42" extrusionOk="0">
                  <a:moveTo>
                    <a:pt x="1" y="0"/>
                  </a:moveTo>
                  <a:lnTo>
                    <a:pt x="1" y="42"/>
                  </a:lnTo>
                  <a:lnTo>
                    <a:pt x="5890" y="42"/>
                  </a:lnTo>
                  <a:lnTo>
                    <a:pt x="589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9"/>
            <p:cNvSpPr/>
            <p:nvPr/>
          </p:nvSpPr>
          <p:spPr>
            <a:xfrm>
              <a:off x="7613908" y="3466150"/>
              <a:ext cx="459444" cy="3281"/>
            </a:xfrm>
            <a:custGeom>
              <a:avLst/>
              <a:gdLst/>
              <a:ahLst/>
              <a:cxnLst/>
              <a:rect l="l" t="t" r="r" b="b"/>
              <a:pathLst>
                <a:path w="5945" h="42" extrusionOk="0">
                  <a:moveTo>
                    <a:pt x="1" y="1"/>
                  </a:moveTo>
                  <a:lnTo>
                    <a:pt x="1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9"/>
            <p:cNvSpPr/>
            <p:nvPr/>
          </p:nvSpPr>
          <p:spPr>
            <a:xfrm>
              <a:off x="8124847" y="3466150"/>
              <a:ext cx="459599" cy="3281"/>
            </a:xfrm>
            <a:custGeom>
              <a:avLst/>
              <a:gdLst/>
              <a:ahLst/>
              <a:cxnLst/>
              <a:rect l="l" t="t" r="r" b="b"/>
              <a:pathLst>
                <a:path w="5947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7" y="42"/>
                  </a:lnTo>
                  <a:lnTo>
                    <a:pt x="594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9"/>
            <p:cNvSpPr/>
            <p:nvPr/>
          </p:nvSpPr>
          <p:spPr>
            <a:xfrm>
              <a:off x="7102815" y="3466150"/>
              <a:ext cx="459367" cy="3281"/>
            </a:xfrm>
            <a:custGeom>
              <a:avLst/>
              <a:gdLst/>
              <a:ahLst/>
              <a:cxnLst/>
              <a:rect l="l" t="t" r="r" b="b"/>
              <a:pathLst>
                <a:path w="5944" h="42" extrusionOk="0">
                  <a:moveTo>
                    <a:pt x="0" y="1"/>
                  </a:moveTo>
                  <a:lnTo>
                    <a:pt x="0" y="42"/>
                  </a:lnTo>
                  <a:lnTo>
                    <a:pt x="5944" y="42"/>
                  </a:lnTo>
                  <a:lnTo>
                    <a:pt x="594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9"/>
            <p:cNvSpPr/>
            <p:nvPr/>
          </p:nvSpPr>
          <p:spPr>
            <a:xfrm>
              <a:off x="7620323" y="3488258"/>
              <a:ext cx="446384" cy="3281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5" y="42"/>
                  </a:lnTo>
                  <a:lnTo>
                    <a:pt x="577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9"/>
            <p:cNvSpPr/>
            <p:nvPr/>
          </p:nvSpPr>
          <p:spPr>
            <a:xfrm>
              <a:off x="8136131" y="3488258"/>
              <a:ext cx="446384" cy="3281"/>
            </a:xfrm>
            <a:custGeom>
              <a:avLst/>
              <a:gdLst/>
              <a:ahLst/>
              <a:cxnLst/>
              <a:rect l="l" t="t" r="r" b="b"/>
              <a:pathLst>
                <a:path w="5776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6" y="42"/>
                  </a:lnTo>
                  <a:lnTo>
                    <a:pt x="577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9"/>
            <p:cNvSpPr/>
            <p:nvPr/>
          </p:nvSpPr>
          <p:spPr>
            <a:xfrm>
              <a:off x="7104747" y="3488258"/>
              <a:ext cx="446152" cy="3281"/>
            </a:xfrm>
            <a:custGeom>
              <a:avLst/>
              <a:gdLst/>
              <a:ahLst/>
              <a:cxnLst/>
              <a:rect l="l" t="t" r="r" b="b"/>
              <a:pathLst>
                <a:path w="5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5772" y="42"/>
                  </a:lnTo>
                  <a:lnTo>
                    <a:pt x="577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9"/>
            <p:cNvSpPr/>
            <p:nvPr/>
          </p:nvSpPr>
          <p:spPr>
            <a:xfrm>
              <a:off x="7623028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9"/>
            <p:cNvSpPr/>
            <p:nvPr/>
          </p:nvSpPr>
          <p:spPr>
            <a:xfrm>
              <a:off x="8148419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9"/>
            <p:cNvSpPr/>
            <p:nvPr/>
          </p:nvSpPr>
          <p:spPr>
            <a:xfrm>
              <a:off x="7097637" y="3533647"/>
              <a:ext cx="440974" cy="3281"/>
            </a:xfrm>
            <a:custGeom>
              <a:avLst/>
              <a:gdLst/>
              <a:ahLst/>
              <a:cxnLst/>
              <a:rect l="l" t="t" r="r" b="b"/>
              <a:pathLst>
                <a:path w="5706" h="42" extrusionOk="0">
                  <a:moveTo>
                    <a:pt x="0" y="1"/>
                  </a:moveTo>
                  <a:lnTo>
                    <a:pt x="0" y="42"/>
                  </a:lnTo>
                  <a:lnTo>
                    <a:pt x="5706" y="42"/>
                  </a:lnTo>
                  <a:lnTo>
                    <a:pt x="57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9"/>
            <p:cNvSpPr/>
            <p:nvPr/>
          </p:nvSpPr>
          <p:spPr>
            <a:xfrm>
              <a:off x="7605098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9"/>
            <p:cNvSpPr/>
            <p:nvPr/>
          </p:nvSpPr>
          <p:spPr>
            <a:xfrm>
              <a:off x="8135667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0" y="0"/>
                  </a:moveTo>
                  <a:lnTo>
                    <a:pt x="0" y="39"/>
                  </a:lnTo>
                  <a:lnTo>
                    <a:pt x="6169" y="39"/>
                  </a:lnTo>
                  <a:lnTo>
                    <a:pt x="616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7074760" y="3557239"/>
              <a:ext cx="476833" cy="3047"/>
            </a:xfrm>
            <a:custGeom>
              <a:avLst/>
              <a:gdLst/>
              <a:ahLst/>
              <a:cxnLst/>
              <a:rect l="l" t="t" r="r" b="b"/>
              <a:pathLst>
                <a:path w="6170" h="39" extrusionOk="0">
                  <a:moveTo>
                    <a:pt x="1" y="0"/>
                  </a:moveTo>
                  <a:lnTo>
                    <a:pt x="1" y="39"/>
                  </a:lnTo>
                  <a:lnTo>
                    <a:pt x="6170" y="39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9"/>
            <p:cNvSpPr/>
            <p:nvPr/>
          </p:nvSpPr>
          <p:spPr>
            <a:xfrm>
              <a:off x="7602856" y="3581067"/>
              <a:ext cx="481547" cy="3047"/>
            </a:xfrm>
            <a:custGeom>
              <a:avLst/>
              <a:gdLst/>
              <a:ahLst/>
              <a:cxnLst/>
              <a:rect l="l" t="t" r="r" b="b"/>
              <a:pathLst>
                <a:path w="6231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9"/>
            <p:cNvSpPr/>
            <p:nvPr/>
          </p:nvSpPr>
          <p:spPr>
            <a:xfrm>
              <a:off x="8138372" y="3581067"/>
              <a:ext cx="481470" cy="304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0" y="0"/>
                  </a:moveTo>
                  <a:lnTo>
                    <a:pt x="0" y="38"/>
                  </a:lnTo>
                  <a:lnTo>
                    <a:pt x="6229" y="38"/>
                  </a:lnTo>
                  <a:lnTo>
                    <a:pt x="622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7067418" y="3581067"/>
              <a:ext cx="481470" cy="3047"/>
            </a:xfrm>
            <a:custGeom>
              <a:avLst/>
              <a:gdLst/>
              <a:ahLst/>
              <a:cxnLst/>
              <a:rect l="l" t="t" r="r" b="b"/>
              <a:pathLst>
                <a:path w="6230" h="39" extrusionOk="0">
                  <a:moveTo>
                    <a:pt x="1" y="0"/>
                  </a:moveTo>
                  <a:lnTo>
                    <a:pt x="1" y="38"/>
                  </a:lnTo>
                  <a:lnTo>
                    <a:pt x="6230" y="38"/>
                  </a:lnTo>
                  <a:lnTo>
                    <a:pt x="623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7600692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8141309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7060076" y="3605128"/>
              <a:ext cx="485875" cy="3281"/>
            </a:xfrm>
            <a:custGeom>
              <a:avLst/>
              <a:gdLst/>
              <a:ahLst/>
              <a:cxnLst/>
              <a:rect l="l" t="t" r="r" b="b"/>
              <a:pathLst>
                <a:path w="6287" h="42" extrusionOk="0">
                  <a:moveTo>
                    <a:pt x="0" y="1"/>
                  </a:moveTo>
                  <a:lnTo>
                    <a:pt x="0" y="42"/>
                  </a:lnTo>
                  <a:lnTo>
                    <a:pt x="6287" y="42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7598219" y="3629971"/>
              <a:ext cx="490821" cy="3281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1" y="41"/>
                  </a:lnTo>
                  <a:lnTo>
                    <a:pt x="63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8144014" y="3629971"/>
              <a:ext cx="490821" cy="3281"/>
            </a:xfrm>
            <a:custGeom>
              <a:avLst/>
              <a:gdLst/>
              <a:ahLst/>
              <a:cxnLst/>
              <a:rect l="l" t="t" r="r" b="b"/>
              <a:pathLst>
                <a:path w="6351" h="42" extrusionOk="0">
                  <a:moveTo>
                    <a:pt x="0" y="0"/>
                  </a:moveTo>
                  <a:lnTo>
                    <a:pt x="0" y="41"/>
                  </a:lnTo>
                  <a:lnTo>
                    <a:pt x="6350" y="41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7052424" y="3629971"/>
              <a:ext cx="490589" cy="3281"/>
            </a:xfrm>
            <a:custGeom>
              <a:avLst/>
              <a:gdLst/>
              <a:ahLst/>
              <a:cxnLst/>
              <a:rect l="l" t="t" r="r" b="b"/>
              <a:pathLst>
                <a:path w="6348" h="42" extrusionOk="0">
                  <a:moveTo>
                    <a:pt x="1" y="0"/>
                  </a:moveTo>
                  <a:lnTo>
                    <a:pt x="1" y="41"/>
                  </a:lnTo>
                  <a:lnTo>
                    <a:pt x="6348" y="41"/>
                  </a:lnTo>
                  <a:lnTo>
                    <a:pt x="6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7595746" y="3655048"/>
              <a:ext cx="495767" cy="3281"/>
            </a:xfrm>
            <a:custGeom>
              <a:avLst/>
              <a:gdLst/>
              <a:ahLst/>
              <a:cxnLst/>
              <a:rect l="l" t="t" r="r" b="b"/>
              <a:pathLst>
                <a:path w="6415" h="42" extrusionOk="0">
                  <a:moveTo>
                    <a:pt x="1" y="0"/>
                  </a:moveTo>
                  <a:lnTo>
                    <a:pt x="1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8146951" y="3655048"/>
              <a:ext cx="495690" cy="3281"/>
            </a:xfrm>
            <a:custGeom>
              <a:avLst/>
              <a:gdLst/>
              <a:ahLst/>
              <a:cxnLst/>
              <a:rect l="l" t="t" r="r" b="b"/>
              <a:pathLst>
                <a:path w="6414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4" y="41"/>
                  </a:lnTo>
                  <a:lnTo>
                    <a:pt x="641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7044619" y="3655048"/>
              <a:ext cx="495458" cy="3281"/>
            </a:xfrm>
            <a:custGeom>
              <a:avLst/>
              <a:gdLst/>
              <a:ahLst/>
              <a:cxnLst/>
              <a:rect l="l" t="t" r="r" b="b"/>
              <a:pathLst>
                <a:path w="6411" h="42" extrusionOk="0">
                  <a:moveTo>
                    <a:pt x="0" y="0"/>
                  </a:moveTo>
                  <a:lnTo>
                    <a:pt x="0" y="41"/>
                  </a:lnTo>
                  <a:lnTo>
                    <a:pt x="6411" y="41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7593273" y="3680828"/>
              <a:ext cx="500713" cy="3281"/>
            </a:xfrm>
            <a:custGeom>
              <a:avLst/>
              <a:gdLst/>
              <a:ahLst/>
              <a:cxnLst/>
              <a:rect l="l" t="t" r="r" b="b"/>
              <a:pathLst>
                <a:path w="6479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8" y="42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8150119" y="3680828"/>
              <a:ext cx="500404" cy="3281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7036735" y="3680828"/>
              <a:ext cx="500404" cy="3281"/>
            </a:xfrm>
            <a:custGeom>
              <a:avLst/>
              <a:gdLst/>
              <a:ahLst/>
              <a:cxnLst/>
              <a:rect l="l" t="t" r="r" b="b"/>
              <a:pathLst>
                <a:path w="6475" h="42" extrusionOk="0">
                  <a:moveTo>
                    <a:pt x="1" y="0"/>
                  </a:moveTo>
                  <a:lnTo>
                    <a:pt x="1" y="42"/>
                  </a:lnTo>
                  <a:lnTo>
                    <a:pt x="6474" y="42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9"/>
            <p:cNvSpPr/>
            <p:nvPr/>
          </p:nvSpPr>
          <p:spPr>
            <a:xfrm>
              <a:off x="7590877" y="3707155"/>
              <a:ext cx="505505" cy="3047"/>
            </a:xfrm>
            <a:custGeom>
              <a:avLst/>
              <a:gdLst/>
              <a:ahLst/>
              <a:cxnLst/>
              <a:rect l="l" t="t" r="r" b="b"/>
              <a:pathLst>
                <a:path w="6541" h="39" extrusionOk="0">
                  <a:moveTo>
                    <a:pt x="0" y="0"/>
                  </a:moveTo>
                  <a:lnTo>
                    <a:pt x="0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9"/>
            <p:cNvSpPr/>
            <p:nvPr/>
          </p:nvSpPr>
          <p:spPr>
            <a:xfrm>
              <a:off x="8153056" y="3707155"/>
              <a:ext cx="505582" cy="3047"/>
            </a:xfrm>
            <a:custGeom>
              <a:avLst/>
              <a:gdLst/>
              <a:ahLst/>
              <a:cxnLst/>
              <a:rect l="l" t="t" r="r" b="b"/>
              <a:pathLst>
                <a:path w="6542" h="39" extrusionOk="0">
                  <a:moveTo>
                    <a:pt x="1" y="0"/>
                  </a:moveTo>
                  <a:lnTo>
                    <a:pt x="1" y="38"/>
                  </a:lnTo>
                  <a:lnTo>
                    <a:pt x="6541" y="38"/>
                  </a:lnTo>
                  <a:lnTo>
                    <a:pt x="65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7028620" y="3707155"/>
              <a:ext cx="505350" cy="3047"/>
            </a:xfrm>
            <a:custGeom>
              <a:avLst/>
              <a:gdLst/>
              <a:ahLst/>
              <a:cxnLst/>
              <a:rect l="l" t="t" r="r" b="b"/>
              <a:pathLst>
                <a:path w="6539" h="39" extrusionOk="0">
                  <a:moveTo>
                    <a:pt x="1" y="0"/>
                  </a:moveTo>
                  <a:lnTo>
                    <a:pt x="1" y="38"/>
                  </a:lnTo>
                  <a:lnTo>
                    <a:pt x="6538" y="38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7588404" y="3733950"/>
              <a:ext cx="510451" cy="3047"/>
            </a:xfrm>
            <a:custGeom>
              <a:avLst/>
              <a:gdLst/>
              <a:ahLst/>
              <a:cxnLst/>
              <a:rect l="l" t="t" r="r" b="b"/>
              <a:pathLst>
                <a:path w="6605" h="39" extrusionOk="0">
                  <a:moveTo>
                    <a:pt x="0" y="0"/>
                  </a:moveTo>
                  <a:lnTo>
                    <a:pt x="0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8156225" y="3733950"/>
              <a:ext cx="510528" cy="304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7020505" y="3733950"/>
              <a:ext cx="510528" cy="3047"/>
            </a:xfrm>
            <a:custGeom>
              <a:avLst/>
              <a:gdLst/>
              <a:ahLst/>
              <a:cxnLst/>
              <a:rect l="l" t="t" r="r" b="b"/>
              <a:pathLst>
                <a:path w="6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6605" y="38"/>
                  </a:lnTo>
                  <a:lnTo>
                    <a:pt x="6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9"/>
            <p:cNvSpPr/>
            <p:nvPr/>
          </p:nvSpPr>
          <p:spPr>
            <a:xfrm>
              <a:off x="7585699" y="3761215"/>
              <a:ext cx="515861" cy="304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9"/>
            <p:cNvSpPr/>
            <p:nvPr/>
          </p:nvSpPr>
          <p:spPr>
            <a:xfrm>
              <a:off x="8159471" y="3761215"/>
              <a:ext cx="515629" cy="3047"/>
            </a:xfrm>
            <a:custGeom>
              <a:avLst/>
              <a:gdLst/>
              <a:ahLst/>
              <a:cxnLst/>
              <a:rect l="l" t="t" r="r" b="b"/>
              <a:pathLst>
                <a:path w="6672" h="39" extrusionOk="0">
                  <a:moveTo>
                    <a:pt x="0" y="1"/>
                  </a:moveTo>
                  <a:lnTo>
                    <a:pt x="0" y="39"/>
                  </a:lnTo>
                  <a:lnTo>
                    <a:pt x="6671" y="39"/>
                  </a:lnTo>
                  <a:lnTo>
                    <a:pt x="667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9"/>
            <p:cNvSpPr/>
            <p:nvPr/>
          </p:nvSpPr>
          <p:spPr>
            <a:xfrm>
              <a:off x="7011926" y="3761215"/>
              <a:ext cx="515861" cy="3047"/>
            </a:xfrm>
            <a:custGeom>
              <a:avLst/>
              <a:gdLst/>
              <a:ahLst/>
              <a:cxnLst/>
              <a:rect l="l" t="t" r="r" b="b"/>
              <a:pathLst>
                <a:path w="6675" h="39" extrusionOk="0">
                  <a:moveTo>
                    <a:pt x="1" y="1"/>
                  </a:moveTo>
                  <a:lnTo>
                    <a:pt x="1" y="39"/>
                  </a:lnTo>
                  <a:lnTo>
                    <a:pt x="6675" y="39"/>
                  </a:lnTo>
                  <a:lnTo>
                    <a:pt x="667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9"/>
            <p:cNvSpPr/>
            <p:nvPr/>
          </p:nvSpPr>
          <p:spPr>
            <a:xfrm>
              <a:off x="7582994" y="3789026"/>
              <a:ext cx="521270" cy="3281"/>
            </a:xfrm>
            <a:custGeom>
              <a:avLst/>
              <a:gdLst/>
              <a:ahLst/>
              <a:cxnLst/>
              <a:rect l="l" t="t" r="r" b="b"/>
              <a:pathLst>
                <a:path w="6745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4" y="42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9"/>
            <p:cNvSpPr/>
            <p:nvPr/>
          </p:nvSpPr>
          <p:spPr>
            <a:xfrm>
              <a:off x="8162640" y="3789026"/>
              <a:ext cx="521039" cy="3281"/>
            </a:xfrm>
            <a:custGeom>
              <a:avLst/>
              <a:gdLst/>
              <a:ahLst/>
              <a:cxnLst/>
              <a:rect l="l" t="t" r="r" b="b"/>
              <a:pathLst>
                <a:path w="6742" h="42" extrusionOk="0">
                  <a:moveTo>
                    <a:pt x="1" y="0"/>
                  </a:moveTo>
                  <a:lnTo>
                    <a:pt x="1" y="42"/>
                  </a:lnTo>
                  <a:lnTo>
                    <a:pt x="6741" y="42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9"/>
            <p:cNvSpPr/>
            <p:nvPr/>
          </p:nvSpPr>
          <p:spPr>
            <a:xfrm>
              <a:off x="7003580" y="3789026"/>
              <a:ext cx="520807" cy="3281"/>
            </a:xfrm>
            <a:custGeom>
              <a:avLst/>
              <a:gdLst/>
              <a:ahLst/>
              <a:cxnLst/>
              <a:rect l="l" t="t" r="r" b="b"/>
              <a:pathLst>
                <a:path w="6739" h="42" extrusionOk="0">
                  <a:moveTo>
                    <a:pt x="1" y="0"/>
                  </a:moveTo>
                  <a:lnTo>
                    <a:pt x="1" y="42"/>
                  </a:lnTo>
                  <a:lnTo>
                    <a:pt x="6738" y="42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9"/>
            <p:cNvSpPr/>
            <p:nvPr/>
          </p:nvSpPr>
          <p:spPr>
            <a:xfrm>
              <a:off x="7603629" y="3817541"/>
              <a:ext cx="480002" cy="3047"/>
            </a:xfrm>
            <a:custGeom>
              <a:avLst/>
              <a:gdLst/>
              <a:ahLst/>
              <a:cxnLst/>
              <a:rect l="l" t="t" r="r" b="b"/>
              <a:pathLst>
                <a:path w="6211" h="39" extrusionOk="0">
                  <a:moveTo>
                    <a:pt x="0" y="1"/>
                  </a:moveTo>
                  <a:lnTo>
                    <a:pt x="0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8189149" y="3817541"/>
              <a:ext cx="480311" cy="3047"/>
            </a:xfrm>
            <a:custGeom>
              <a:avLst/>
              <a:gdLst/>
              <a:ahLst/>
              <a:cxnLst/>
              <a:rect l="l" t="t" r="r" b="b"/>
              <a:pathLst>
                <a:path w="6215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4" y="39"/>
                  </a:lnTo>
                  <a:lnTo>
                    <a:pt x="621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9"/>
            <p:cNvSpPr/>
            <p:nvPr/>
          </p:nvSpPr>
          <p:spPr>
            <a:xfrm>
              <a:off x="7017800" y="3817541"/>
              <a:ext cx="480079" cy="3047"/>
            </a:xfrm>
            <a:custGeom>
              <a:avLst/>
              <a:gdLst/>
              <a:ahLst/>
              <a:cxnLst/>
              <a:rect l="l" t="t" r="r" b="b"/>
              <a:pathLst>
                <a:path w="6212" h="39" extrusionOk="0">
                  <a:moveTo>
                    <a:pt x="1" y="1"/>
                  </a:moveTo>
                  <a:lnTo>
                    <a:pt x="1" y="39"/>
                  </a:lnTo>
                  <a:lnTo>
                    <a:pt x="6211" y="39"/>
                  </a:lnTo>
                  <a:lnTo>
                    <a:pt x="6211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9"/>
            <p:cNvSpPr/>
            <p:nvPr/>
          </p:nvSpPr>
          <p:spPr>
            <a:xfrm>
              <a:off x="7581757" y="3876132"/>
              <a:ext cx="523512" cy="3281"/>
            </a:xfrm>
            <a:custGeom>
              <a:avLst/>
              <a:gdLst/>
              <a:ahLst/>
              <a:cxnLst/>
              <a:rect l="l" t="t" r="r" b="b"/>
              <a:pathLst>
                <a:path w="6774" h="42" extrusionOk="0">
                  <a:moveTo>
                    <a:pt x="1" y="0"/>
                  </a:moveTo>
                  <a:lnTo>
                    <a:pt x="1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8180106" y="3876132"/>
              <a:ext cx="523434" cy="3281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6983717" y="3876132"/>
              <a:ext cx="523434" cy="3281"/>
            </a:xfrm>
            <a:custGeom>
              <a:avLst/>
              <a:gdLst/>
              <a:ahLst/>
              <a:cxnLst/>
              <a:rect l="l" t="t" r="r" b="b"/>
              <a:pathLst>
                <a:path w="6773" h="42" extrusionOk="0">
                  <a:moveTo>
                    <a:pt x="0" y="0"/>
                  </a:moveTo>
                  <a:lnTo>
                    <a:pt x="0" y="42"/>
                  </a:lnTo>
                  <a:lnTo>
                    <a:pt x="6773" y="42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9"/>
            <p:cNvSpPr/>
            <p:nvPr/>
          </p:nvSpPr>
          <p:spPr>
            <a:xfrm>
              <a:off x="7571942" y="3906365"/>
              <a:ext cx="543373" cy="3359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8176397" y="3906365"/>
              <a:ext cx="543605" cy="3359"/>
            </a:xfrm>
            <a:custGeom>
              <a:avLst/>
              <a:gdLst/>
              <a:ahLst/>
              <a:cxnLst/>
              <a:rect l="l" t="t" r="r" b="b"/>
              <a:pathLst>
                <a:path w="7034" h="43" extrusionOk="0">
                  <a:moveTo>
                    <a:pt x="0" y="1"/>
                  </a:moveTo>
                  <a:lnTo>
                    <a:pt x="0" y="42"/>
                  </a:lnTo>
                  <a:lnTo>
                    <a:pt x="7033" y="42"/>
                  </a:lnTo>
                  <a:lnTo>
                    <a:pt x="7033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6967255" y="3906365"/>
              <a:ext cx="543373" cy="3359"/>
            </a:xfrm>
            <a:custGeom>
              <a:avLst/>
              <a:gdLst/>
              <a:ahLst/>
              <a:cxnLst/>
              <a:rect l="l" t="t" r="r" b="b"/>
              <a:pathLst>
                <a:path w="7031" h="43" extrusionOk="0">
                  <a:moveTo>
                    <a:pt x="1" y="1"/>
                  </a:moveTo>
                  <a:lnTo>
                    <a:pt x="1" y="42"/>
                  </a:lnTo>
                  <a:lnTo>
                    <a:pt x="7030" y="42"/>
                  </a:lnTo>
                  <a:lnTo>
                    <a:pt x="703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7569005" y="3937379"/>
              <a:ext cx="549247" cy="3359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7" y="42"/>
                  </a:lnTo>
                  <a:lnTo>
                    <a:pt x="7107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8180106" y="3937379"/>
              <a:ext cx="549247" cy="3359"/>
            </a:xfrm>
            <a:custGeom>
              <a:avLst/>
              <a:gdLst/>
              <a:ahLst/>
              <a:cxnLst/>
              <a:rect l="l" t="t" r="r" b="b"/>
              <a:pathLst>
                <a:path w="7107" h="43" extrusionOk="0">
                  <a:moveTo>
                    <a:pt x="0" y="1"/>
                  </a:moveTo>
                  <a:lnTo>
                    <a:pt x="0" y="42"/>
                  </a:lnTo>
                  <a:lnTo>
                    <a:pt x="7106" y="42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9"/>
            <p:cNvSpPr/>
            <p:nvPr/>
          </p:nvSpPr>
          <p:spPr>
            <a:xfrm>
              <a:off x="6957672" y="3937379"/>
              <a:ext cx="549479" cy="3359"/>
            </a:xfrm>
            <a:custGeom>
              <a:avLst/>
              <a:gdLst/>
              <a:ahLst/>
              <a:cxnLst/>
              <a:rect l="l" t="t" r="r" b="b"/>
              <a:pathLst>
                <a:path w="7110" h="43" extrusionOk="0">
                  <a:moveTo>
                    <a:pt x="1" y="1"/>
                  </a:moveTo>
                  <a:lnTo>
                    <a:pt x="1" y="42"/>
                  </a:lnTo>
                  <a:lnTo>
                    <a:pt x="7110" y="42"/>
                  </a:lnTo>
                  <a:lnTo>
                    <a:pt x="711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9"/>
            <p:cNvSpPr/>
            <p:nvPr/>
          </p:nvSpPr>
          <p:spPr>
            <a:xfrm>
              <a:off x="8183739" y="3968940"/>
              <a:ext cx="555429" cy="3281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9"/>
            <p:cNvSpPr/>
            <p:nvPr/>
          </p:nvSpPr>
          <p:spPr>
            <a:xfrm>
              <a:off x="7565836" y="3968940"/>
              <a:ext cx="555584" cy="3281"/>
            </a:xfrm>
            <a:custGeom>
              <a:avLst/>
              <a:gdLst/>
              <a:ahLst/>
              <a:cxnLst/>
              <a:rect l="l" t="t" r="r" b="b"/>
              <a:pathLst>
                <a:path w="7189" h="42" extrusionOk="0">
                  <a:moveTo>
                    <a:pt x="0" y="0"/>
                  </a:moveTo>
                  <a:lnTo>
                    <a:pt x="0" y="42"/>
                  </a:lnTo>
                  <a:lnTo>
                    <a:pt x="7189" y="42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9"/>
            <p:cNvSpPr/>
            <p:nvPr/>
          </p:nvSpPr>
          <p:spPr>
            <a:xfrm>
              <a:off x="6948088" y="3968940"/>
              <a:ext cx="555429" cy="3281"/>
            </a:xfrm>
            <a:custGeom>
              <a:avLst/>
              <a:gdLst/>
              <a:ahLst/>
              <a:cxnLst/>
              <a:rect l="l" t="t" r="r" b="b"/>
              <a:pathLst>
                <a:path w="7187" h="42" extrusionOk="0">
                  <a:moveTo>
                    <a:pt x="1" y="0"/>
                  </a:moveTo>
                  <a:lnTo>
                    <a:pt x="1" y="42"/>
                  </a:lnTo>
                  <a:lnTo>
                    <a:pt x="7186" y="42"/>
                  </a:lnTo>
                  <a:lnTo>
                    <a:pt x="718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7562899" y="4001439"/>
              <a:ext cx="561457" cy="3281"/>
            </a:xfrm>
            <a:custGeom>
              <a:avLst/>
              <a:gdLst/>
              <a:ahLst/>
              <a:cxnLst/>
              <a:rect l="l" t="t" r="r" b="b"/>
              <a:pathLst>
                <a:path w="7265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9"/>
            <p:cNvSpPr/>
            <p:nvPr/>
          </p:nvSpPr>
          <p:spPr>
            <a:xfrm>
              <a:off x="8187449" y="4001439"/>
              <a:ext cx="561766" cy="3281"/>
            </a:xfrm>
            <a:custGeom>
              <a:avLst/>
              <a:gdLst/>
              <a:ahLst/>
              <a:cxnLst/>
              <a:rect l="l" t="t" r="r" b="b"/>
              <a:pathLst>
                <a:path w="7269" h="42" extrusionOk="0">
                  <a:moveTo>
                    <a:pt x="0" y="1"/>
                  </a:moveTo>
                  <a:lnTo>
                    <a:pt x="0" y="42"/>
                  </a:lnTo>
                  <a:lnTo>
                    <a:pt x="7268" y="42"/>
                  </a:lnTo>
                  <a:lnTo>
                    <a:pt x="7268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6938041" y="4001439"/>
              <a:ext cx="561535" cy="3281"/>
            </a:xfrm>
            <a:custGeom>
              <a:avLst/>
              <a:gdLst/>
              <a:ahLst/>
              <a:cxnLst/>
              <a:rect l="l" t="t" r="r" b="b"/>
              <a:pathLst>
                <a:path w="7266" h="42" extrusionOk="0">
                  <a:moveTo>
                    <a:pt x="1" y="1"/>
                  </a:moveTo>
                  <a:lnTo>
                    <a:pt x="1" y="42"/>
                  </a:lnTo>
                  <a:lnTo>
                    <a:pt x="7265" y="42"/>
                  </a:lnTo>
                  <a:lnTo>
                    <a:pt x="7265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7559653" y="4034484"/>
              <a:ext cx="567949" cy="3281"/>
            </a:xfrm>
            <a:custGeom>
              <a:avLst/>
              <a:gdLst/>
              <a:ahLst/>
              <a:cxnLst/>
              <a:rect l="l" t="t" r="r" b="b"/>
              <a:pathLst>
                <a:path w="7349" h="42" extrusionOk="0">
                  <a:moveTo>
                    <a:pt x="1" y="0"/>
                  </a:moveTo>
                  <a:lnTo>
                    <a:pt x="1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8191390" y="4034484"/>
              <a:ext cx="567872" cy="3281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9"/>
            <p:cNvSpPr/>
            <p:nvPr/>
          </p:nvSpPr>
          <p:spPr>
            <a:xfrm>
              <a:off x="6927994" y="4034484"/>
              <a:ext cx="567872" cy="3281"/>
            </a:xfrm>
            <a:custGeom>
              <a:avLst/>
              <a:gdLst/>
              <a:ahLst/>
              <a:cxnLst/>
              <a:rect l="l" t="t" r="r" b="b"/>
              <a:pathLst>
                <a:path w="7348" h="42" extrusionOk="0">
                  <a:moveTo>
                    <a:pt x="0" y="0"/>
                  </a:moveTo>
                  <a:lnTo>
                    <a:pt x="0" y="41"/>
                  </a:lnTo>
                  <a:lnTo>
                    <a:pt x="7348" y="41"/>
                  </a:lnTo>
                  <a:lnTo>
                    <a:pt x="7348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9"/>
            <p:cNvSpPr/>
            <p:nvPr/>
          </p:nvSpPr>
          <p:spPr>
            <a:xfrm>
              <a:off x="7556485" y="4068467"/>
              <a:ext cx="574286" cy="304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8195332" y="4068467"/>
              <a:ext cx="574518" cy="3047"/>
            </a:xfrm>
            <a:custGeom>
              <a:avLst/>
              <a:gdLst/>
              <a:ahLst/>
              <a:cxnLst/>
              <a:rect l="l" t="t" r="r" b="b"/>
              <a:pathLst>
                <a:path w="7434" h="39" extrusionOk="0">
                  <a:moveTo>
                    <a:pt x="0" y="0"/>
                  </a:moveTo>
                  <a:lnTo>
                    <a:pt x="0" y="38"/>
                  </a:lnTo>
                  <a:lnTo>
                    <a:pt x="7433" y="38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6917406" y="4068467"/>
              <a:ext cx="574286" cy="3047"/>
            </a:xfrm>
            <a:custGeom>
              <a:avLst/>
              <a:gdLst/>
              <a:ahLst/>
              <a:cxnLst/>
              <a:rect l="l" t="t" r="r" b="b"/>
              <a:pathLst>
                <a:path w="7431" h="39" extrusionOk="0">
                  <a:moveTo>
                    <a:pt x="1" y="0"/>
                  </a:moveTo>
                  <a:lnTo>
                    <a:pt x="1" y="38"/>
                  </a:lnTo>
                  <a:lnTo>
                    <a:pt x="7431" y="38"/>
                  </a:lnTo>
                  <a:lnTo>
                    <a:pt x="743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9"/>
            <p:cNvSpPr/>
            <p:nvPr/>
          </p:nvSpPr>
          <p:spPr>
            <a:xfrm>
              <a:off x="7553007" y="4102919"/>
              <a:ext cx="581242" cy="3359"/>
            </a:xfrm>
            <a:custGeom>
              <a:avLst/>
              <a:gdLst/>
              <a:ahLst/>
              <a:cxnLst/>
              <a:rect l="l" t="t" r="r" b="b"/>
              <a:pathLst>
                <a:path w="7521" h="43" extrusionOk="0">
                  <a:moveTo>
                    <a:pt x="1" y="1"/>
                  </a:moveTo>
                  <a:lnTo>
                    <a:pt x="1" y="42"/>
                  </a:lnTo>
                  <a:lnTo>
                    <a:pt x="7520" y="42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9"/>
            <p:cNvSpPr/>
            <p:nvPr/>
          </p:nvSpPr>
          <p:spPr>
            <a:xfrm>
              <a:off x="8199505" y="4102919"/>
              <a:ext cx="580855" cy="3359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9"/>
            <p:cNvSpPr/>
            <p:nvPr/>
          </p:nvSpPr>
          <p:spPr>
            <a:xfrm>
              <a:off x="6906895" y="4102919"/>
              <a:ext cx="580855" cy="3359"/>
            </a:xfrm>
            <a:custGeom>
              <a:avLst/>
              <a:gdLst/>
              <a:ahLst/>
              <a:cxnLst/>
              <a:rect l="l" t="t" r="r" b="b"/>
              <a:pathLst>
                <a:path w="7516" h="43" extrusionOk="0">
                  <a:moveTo>
                    <a:pt x="0" y="1"/>
                  </a:moveTo>
                  <a:lnTo>
                    <a:pt x="0" y="42"/>
                  </a:lnTo>
                  <a:lnTo>
                    <a:pt x="7516" y="42"/>
                  </a:lnTo>
                  <a:lnTo>
                    <a:pt x="7516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9"/>
            <p:cNvSpPr/>
            <p:nvPr/>
          </p:nvSpPr>
          <p:spPr>
            <a:xfrm>
              <a:off x="7549606" y="4138464"/>
              <a:ext cx="587811" cy="304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5" y="38"/>
                  </a:lnTo>
                  <a:lnTo>
                    <a:pt x="7605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9"/>
            <p:cNvSpPr/>
            <p:nvPr/>
          </p:nvSpPr>
          <p:spPr>
            <a:xfrm>
              <a:off x="8203370" y="4138464"/>
              <a:ext cx="587811" cy="3047"/>
            </a:xfrm>
            <a:custGeom>
              <a:avLst/>
              <a:gdLst/>
              <a:ahLst/>
              <a:cxnLst/>
              <a:rect l="l" t="t" r="r" b="b"/>
              <a:pathLst>
                <a:path w="7606" h="39" extrusionOk="0">
                  <a:moveTo>
                    <a:pt x="1" y="0"/>
                  </a:moveTo>
                  <a:lnTo>
                    <a:pt x="1" y="38"/>
                  </a:lnTo>
                  <a:lnTo>
                    <a:pt x="7606" y="3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9"/>
            <p:cNvSpPr/>
            <p:nvPr/>
          </p:nvSpPr>
          <p:spPr>
            <a:xfrm>
              <a:off x="6896075" y="4138464"/>
              <a:ext cx="587502" cy="3047"/>
            </a:xfrm>
            <a:custGeom>
              <a:avLst/>
              <a:gdLst/>
              <a:ahLst/>
              <a:cxnLst/>
              <a:rect l="l" t="t" r="r" b="b"/>
              <a:pathLst>
                <a:path w="7602" h="39" extrusionOk="0">
                  <a:moveTo>
                    <a:pt x="0" y="0"/>
                  </a:moveTo>
                  <a:lnTo>
                    <a:pt x="0" y="38"/>
                  </a:lnTo>
                  <a:lnTo>
                    <a:pt x="7602" y="38"/>
                  </a:lnTo>
                  <a:lnTo>
                    <a:pt x="760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9"/>
            <p:cNvSpPr/>
            <p:nvPr/>
          </p:nvSpPr>
          <p:spPr>
            <a:xfrm>
              <a:off x="7546206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9"/>
            <p:cNvSpPr/>
            <p:nvPr/>
          </p:nvSpPr>
          <p:spPr>
            <a:xfrm>
              <a:off x="8207852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9"/>
            <p:cNvSpPr/>
            <p:nvPr/>
          </p:nvSpPr>
          <p:spPr>
            <a:xfrm>
              <a:off x="6884791" y="4174634"/>
              <a:ext cx="594612" cy="3047"/>
            </a:xfrm>
            <a:custGeom>
              <a:avLst/>
              <a:gdLst/>
              <a:ahLst/>
              <a:cxnLst/>
              <a:rect l="l" t="t" r="r" b="b"/>
              <a:pathLst>
                <a:path w="7694" h="39" extrusionOk="0">
                  <a:moveTo>
                    <a:pt x="0" y="1"/>
                  </a:moveTo>
                  <a:lnTo>
                    <a:pt x="0" y="39"/>
                  </a:lnTo>
                  <a:lnTo>
                    <a:pt x="7694" y="39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9"/>
            <p:cNvSpPr/>
            <p:nvPr/>
          </p:nvSpPr>
          <p:spPr>
            <a:xfrm>
              <a:off x="7543964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9"/>
            <p:cNvSpPr/>
            <p:nvPr/>
          </p:nvSpPr>
          <p:spPr>
            <a:xfrm>
              <a:off x="8213494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0" y="0"/>
                  </a:moveTo>
                  <a:lnTo>
                    <a:pt x="0" y="41"/>
                  </a:lnTo>
                  <a:lnTo>
                    <a:pt x="7751" y="41"/>
                  </a:lnTo>
                  <a:lnTo>
                    <a:pt x="7751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9"/>
            <p:cNvSpPr/>
            <p:nvPr/>
          </p:nvSpPr>
          <p:spPr>
            <a:xfrm>
              <a:off x="6874666" y="4211664"/>
              <a:ext cx="599094" cy="3281"/>
            </a:xfrm>
            <a:custGeom>
              <a:avLst/>
              <a:gdLst/>
              <a:ahLst/>
              <a:cxnLst/>
              <a:rect l="l" t="t" r="r" b="b"/>
              <a:pathLst>
                <a:path w="7752" h="42" extrusionOk="0">
                  <a:moveTo>
                    <a:pt x="1" y="0"/>
                  </a:moveTo>
                  <a:lnTo>
                    <a:pt x="1" y="41"/>
                  </a:lnTo>
                  <a:lnTo>
                    <a:pt x="7752" y="41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rgbClr val="C2E4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9"/>
            <p:cNvSpPr/>
            <p:nvPr/>
          </p:nvSpPr>
          <p:spPr>
            <a:xfrm>
              <a:off x="6761056" y="4307441"/>
              <a:ext cx="2165069" cy="101325"/>
            </a:xfrm>
            <a:custGeom>
              <a:avLst/>
              <a:gdLst/>
              <a:ahLst/>
              <a:cxnLst/>
              <a:rect l="l" t="t" r="r" b="b"/>
              <a:pathLst>
                <a:path w="28015" h="1297" extrusionOk="0">
                  <a:moveTo>
                    <a:pt x="0" y="0"/>
                  </a:moveTo>
                  <a:lnTo>
                    <a:pt x="0" y="1296"/>
                  </a:lnTo>
                  <a:lnTo>
                    <a:pt x="28015" y="1296"/>
                  </a:lnTo>
                  <a:lnTo>
                    <a:pt x="28015" y="0"/>
                  </a:lnTo>
                  <a:close/>
                </a:path>
              </a:pathLst>
            </a:custGeom>
            <a:solidFill>
              <a:srgbClr val="0075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5" name="Google Shape;1435;p49"/>
          <p:cNvGrpSpPr/>
          <p:nvPr/>
        </p:nvGrpSpPr>
        <p:grpSpPr>
          <a:xfrm>
            <a:off x="261704" y="1224487"/>
            <a:ext cx="2606323" cy="2551235"/>
            <a:chOff x="196278" y="918365"/>
            <a:chExt cx="1954742" cy="1913426"/>
          </a:xfrm>
        </p:grpSpPr>
        <p:grpSp>
          <p:nvGrpSpPr>
            <p:cNvPr id="1436" name="Google Shape;1436;p49"/>
            <p:cNvGrpSpPr/>
            <p:nvPr/>
          </p:nvGrpSpPr>
          <p:grpSpPr>
            <a:xfrm rot="-2504131">
              <a:off x="887991" y="1084837"/>
              <a:ext cx="973396" cy="1241117"/>
              <a:chOff x="4039647" y="92159"/>
              <a:chExt cx="1508202" cy="1784789"/>
            </a:xfrm>
          </p:grpSpPr>
          <p:sp>
            <p:nvSpPr>
              <p:cNvPr id="1437" name="Google Shape;1437;p49"/>
              <p:cNvSpPr/>
              <p:nvPr/>
            </p:nvSpPr>
            <p:spPr>
              <a:xfrm>
                <a:off x="4039647" y="92159"/>
                <a:ext cx="1508202" cy="1784789"/>
              </a:xfrm>
              <a:custGeom>
                <a:avLst/>
                <a:gdLst/>
                <a:ahLst/>
                <a:cxnLst/>
                <a:rect l="l" t="t" r="r" b="b"/>
                <a:pathLst>
                  <a:path w="10297" h="12159" extrusionOk="0">
                    <a:moveTo>
                      <a:pt x="2666" y="1"/>
                    </a:moveTo>
                    <a:cubicBezTo>
                      <a:pt x="2419" y="1"/>
                      <a:pt x="2174" y="7"/>
                      <a:pt x="1935" y="19"/>
                    </a:cubicBezTo>
                    <a:cubicBezTo>
                      <a:pt x="1097" y="64"/>
                      <a:pt x="433" y="750"/>
                      <a:pt x="394" y="1589"/>
                    </a:cubicBezTo>
                    <a:lnTo>
                      <a:pt x="36" y="9905"/>
                    </a:lnTo>
                    <a:cubicBezTo>
                      <a:pt x="1" y="10763"/>
                      <a:pt x="633" y="11506"/>
                      <a:pt x="1487" y="11604"/>
                    </a:cubicBezTo>
                    <a:lnTo>
                      <a:pt x="6173" y="12148"/>
                    </a:lnTo>
                    <a:cubicBezTo>
                      <a:pt x="6236" y="12155"/>
                      <a:pt x="6298" y="12158"/>
                      <a:pt x="6360" y="12158"/>
                    </a:cubicBezTo>
                    <a:cubicBezTo>
                      <a:pt x="7099" y="12158"/>
                      <a:pt x="7758" y="11661"/>
                      <a:pt x="7948" y="10931"/>
                    </a:cubicBezTo>
                    <a:lnTo>
                      <a:pt x="10061" y="2827"/>
                    </a:lnTo>
                    <a:cubicBezTo>
                      <a:pt x="10296" y="1932"/>
                      <a:pt x="9743" y="1017"/>
                      <a:pt x="8838" y="813"/>
                    </a:cubicBezTo>
                    <a:cubicBezTo>
                      <a:pt x="7275" y="457"/>
                      <a:pt x="4840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>
                <a:off x="4844042" y="197991"/>
                <a:ext cx="703788" cy="1678515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11435" extrusionOk="0">
                    <a:moveTo>
                      <a:pt x="2933" y="0"/>
                    </a:moveTo>
                    <a:lnTo>
                      <a:pt x="2933" y="0"/>
                    </a:lnTo>
                    <a:cubicBezTo>
                      <a:pt x="3174" y="401"/>
                      <a:pt x="3260" y="893"/>
                      <a:pt x="3133" y="1379"/>
                    </a:cubicBezTo>
                    <a:lnTo>
                      <a:pt x="817" y="10258"/>
                    </a:lnTo>
                    <a:cubicBezTo>
                      <a:pt x="697" y="10731"/>
                      <a:pt x="392" y="11112"/>
                      <a:pt x="1" y="11347"/>
                    </a:cubicBezTo>
                    <a:lnTo>
                      <a:pt x="681" y="11423"/>
                    </a:lnTo>
                    <a:cubicBezTo>
                      <a:pt x="745" y="11431"/>
                      <a:pt x="810" y="11435"/>
                      <a:pt x="873" y="11435"/>
                    </a:cubicBezTo>
                    <a:cubicBezTo>
                      <a:pt x="1611" y="11435"/>
                      <a:pt x="2269" y="10938"/>
                      <a:pt x="2456" y="10210"/>
                    </a:cubicBezTo>
                    <a:lnTo>
                      <a:pt x="4569" y="2106"/>
                    </a:lnTo>
                    <a:cubicBezTo>
                      <a:pt x="4804" y="1211"/>
                      <a:pt x="4251" y="296"/>
                      <a:pt x="3346" y="92"/>
                    </a:cubicBezTo>
                    <a:cubicBezTo>
                      <a:pt x="3216" y="61"/>
                      <a:pt x="3076" y="32"/>
                      <a:pt x="29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>
                <a:off x="4176384" y="217595"/>
                <a:ext cx="1031149" cy="600654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4092" extrusionOk="0">
                    <a:moveTo>
                      <a:pt x="1877" y="1"/>
                    </a:moveTo>
                    <a:cubicBezTo>
                      <a:pt x="1515" y="1"/>
                      <a:pt x="1143" y="15"/>
                      <a:pt x="763" y="48"/>
                    </a:cubicBezTo>
                    <a:cubicBezTo>
                      <a:pt x="328" y="83"/>
                      <a:pt x="1" y="458"/>
                      <a:pt x="13" y="893"/>
                    </a:cubicBezTo>
                    <a:lnTo>
                      <a:pt x="67" y="2574"/>
                    </a:lnTo>
                    <a:cubicBezTo>
                      <a:pt x="80" y="2974"/>
                      <a:pt x="375" y="3304"/>
                      <a:pt x="769" y="3365"/>
                    </a:cubicBezTo>
                    <a:lnTo>
                      <a:pt x="5595" y="4083"/>
                    </a:lnTo>
                    <a:cubicBezTo>
                      <a:pt x="5634" y="4088"/>
                      <a:pt x="5674" y="4091"/>
                      <a:pt x="5713" y="4091"/>
                    </a:cubicBezTo>
                    <a:cubicBezTo>
                      <a:pt x="6089" y="4091"/>
                      <a:pt x="6424" y="3834"/>
                      <a:pt x="6516" y="3460"/>
                    </a:cubicBezTo>
                    <a:lnTo>
                      <a:pt x="6938" y="1703"/>
                    </a:lnTo>
                    <a:cubicBezTo>
                      <a:pt x="7040" y="1287"/>
                      <a:pt x="6805" y="865"/>
                      <a:pt x="6395" y="731"/>
                    </a:cubicBezTo>
                    <a:cubicBezTo>
                      <a:pt x="5502" y="436"/>
                      <a:pt x="3844" y="1"/>
                      <a:pt x="18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>
                <a:off x="4256699" y="1012316"/>
                <a:ext cx="622644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3851" extrusionOk="0">
                    <a:moveTo>
                      <a:pt x="1969" y="0"/>
                    </a:moveTo>
                    <a:cubicBezTo>
                      <a:pt x="1040" y="0"/>
                      <a:pt x="304" y="606"/>
                      <a:pt x="159" y="1576"/>
                    </a:cubicBezTo>
                    <a:cubicBezTo>
                      <a:pt x="0" y="2662"/>
                      <a:pt x="848" y="3666"/>
                      <a:pt x="1931" y="3828"/>
                    </a:cubicBezTo>
                    <a:cubicBezTo>
                      <a:pt x="2031" y="3843"/>
                      <a:pt x="2130" y="3850"/>
                      <a:pt x="2227" y="3850"/>
                    </a:cubicBezTo>
                    <a:cubicBezTo>
                      <a:pt x="3179" y="3850"/>
                      <a:pt x="3944" y="3147"/>
                      <a:pt x="4088" y="2160"/>
                    </a:cubicBezTo>
                    <a:cubicBezTo>
                      <a:pt x="4250" y="1077"/>
                      <a:pt x="3389" y="188"/>
                      <a:pt x="2303" y="26"/>
                    </a:cubicBezTo>
                    <a:cubicBezTo>
                      <a:pt x="2190" y="9"/>
                      <a:pt x="2078" y="0"/>
                      <a:pt x="1969" y="0"/>
                    </a:cubicBezTo>
                    <a:close/>
                  </a:path>
                </a:pathLst>
              </a:custGeom>
              <a:solidFill>
                <a:srgbClr val="233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>
                <a:off x="4874948" y="867529"/>
                <a:ext cx="171809" cy="1554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59" extrusionOk="0">
                    <a:moveTo>
                      <a:pt x="544" y="0"/>
                    </a:moveTo>
                    <a:cubicBezTo>
                      <a:pt x="288" y="0"/>
                      <a:pt x="85" y="166"/>
                      <a:pt x="45" y="433"/>
                    </a:cubicBezTo>
                    <a:cubicBezTo>
                      <a:pt x="1" y="731"/>
                      <a:pt x="236" y="1008"/>
                      <a:pt x="534" y="1052"/>
                    </a:cubicBezTo>
                    <a:cubicBezTo>
                      <a:pt x="562" y="1056"/>
                      <a:pt x="589" y="1058"/>
                      <a:pt x="616" y="1058"/>
                    </a:cubicBezTo>
                    <a:cubicBezTo>
                      <a:pt x="878" y="1058"/>
                      <a:pt x="1088" y="866"/>
                      <a:pt x="1128" y="595"/>
                    </a:cubicBezTo>
                    <a:cubicBezTo>
                      <a:pt x="1173" y="296"/>
                      <a:pt x="935" y="52"/>
                      <a:pt x="636" y="7"/>
                    </a:cubicBezTo>
                    <a:cubicBezTo>
                      <a:pt x="605" y="2"/>
                      <a:pt x="574" y="0"/>
                      <a:pt x="544" y="0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>
                <a:off x="4169177" y="778547"/>
                <a:ext cx="171370" cy="155888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062" extrusionOk="0">
                    <a:moveTo>
                      <a:pt x="541" y="0"/>
                    </a:moveTo>
                    <a:cubicBezTo>
                      <a:pt x="285" y="0"/>
                      <a:pt x="82" y="168"/>
                      <a:pt x="45" y="436"/>
                    </a:cubicBezTo>
                    <a:cubicBezTo>
                      <a:pt x="0" y="734"/>
                      <a:pt x="232" y="1011"/>
                      <a:pt x="531" y="1055"/>
                    </a:cubicBezTo>
                    <a:cubicBezTo>
                      <a:pt x="558" y="1059"/>
                      <a:pt x="585" y="1061"/>
                      <a:pt x="611" y="1061"/>
                    </a:cubicBezTo>
                    <a:cubicBezTo>
                      <a:pt x="873" y="1061"/>
                      <a:pt x="1084" y="866"/>
                      <a:pt x="1125" y="595"/>
                    </a:cubicBezTo>
                    <a:cubicBezTo>
                      <a:pt x="1169" y="296"/>
                      <a:pt x="931" y="51"/>
                      <a:pt x="632" y="7"/>
                    </a:cubicBezTo>
                    <a:cubicBezTo>
                      <a:pt x="601" y="2"/>
                      <a:pt x="571" y="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>
                <a:off x="4580042" y="926181"/>
                <a:ext cx="56391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6" extrusionOk="0">
                    <a:moveTo>
                      <a:pt x="175" y="0"/>
                    </a:moveTo>
                    <a:cubicBezTo>
                      <a:pt x="94" y="0"/>
                      <a:pt x="27" y="55"/>
                      <a:pt x="16" y="143"/>
                    </a:cubicBezTo>
                    <a:cubicBezTo>
                      <a:pt x="0" y="238"/>
                      <a:pt x="76" y="330"/>
                      <a:pt x="175" y="343"/>
                    </a:cubicBezTo>
                    <a:cubicBezTo>
                      <a:pt x="185" y="344"/>
                      <a:pt x="194" y="345"/>
                      <a:pt x="204" y="345"/>
                    </a:cubicBezTo>
                    <a:cubicBezTo>
                      <a:pt x="288" y="345"/>
                      <a:pt x="354" y="282"/>
                      <a:pt x="369" y="194"/>
                    </a:cubicBezTo>
                    <a:cubicBezTo>
                      <a:pt x="385" y="95"/>
                      <a:pt x="305" y="16"/>
                      <a:pt x="207" y="3"/>
                    </a:cubicBezTo>
                    <a:cubicBezTo>
                      <a:pt x="196" y="1"/>
                      <a:pt x="186" y="0"/>
                      <a:pt x="175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>
                <a:off x="4761953" y="1006326"/>
                <a:ext cx="55952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75" y="1"/>
                    </a:moveTo>
                    <a:cubicBezTo>
                      <a:pt x="94" y="1"/>
                      <a:pt x="27" y="56"/>
                      <a:pt x="16" y="143"/>
                    </a:cubicBezTo>
                    <a:cubicBezTo>
                      <a:pt x="0" y="238"/>
                      <a:pt x="76" y="331"/>
                      <a:pt x="175" y="343"/>
                    </a:cubicBezTo>
                    <a:cubicBezTo>
                      <a:pt x="185" y="345"/>
                      <a:pt x="194" y="346"/>
                      <a:pt x="204" y="346"/>
                    </a:cubicBezTo>
                    <a:cubicBezTo>
                      <a:pt x="289" y="346"/>
                      <a:pt x="354" y="283"/>
                      <a:pt x="369" y="194"/>
                    </a:cubicBezTo>
                    <a:cubicBezTo>
                      <a:pt x="381" y="95"/>
                      <a:pt x="305" y="16"/>
                      <a:pt x="207" y="3"/>
                    </a:cubicBezTo>
                    <a:cubicBezTo>
                      <a:pt x="196" y="2"/>
                      <a:pt x="186" y="1"/>
                      <a:pt x="175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>
                <a:off x="4876344" y="1153258"/>
                <a:ext cx="56537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48" extrusionOk="0">
                    <a:moveTo>
                      <a:pt x="178" y="0"/>
                    </a:moveTo>
                    <a:cubicBezTo>
                      <a:pt x="94" y="0"/>
                      <a:pt x="28" y="55"/>
                      <a:pt x="17" y="143"/>
                    </a:cubicBezTo>
                    <a:cubicBezTo>
                      <a:pt x="1" y="241"/>
                      <a:pt x="77" y="330"/>
                      <a:pt x="175" y="346"/>
                    </a:cubicBezTo>
                    <a:cubicBezTo>
                      <a:pt x="183" y="347"/>
                      <a:pt x="191" y="348"/>
                      <a:pt x="199" y="348"/>
                    </a:cubicBezTo>
                    <a:cubicBezTo>
                      <a:pt x="287" y="348"/>
                      <a:pt x="357" y="284"/>
                      <a:pt x="369" y="194"/>
                    </a:cubicBezTo>
                    <a:cubicBezTo>
                      <a:pt x="385" y="98"/>
                      <a:pt x="306" y="19"/>
                      <a:pt x="210" y="3"/>
                    </a:cubicBezTo>
                    <a:cubicBezTo>
                      <a:pt x="199" y="1"/>
                      <a:pt x="189" y="0"/>
                      <a:pt x="178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>
                <a:off x="4916915" y="1359784"/>
                <a:ext cx="55952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6" extrusionOk="0">
                    <a:moveTo>
                      <a:pt x="174" y="1"/>
                    </a:moveTo>
                    <a:cubicBezTo>
                      <a:pt x="91" y="1"/>
                      <a:pt x="27" y="55"/>
                      <a:pt x="13" y="143"/>
                    </a:cubicBezTo>
                    <a:cubicBezTo>
                      <a:pt x="0" y="238"/>
                      <a:pt x="76" y="330"/>
                      <a:pt x="172" y="343"/>
                    </a:cubicBezTo>
                    <a:cubicBezTo>
                      <a:pt x="181" y="345"/>
                      <a:pt x="191" y="345"/>
                      <a:pt x="200" y="345"/>
                    </a:cubicBezTo>
                    <a:cubicBezTo>
                      <a:pt x="286" y="345"/>
                      <a:pt x="354" y="282"/>
                      <a:pt x="365" y="194"/>
                    </a:cubicBezTo>
                    <a:cubicBezTo>
                      <a:pt x="381" y="95"/>
                      <a:pt x="305" y="16"/>
                      <a:pt x="206" y="3"/>
                    </a:cubicBezTo>
                    <a:cubicBezTo>
                      <a:pt x="196" y="1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>
                <a:off x="4816878" y="1532257"/>
                <a:ext cx="56391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6" extrusionOk="0">
                    <a:moveTo>
                      <a:pt x="177" y="1"/>
                    </a:moveTo>
                    <a:cubicBezTo>
                      <a:pt x="94" y="1"/>
                      <a:pt x="27" y="56"/>
                      <a:pt x="16" y="143"/>
                    </a:cubicBezTo>
                    <a:cubicBezTo>
                      <a:pt x="0" y="239"/>
                      <a:pt x="76" y="331"/>
                      <a:pt x="175" y="343"/>
                    </a:cubicBezTo>
                    <a:cubicBezTo>
                      <a:pt x="185" y="345"/>
                      <a:pt x="194" y="346"/>
                      <a:pt x="204" y="346"/>
                    </a:cubicBezTo>
                    <a:cubicBezTo>
                      <a:pt x="289" y="346"/>
                      <a:pt x="357" y="283"/>
                      <a:pt x="369" y="194"/>
                    </a:cubicBezTo>
                    <a:cubicBezTo>
                      <a:pt x="384" y="99"/>
                      <a:pt x="305" y="16"/>
                      <a:pt x="210" y="4"/>
                    </a:cubicBezTo>
                    <a:cubicBezTo>
                      <a:pt x="199" y="2"/>
                      <a:pt x="188" y="1"/>
                      <a:pt x="177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>
                <a:off x="4609775" y="1625465"/>
                <a:ext cx="60199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47" extrusionOk="0">
                    <a:moveTo>
                      <a:pt x="172" y="1"/>
                    </a:moveTo>
                    <a:cubicBezTo>
                      <a:pt x="86" y="1"/>
                      <a:pt x="20" y="58"/>
                      <a:pt x="7" y="150"/>
                    </a:cubicBezTo>
                    <a:cubicBezTo>
                      <a:pt x="0" y="223"/>
                      <a:pt x="45" y="296"/>
                      <a:pt x="115" y="328"/>
                    </a:cubicBezTo>
                    <a:cubicBezTo>
                      <a:pt x="142" y="340"/>
                      <a:pt x="170" y="346"/>
                      <a:pt x="195" y="346"/>
                    </a:cubicBezTo>
                    <a:cubicBezTo>
                      <a:pt x="261" y="346"/>
                      <a:pt x="317" y="309"/>
                      <a:pt x="347" y="252"/>
                    </a:cubicBezTo>
                    <a:cubicBezTo>
                      <a:pt x="410" y="118"/>
                      <a:pt x="321" y="1"/>
                      <a:pt x="172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49"/>
              <p:cNvSpPr/>
              <p:nvPr/>
            </p:nvSpPr>
            <p:spPr>
              <a:xfrm>
                <a:off x="4407797" y="1596842"/>
                <a:ext cx="55952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8" extrusionOk="0">
                    <a:moveTo>
                      <a:pt x="181" y="0"/>
                    </a:moveTo>
                    <a:cubicBezTo>
                      <a:pt x="97" y="0"/>
                      <a:pt x="28" y="55"/>
                      <a:pt x="17" y="142"/>
                    </a:cubicBezTo>
                    <a:cubicBezTo>
                      <a:pt x="1" y="240"/>
                      <a:pt x="77" y="329"/>
                      <a:pt x="176" y="345"/>
                    </a:cubicBezTo>
                    <a:cubicBezTo>
                      <a:pt x="185" y="347"/>
                      <a:pt x="194" y="347"/>
                      <a:pt x="203" y="347"/>
                    </a:cubicBezTo>
                    <a:cubicBezTo>
                      <a:pt x="287" y="347"/>
                      <a:pt x="355" y="284"/>
                      <a:pt x="369" y="196"/>
                    </a:cubicBezTo>
                    <a:cubicBezTo>
                      <a:pt x="382" y="97"/>
                      <a:pt x="306" y="18"/>
                      <a:pt x="207" y="2"/>
                    </a:cubicBezTo>
                    <a:cubicBezTo>
                      <a:pt x="198" y="1"/>
                      <a:pt x="190" y="0"/>
                      <a:pt x="181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49"/>
              <p:cNvSpPr/>
              <p:nvPr/>
            </p:nvSpPr>
            <p:spPr>
              <a:xfrm>
                <a:off x="4242729" y="1495120"/>
                <a:ext cx="55952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8" extrusionOk="0">
                    <a:moveTo>
                      <a:pt x="180" y="1"/>
                    </a:moveTo>
                    <a:cubicBezTo>
                      <a:pt x="94" y="1"/>
                      <a:pt x="27" y="56"/>
                      <a:pt x="13" y="142"/>
                    </a:cubicBezTo>
                    <a:cubicBezTo>
                      <a:pt x="0" y="241"/>
                      <a:pt x="76" y="330"/>
                      <a:pt x="172" y="345"/>
                    </a:cubicBezTo>
                    <a:cubicBezTo>
                      <a:pt x="181" y="347"/>
                      <a:pt x="191" y="348"/>
                      <a:pt x="200" y="348"/>
                    </a:cubicBezTo>
                    <a:cubicBezTo>
                      <a:pt x="286" y="348"/>
                      <a:pt x="354" y="285"/>
                      <a:pt x="365" y="196"/>
                    </a:cubicBezTo>
                    <a:cubicBezTo>
                      <a:pt x="381" y="98"/>
                      <a:pt x="305" y="18"/>
                      <a:pt x="207" y="2"/>
                    </a:cubicBezTo>
                    <a:cubicBezTo>
                      <a:pt x="197" y="1"/>
                      <a:pt x="188" y="1"/>
                      <a:pt x="180" y="1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4188683" y="1319859"/>
                <a:ext cx="55952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47" extrusionOk="0">
                    <a:moveTo>
                      <a:pt x="180" y="0"/>
                    </a:moveTo>
                    <a:cubicBezTo>
                      <a:pt x="96" y="0"/>
                      <a:pt x="28" y="53"/>
                      <a:pt x="16" y="142"/>
                    </a:cubicBezTo>
                    <a:cubicBezTo>
                      <a:pt x="1" y="240"/>
                      <a:pt x="77" y="329"/>
                      <a:pt x="175" y="345"/>
                    </a:cubicBezTo>
                    <a:cubicBezTo>
                      <a:pt x="183" y="346"/>
                      <a:pt x="191" y="347"/>
                      <a:pt x="199" y="347"/>
                    </a:cubicBezTo>
                    <a:cubicBezTo>
                      <a:pt x="284" y="347"/>
                      <a:pt x="355" y="283"/>
                      <a:pt x="369" y="196"/>
                    </a:cubicBezTo>
                    <a:cubicBezTo>
                      <a:pt x="382" y="97"/>
                      <a:pt x="306" y="18"/>
                      <a:pt x="207" y="2"/>
                    </a:cubicBezTo>
                    <a:cubicBezTo>
                      <a:pt x="198" y="1"/>
                      <a:pt x="189" y="0"/>
                      <a:pt x="180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4201279" y="1102470"/>
                <a:ext cx="56391" cy="51082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48" extrusionOk="0">
                    <a:moveTo>
                      <a:pt x="178" y="0"/>
                    </a:moveTo>
                    <a:cubicBezTo>
                      <a:pt x="94" y="0"/>
                      <a:pt x="28" y="55"/>
                      <a:pt x="16" y="142"/>
                    </a:cubicBezTo>
                    <a:cubicBezTo>
                      <a:pt x="0" y="241"/>
                      <a:pt x="77" y="330"/>
                      <a:pt x="175" y="346"/>
                    </a:cubicBezTo>
                    <a:cubicBezTo>
                      <a:pt x="183" y="347"/>
                      <a:pt x="191" y="347"/>
                      <a:pt x="199" y="347"/>
                    </a:cubicBezTo>
                    <a:cubicBezTo>
                      <a:pt x="287" y="347"/>
                      <a:pt x="357" y="284"/>
                      <a:pt x="369" y="193"/>
                    </a:cubicBezTo>
                    <a:cubicBezTo>
                      <a:pt x="385" y="98"/>
                      <a:pt x="305" y="19"/>
                      <a:pt x="210" y="3"/>
                    </a:cubicBezTo>
                    <a:cubicBezTo>
                      <a:pt x="199" y="1"/>
                      <a:pt x="188" y="0"/>
                      <a:pt x="178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4337054" y="955538"/>
                <a:ext cx="56098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6" extrusionOk="0">
                    <a:moveTo>
                      <a:pt x="175" y="0"/>
                    </a:moveTo>
                    <a:cubicBezTo>
                      <a:pt x="92" y="0"/>
                      <a:pt x="28" y="55"/>
                      <a:pt x="14" y="143"/>
                    </a:cubicBezTo>
                    <a:cubicBezTo>
                      <a:pt x="1" y="238"/>
                      <a:pt x="77" y="330"/>
                      <a:pt x="172" y="343"/>
                    </a:cubicBezTo>
                    <a:cubicBezTo>
                      <a:pt x="182" y="345"/>
                      <a:pt x="192" y="345"/>
                      <a:pt x="201" y="345"/>
                    </a:cubicBezTo>
                    <a:cubicBezTo>
                      <a:pt x="287" y="345"/>
                      <a:pt x="355" y="282"/>
                      <a:pt x="366" y="194"/>
                    </a:cubicBezTo>
                    <a:cubicBezTo>
                      <a:pt x="382" y="95"/>
                      <a:pt x="303" y="16"/>
                      <a:pt x="207" y="3"/>
                    </a:cubicBezTo>
                    <a:cubicBezTo>
                      <a:pt x="196" y="1"/>
                      <a:pt x="186" y="0"/>
                      <a:pt x="175" y="0"/>
                    </a:cubicBezTo>
                    <a:close/>
                  </a:path>
                </a:pathLst>
              </a:custGeom>
              <a:solidFill>
                <a:srgbClr val="75B8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4370211" y="1124900"/>
                <a:ext cx="393272" cy="338052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2303" extrusionOk="0">
                    <a:moveTo>
                      <a:pt x="2282" y="1"/>
                    </a:moveTo>
                    <a:cubicBezTo>
                      <a:pt x="2197" y="1"/>
                      <a:pt x="2111" y="31"/>
                      <a:pt x="2043" y="94"/>
                    </a:cubicBezTo>
                    <a:lnTo>
                      <a:pt x="114" y="1851"/>
                    </a:lnTo>
                    <a:cubicBezTo>
                      <a:pt x="16" y="1943"/>
                      <a:pt x="0" y="2092"/>
                      <a:pt x="83" y="2200"/>
                    </a:cubicBezTo>
                    <a:cubicBezTo>
                      <a:pt x="133" y="2267"/>
                      <a:pt x="210" y="2302"/>
                      <a:pt x="289" y="2302"/>
                    </a:cubicBezTo>
                    <a:cubicBezTo>
                      <a:pt x="344" y="2302"/>
                      <a:pt x="401" y="2285"/>
                      <a:pt x="448" y="2248"/>
                    </a:cubicBezTo>
                    <a:lnTo>
                      <a:pt x="2503" y="640"/>
                    </a:lnTo>
                    <a:cubicBezTo>
                      <a:pt x="2656" y="520"/>
                      <a:pt x="2684" y="300"/>
                      <a:pt x="2570" y="145"/>
                    </a:cubicBezTo>
                    <a:cubicBezTo>
                      <a:pt x="2499" y="50"/>
                      <a:pt x="2390" y="1"/>
                      <a:pt x="2282" y="1"/>
                    </a:cubicBezTo>
                    <a:close/>
                  </a:path>
                </a:pathLst>
              </a:custGeom>
              <a:solidFill>
                <a:srgbClr val="389CC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4284769" y="346913"/>
                <a:ext cx="776291" cy="311483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122" extrusionOk="0">
                    <a:moveTo>
                      <a:pt x="1939" y="1"/>
                    </a:moveTo>
                    <a:cubicBezTo>
                      <a:pt x="849" y="1"/>
                      <a:pt x="1" y="393"/>
                      <a:pt x="1" y="393"/>
                    </a:cubicBezTo>
                    <a:lnTo>
                      <a:pt x="242" y="1474"/>
                    </a:lnTo>
                    <a:cubicBezTo>
                      <a:pt x="242" y="1474"/>
                      <a:pt x="960" y="1236"/>
                      <a:pt x="1849" y="1236"/>
                    </a:cubicBezTo>
                    <a:cubicBezTo>
                      <a:pt x="2123" y="1236"/>
                      <a:pt x="2413" y="1259"/>
                      <a:pt x="2704" y="1318"/>
                    </a:cubicBezTo>
                    <a:cubicBezTo>
                      <a:pt x="2965" y="1372"/>
                      <a:pt x="3203" y="1439"/>
                      <a:pt x="3412" y="1512"/>
                    </a:cubicBezTo>
                    <a:cubicBezTo>
                      <a:pt x="4188" y="1782"/>
                      <a:pt x="4597" y="2122"/>
                      <a:pt x="4597" y="2122"/>
                    </a:cubicBezTo>
                    <a:lnTo>
                      <a:pt x="5299" y="1111"/>
                    </a:lnTo>
                    <a:cubicBezTo>
                      <a:pt x="5299" y="1111"/>
                      <a:pt x="4667" y="702"/>
                      <a:pt x="3806" y="378"/>
                    </a:cubicBezTo>
                    <a:cubicBezTo>
                      <a:pt x="3435" y="238"/>
                      <a:pt x="3019" y="114"/>
                      <a:pt x="2593" y="50"/>
                    </a:cubicBezTo>
                    <a:cubicBezTo>
                      <a:pt x="2369" y="15"/>
                      <a:pt x="2149" y="1"/>
                      <a:pt x="1939" y="1"/>
                    </a:cubicBezTo>
                    <a:close/>
                  </a:path>
                </a:pathLst>
              </a:custGeom>
              <a:solidFill>
                <a:srgbClr val="233A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4549581" y="408856"/>
                <a:ext cx="126697" cy="35537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421" extrusionOk="0">
                    <a:moveTo>
                      <a:pt x="864" y="0"/>
                    </a:moveTo>
                    <a:lnTo>
                      <a:pt x="0" y="2325"/>
                    </a:lnTo>
                    <a:lnTo>
                      <a:pt x="645" y="2421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C42F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793444" y="405763"/>
                <a:ext cx="276535" cy="2561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745" extrusionOk="0">
                    <a:moveTo>
                      <a:pt x="394" y="1"/>
                    </a:moveTo>
                    <a:cubicBezTo>
                      <a:pt x="290" y="299"/>
                      <a:pt x="131" y="750"/>
                      <a:pt x="0" y="1135"/>
                    </a:cubicBezTo>
                    <a:cubicBezTo>
                      <a:pt x="776" y="1405"/>
                      <a:pt x="1185" y="1745"/>
                      <a:pt x="1185" y="1745"/>
                    </a:cubicBezTo>
                    <a:lnTo>
                      <a:pt x="1887" y="734"/>
                    </a:lnTo>
                    <a:cubicBezTo>
                      <a:pt x="1887" y="734"/>
                      <a:pt x="1255" y="325"/>
                      <a:pt x="394" y="1"/>
                    </a:cubicBezTo>
                    <a:close/>
                  </a:path>
                </a:pathLst>
              </a:custGeom>
              <a:solidFill>
                <a:srgbClr val="EB5E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8" name="Google Shape;1458;p49"/>
            <p:cNvSpPr/>
            <p:nvPr/>
          </p:nvSpPr>
          <p:spPr>
            <a:xfrm rot="-2504263">
              <a:off x="225837" y="2371682"/>
              <a:ext cx="574686" cy="307891"/>
            </a:xfrm>
            <a:custGeom>
              <a:avLst/>
              <a:gdLst/>
              <a:ahLst/>
              <a:cxnLst/>
              <a:rect l="l" t="t" r="r" b="b"/>
              <a:pathLst>
                <a:path w="5055" h="2508" extrusionOk="0">
                  <a:moveTo>
                    <a:pt x="0" y="1"/>
                  </a:moveTo>
                  <a:lnTo>
                    <a:pt x="2647" y="2507"/>
                  </a:lnTo>
                  <a:lnTo>
                    <a:pt x="3228" y="1275"/>
                  </a:lnTo>
                  <a:lnTo>
                    <a:pt x="5054" y="2352"/>
                  </a:lnTo>
                  <a:lnTo>
                    <a:pt x="2726" y="134"/>
                  </a:lnTo>
                  <a:lnTo>
                    <a:pt x="2380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9"/>
            <p:cNvSpPr/>
            <p:nvPr/>
          </p:nvSpPr>
          <p:spPr>
            <a:xfrm rot="-2504263">
              <a:off x="503269" y="1787217"/>
              <a:ext cx="234081" cy="636161"/>
            </a:xfrm>
            <a:custGeom>
              <a:avLst/>
              <a:gdLst/>
              <a:ahLst/>
              <a:cxnLst/>
              <a:rect l="l" t="t" r="r" b="b"/>
              <a:pathLst>
                <a:path w="2059" h="5182" extrusionOk="0">
                  <a:moveTo>
                    <a:pt x="1" y="1"/>
                  </a:moveTo>
                  <a:lnTo>
                    <a:pt x="201" y="3638"/>
                  </a:lnTo>
                  <a:lnTo>
                    <a:pt x="1468" y="3142"/>
                  </a:lnTo>
                  <a:lnTo>
                    <a:pt x="2059" y="5182"/>
                  </a:lnTo>
                  <a:lnTo>
                    <a:pt x="1891" y="1970"/>
                  </a:lnTo>
                  <a:lnTo>
                    <a:pt x="896" y="2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B5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869502" y="1815965"/>
            <a:ext cx="7398141" cy="327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b="1" dirty="0">
                <a:solidFill>
                  <a:srgbClr val="FFFFFF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4800" b="1" dirty="0">
                <a:solidFill>
                  <a:srgbClr val="FFFFFF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8: THỰC HÀNH</a:t>
            </a:r>
            <a:endParaRPr lang="en-US" sz="4800" dirty="0">
              <a:solidFill>
                <a:srgbClr val="FFFFFF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FFFFFF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VỀ CÁC NỀN KINH TẾ LỚN VÀ KINH TẾ MỚI NỔI CỦA CHÂU Á</a:t>
            </a:r>
            <a:endParaRPr lang="en-US" sz="4800" dirty="0">
              <a:solidFill>
                <a:srgbClr val="FFFFFF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MỤC TIÊU BÀI HỌC</a:t>
            </a:r>
          </a:p>
        </p:txBody>
      </p:sp>
      <p:sp>
        <p:nvSpPr>
          <p:cNvPr id="43" name="Teardrop 42">
            <a:extLst>
              <a:ext uri="{FF2B5EF4-FFF2-40B4-BE49-F238E27FC236}">
                <a16:creationId xmlns:a16="http://schemas.microsoft.com/office/drawing/2014/main" id="{684A181B-DAEE-40A8-806C-C7D8E4135E00}"/>
              </a:ext>
            </a:extLst>
          </p:cNvPr>
          <p:cNvSpPr/>
          <p:nvPr/>
        </p:nvSpPr>
        <p:spPr>
          <a:xfrm rot="10629018">
            <a:off x="1269216" y="1360284"/>
            <a:ext cx="2807911" cy="2807911"/>
          </a:xfrm>
          <a:prstGeom prst="teardrop">
            <a:avLst/>
          </a:prstGeom>
          <a:solidFill>
            <a:srgbClr val="F29109"/>
          </a:solidFill>
          <a:ln>
            <a:noFill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4" name="Teardrop 43">
            <a:extLst>
              <a:ext uri="{FF2B5EF4-FFF2-40B4-BE49-F238E27FC236}">
                <a16:creationId xmlns:a16="http://schemas.microsoft.com/office/drawing/2014/main" id="{64FAAFAD-AE88-4C19-A167-54B62D1A7216}"/>
              </a:ext>
            </a:extLst>
          </p:cNvPr>
          <p:cNvSpPr/>
          <p:nvPr/>
        </p:nvSpPr>
        <p:spPr>
          <a:xfrm rot="10629018">
            <a:off x="4898141" y="1360284"/>
            <a:ext cx="2807911" cy="2807911"/>
          </a:xfrm>
          <a:prstGeom prst="teardrop">
            <a:avLst/>
          </a:prstGeom>
          <a:solidFill>
            <a:srgbClr val="F29109"/>
          </a:solidFill>
          <a:ln>
            <a:noFill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5" name="Teardrop 44">
            <a:extLst>
              <a:ext uri="{FF2B5EF4-FFF2-40B4-BE49-F238E27FC236}">
                <a16:creationId xmlns:a16="http://schemas.microsoft.com/office/drawing/2014/main" id="{3A6DCA5F-56A3-44D6-940E-2BB4F6278030}"/>
              </a:ext>
            </a:extLst>
          </p:cNvPr>
          <p:cNvSpPr/>
          <p:nvPr/>
        </p:nvSpPr>
        <p:spPr>
          <a:xfrm rot="10629018">
            <a:off x="8527065" y="1360284"/>
            <a:ext cx="2807911" cy="2807911"/>
          </a:xfrm>
          <a:prstGeom prst="teardrop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147FCC-11A7-4B94-9DA9-A2C4E6E334D3}"/>
              </a:ext>
            </a:extLst>
          </p:cNvPr>
          <p:cNvSpPr txBox="1"/>
          <p:nvPr/>
        </p:nvSpPr>
        <p:spPr>
          <a:xfrm>
            <a:off x="1215219" y="1953011"/>
            <a:ext cx="27764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Biết cách sưu tầm tư liệu và trình bày về một trong các nền kinh tế lớn và mới nổi của châu Á</a:t>
            </a:r>
            <a:endParaRPr lang="en-US" sz="220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2BA7A3-241F-4BA9-A237-1DC10ABCBDA1}"/>
              </a:ext>
            </a:extLst>
          </p:cNvPr>
          <p:cNvSpPr txBox="1"/>
          <p:nvPr/>
        </p:nvSpPr>
        <p:spPr>
          <a:xfrm>
            <a:off x="5049096" y="2029218"/>
            <a:ext cx="2484348" cy="193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xử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thông tin, số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kê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bản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một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endParaRPr lang="en-US" sz="22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7A1BA9-53DC-41D0-BDC9-99FF781614A3}"/>
              </a:ext>
            </a:extLst>
          </p:cNvPr>
          <p:cNvSpPr txBox="1"/>
          <p:nvPr/>
        </p:nvSpPr>
        <p:spPr>
          <a:xfrm>
            <a:off x="8744409" y="2029218"/>
            <a:ext cx="2373224" cy="1186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Rèn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kĩ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viết, trình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báo </a:t>
            </a:r>
            <a:r>
              <a:rPr lang="en-US" sz="2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cáo</a:t>
            </a:r>
            <a:endParaRPr lang="en-US" sz="2200" dirty="0">
              <a:ln>
                <a:noFill/>
                <a:prstDash val="dashDot"/>
              </a:ln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786CD09-EBFC-4880-BDC8-8FE5D2FF3103}"/>
              </a:ext>
            </a:extLst>
          </p:cNvPr>
          <p:cNvCxnSpPr>
            <a:cxnSpLocks/>
          </p:cNvCxnSpPr>
          <p:nvPr/>
        </p:nvCxnSpPr>
        <p:spPr>
          <a:xfrm>
            <a:off x="-35169" y="4526179"/>
            <a:ext cx="12192000" cy="0"/>
          </a:xfrm>
          <a:prstGeom prst="line">
            <a:avLst/>
          </a:prstGeom>
          <a:ln w="28575">
            <a:solidFill>
              <a:srgbClr val="422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177F7DA6-1124-4D33-8CD0-8FAFB64E000D}"/>
              </a:ext>
            </a:extLst>
          </p:cNvPr>
          <p:cNvSpPr/>
          <p:nvPr/>
        </p:nvSpPr>
        <p:spPr>
          <a:xfrm>
            <a:off x="1215219" y="4455878"/>
            <a:ext cx="142704" cy="142704"/>
          </a:xfrm>
          <a:prstGeom prst="ellipse">
            <a:avLst/>
          </a:prstGeom>
          <a:solidFill>
            <a:srgbClr val="42240C"/>
          </a:solidFill>
          <a:ln>
            <a:solidFill>
              <a:srgbClr val="422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2644A4D-4A12-4830-B2C7-90713A6FA36B}"/>
              </a:ext>
            </a:extLst>
          </p:cNvPr>
          <p:cNvSpPr/>
          <p:nvPr/>
        </p:nvSpPr>
        <p:spPr>
          <a:xfrm>
            <a:off x="4790808" y="4462011"/>
            <a:ext cx="142704" cy="142704"/>
          </a:xfrm>
          <a:prstGeom prst="ellipse">
            <a:avLst/>
          </a:prstGeom>
          <a:solidFill>
            <a:srgbClr val="42240C"/>
          </a:solidFill>
          <a:ln>
            <a:solidFill>
              <a:srgbClr val="422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85A497E-6328-403C-AC58-8F9CCB4F8D7E}"/>
              </a:ext>
            </a:extLst>
          </p:cNvPr>
          <p:cNvSpPr/>
          <p:nvPr/>
        </p:nvSpPr>
        <p:spPr>
          <a:xfrm>
            <a:off x="8551878" y="4454865"/>
            <a:ext cx="142704" cy="142704"/>
          </a:xfrm>
          <a:prstGeom prst="ellipse">
            <a:avLst/>
          </a:prstGeom>
          <a:solidFill>
            <a:srgbClr val="42240C"/>
          </a:solidFill>
          <a:ln>
            <a:solidFill>
              <a:srgbClr val="422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1F6A64E6-B5AA-4875-83F8-D5B356339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0" y="4672701"/>
            <a:ext cx="2124751" cy="1993149"/>
          </a:xfrm>
          <a:prstGeom prst="rect">
            <a:avLst/>
          </a:prstGeom>
        </p:spPr>
      </p:pic>
      <p:pic>
        <p:nvPicPr>
          <p:cNvPr id="3074" name="Picture 2" descr="Report PNG Clipart | PNG M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77" y="4894635"/>
            <a:ext cx="1771215" cy="177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ảng đen Học Sinh PNG , Sinh Viên Clipart, Lớp Học, Giáo Dục PNG  và Vector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719" r="97500">
                        <a14:foregroundMark x1="75625" y1="78281" x2="75625" y2="78281"/>
                        <a14:foregroundMark x1="87813" y1="77969" x2="87813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892" y="4491010"/>
            <a:ext cx="2718681" cy="27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77A1BA9-53DC-41D0-BDC9-99FF781614A3}"/>
              </a:ext>
            </a:extLst>
          </p:cNvPr>
          <p:cNvSpPr txBox="1"/>
          <p:nvPr/>
        </p:nvSpPr>
        <p:spPr>
          <a:xfrm>
            <a:off x="8495893" y="5213094"/>
            <a:ext cx="165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#9Slide05 Israquella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schemeClr val="bg1"/>
                </a:solidFill>
                <a:latin typeface="#9Slide05 Israquella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Á</a:t>
            </a:r>
            <a:endParaRPr lang="en-US" sz="4000" b="1" dirty="0">
              <a:ln>
                <a:noFill/>
                <a:prstDash val="dashDot"/>
              </a:ln>
              <a:solidFill>
                <a:schemeClr val="bg1"/>
              </a:solidFill>
              <a:latin typeface="#9Slide05 Israquella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/>
      <p:bldP spid="47" grpId="0"/>
      <p:bldP spid="48" grpId="0"/>
      <p:bldP spid="50" grpId="0" animBg="1"/>
      <p:bldP spid="51" grpId="0" animBg="1"/>
      <p:bldP spid="52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NỘI DUNG BÀI HỌC</a:t>
            </a:r>
          </a:p>
        </p:txBody>
      </p:sp>
      <p:sp>
        <p:nvSpPr>
          <p:cNvPr id="5" name="Oval 4"/>
          <p:cNvSpPr/>
          <p:nvPr/>
        </p:nvSpPr>
        <p:spPr>
          <a:xfrm>
            <a:off x="2674503" y="4317229"/>
            <a:ext cx="1608956" cy="1700611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E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688A85-AB7E-416A-A8E5-DEC0E0445816}"/>
              </a:ext>
            </a:extLst>
          </p:cNvPr>
          <p:cNvGrpSpPr/>
          <p:nvPr/>
        </p:nvGrpSpPr>
        <p:grpSpPr>
          <a:xfrm>
            <a:off x="2422050" y="1458106"/>
            <a:ext cx="2098416" cy="4749315"/>
            <a:chOff x="3146377" y="3455373"/>
            <a:chExt cx="4196831" cy="9498627"/>
          </a:xfrm>
        </p:grpSpPr>
        <p:sp>
          <p:nvSpPr>
            <p:cNvPr id="7" name="Freeform 1">
              <a:extLst>
                <a:ext uri="{FF2B5EF4-FFF2-40B4-BE49-F238E27FC236}">
                  <a16:creationId xmlns:a16="http://schemas.microsoft.com/office/drawing/2014/main" id="{567C8C96-AB52-4BC9-9C0C-F59510FB9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331" y="3539853"/>
              <a:ext cx="3855544" cy="5021329"/>
            </a:xfrm>
            <a:custGeom>
              <a:avLst/>
              <a:gdLst>
                <a:gd name="T0" fmla="*/ 4994 w 5033"/>
                <a:gd name="T1" fmla="*/ 6551 h 6552"/>
                <a:gd name="T2" fmla="*/ 39 w 5033"/>
                <a:gd name="T3" fmla="*/ 6551 h 6552"/>
                <a:gd name="T4" fmla="*/ 39 w 5033"/>
                <a:gd name="T5" fmla="*/ 6551 h 6552"/>
                <a:gd name="T6" fmla="*/ 0 w 5033"/>
                <a:gd name="T7" fmla="*/ 6512 h 6552"/>
                <a:gd name="T8" fmla="*/ 0 w 5033"/>
                <a:gd name="T9" fmla="*/ 39 h 6552"/>
                <a:gd name="T10" fmla="*/ 0 w 5033"/>
                <a:gd name="T11" fmla="*/ 39 h 6552"/>
                <a:gd name="T12" fmla="*/ 39 w 5033"/>
                <a:gd name="T13" fmla="*/ 0 h 6552"/>
                <a:gd name="T14" fmla="*/ 4994 w 5033"/>
                <a:gd name="T15" fmla="*/ 0 h 6552"/>
                <a:gd name="T16" fmla="*/ 4994 w 5033"/>
                <a:gd name="T17" fmla="*/ 0 h 6552"/>
                <a:gd name="T18" fmla="*/ 5032 w 5033"/>
                <a:gd name="T19" fmla="*/ 39 h 6552"/>
                <a:gd name="T20" fmla="*/ 5032 w 5033"/>
                <a:gd name="T21" fmla="*/ 6512 h 6552"/>
                <a:gd name="T22" fmla="*/ 5032 w 5033"/>
                <a:gd name="T23" fmla="*/ 6512 h 6552"/>
                <a:gd name="T24" fmla="*/ 4994 w 5033"/>
                <a:gd name="T25" fmla="*/ 6551 h 6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33" h="6552">
                  <a:moveTo>
                    <a:pt x="4994" y="6551"/>
                  </a:moveTo>
                  <a:lnTo>
                    <a:pt x="39" y="6551"/>
                  </a:lnTo>
                  <a:lnTo>
                    <a:pt x="39" y="6551"/>
                  </a:lnTo>
                  <a:cubicBezTo>
                    <a:pt x="17" y="6551"/>
                    <a:pt x="0" y="6533"/>
                    <a:pt x="0" y="6512"/>
                  </a:cubicBezTo>
                  <a:lnTo>
                    <a:pt x="0" y="39"/>
                  </a:lnTo>
                  <a:lnTo>
                    <a:pt x="0" y="39"/>
                  </a:lnTo>
                  <a:cubicBezTo>
                    <a:pt x="0" y="17"/>
                    <a:pt x="17" y="0"/>
                    <a:pt x="39" y="0"/>
                  </a:cubicBezTo>
                  <a:lnTo>
                    <a:pt x="4994" y="0"/>
                  </a:lnTo>
                  <a:lnTo>
                    <a:pt x="4994" y="0"/>
                  </a:lnTo>
                  <a:cubicBezTo>
                    <a:pt x="5015" y="0"/>
                    <a:pt x="5032" y="17"/>
                    <a:pt x="5032" y="39"/>
                  </a:cubicBezTo>
                  <a:lnTo>
                    <a:pt x="5032" y="6512"/>
                  </a:lnTo>
                  <a:lnTo>
                    <a:pt x="5032" y="6512"/>
                  </a:lnTo>
                  <a:cubicBezTo>
                    <a:pt x="5032" y="6533"/>
                    <a:pt x="5015" y="6551"/>
                    <a:pt x="4994" y="655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417F9F37-A52C-4179-AF07-E0B16F351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855" y="3455373"/>
              <a:ext cx="4027876" cy="5190283"/>
            </a:xfrm>
            <a:custGeom>
              <a:avLst/>
              <a:gdLst>
                <a:gd name="T0" fmla="*/ 554 w 5255"/>
                <a:gd name="T1" fmla="*/ 221 h 6774"/>
                <a:gd name="T2" fmla="*/ 554 w 5255"/>
                <a:gd name="T3" fmla="*/ 221 h 6774"/>
                <a:gd name="T4" fmla="*/ 221 w 5255"/>
                <a:gd name="T5" fmla="*/ 554 h 6774"/>
                <a:gd name="T6" fmla="*/ 221 w 5255"/>
                <a:gd name="T7" fmla="*/ 6219 h 6774"/>
                <a:gd name="T8" fmla="*/ 221 w 5255"/>
                <a:gd name="T9" fmla="*/ 6219 h 6774"/>
                <a:gd name="T10" fmla="*/ 554 w 5255"/>
                <a:gd name="T11" fmla="*/ 6551 h 6774"/>
                <a:gd name="T12" fmla="*/ 4700 w 5255"/>
                <a:gd name="T13" fmla="*/ 6551 h 6774"/>
                <a:gd name="T14" fmla="*/ 4700 w 5255"/>
                <a:gd name="T15" fmla="*/ 6551 h 6774"/>
                <a:gd name="T16" fmla="*/ 5033 w 5255"/>
                <a:gd name="T17" fmla="*/ 6219 h 6774"/>
                <a:gd name="T18" fmla="*/ 5033 w 5255"/>
                <a:gd name="T19" fmla="*/ 554 h 6774"/>
                <a:gd name="T20" fmla="*/ 5033 w 5255"/>
                <a:gd name="T21" fmla="*/ 554 h 6774"/>
                <a:gd name="T22" fmla="*/ 4700 w 5255"/>
                <a:gd name="T23" fmla="*/ 221 h 6774"/>
                <a:gd name="T24" fmla="*/ 554 w 5255"/>
                <a:gd name="T25" fmla="*/ 221 h 6774"/>
                <a:gd name="T26" fmla="*/ 4700 w 5255"/>
                <a:gd name="T27" fmla="*/ 6773 h 6774"/>
                <a:gd name="T28" fmla="*/ 554 w 5255"/>
                <a:gd name="T29" fmla="*/ 6773 h 6774"/>
                <a:gd name="T30" fmla="*/ 554 w 5255"/>
                <a:gd name="T31" fmla="*/ 6773 h 6774"/>
                <a:gd name="T32" fmla="*/ 0 w 5255"/>
                <a:gd name="T33" fmla="*/ 6219 h 6774"/>
                <a:gd name="T34" fmla="*/ 0 w 5255"/>
                <a:gd name="T35" fmla="*/ 554 h 6774"/>
                <a:gd name="T36" fmla="*/ 0 w 5255"/>
                <a:gd name="T37" fmla="*/ 554 h 6774"/>
                <a:gd name="T38" fmla="*/ 554 w 5255"/>
                <a:gd name="T39" fmla="*/ 0 h 6774"/>
                <a:gd name="T40" fmla="*/ 4700 w 5255"/>
                <a:gd name="T41" fmla="*/ 0 h 6774"/>
                <a:gd name="T42" fmla="*/ 4700 w 5255"/>
                <a:gd name="T43" fmla="*/ 0 h 6774"/>
                <a:gd name="T44" fmla="*/ 5254 w 5255"/>
                <a:gd name="T45" fmla="*/ 554 h 6774"/>
                <a:gd name="T46" fmla="*/ 5254 w 5255"/>
                <a:gd name="T47" fmla="*/ 6219 h 6774"/>
                <a:gd name="T48" fmla="*/ 5254 w 5255"/>
                <a:gd name="T49" fmla="*/ 6219 h 6774"/>
                <a:gd name="T50" fmla="*/ 4700 w 5255"/>
                <a:gd name="T51" fmla="*/ 6773 h 6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55" h="6774">
                  <a:moveTo>
                    <a:pt x="554" y="221"/>
                  </a:moveTo>
                  <a:lnTo>
                    <a:pt x="554" y="221"/>
                  </a:lnTo>
                  <a:cubicBezTo>
                    <a:pt x="371" y="221"/>
                    <a:pt x="221" y="370"/>
                    <a:pt x="221" y="554"/>
                  </a:cubicBezTo>
                  <a:lnTo>
                    <a:pt x="221" y="6219"/>
                  </a:lnTo>
                  <a:lnTo>
                    <a:pt x="221" y="6219"/>
                  </a:lnTo>
                  <a:cubicBezTo>
                    <a:pt x="221" y="6402"/>
                    <a:pt x="371" y="6551"/>
                    <a:pt x="554" y="6551"/>
                  </a:cubicBezTo>
                  <a:lnTo>
                    <a:pt x="4700" y="6551"/>
                  </a:lnTo>
                  <a:lnTo>
                    <a:pt x="4700" y="6551"/>
                  </a:lnTo>
                  <a:cubicBezTo>
                    <a:pt x="4884" y="6551"/>
                    <a:pt x="5033" y="6402"/>
                    <a:pt x="5033" y="6219"/>
                  </a:cubicBezTo>
                  <a:lnTo>
                    <a:pt x="5033" y="554"/>
                  </a:lnTo>
                  <a:lnTo>
                    <a:pt x="5033" y="554"/>
                  </a:lnTo>
                  <a:cubicBezTo>
                    <a:pt x="5033" y="370"/>
                    <a:pt x="4884" y="221"/>
                    <a:pt x="4700" y="221"/>
                  </a:cubicBezTo>
                  <a:lnTo>
                    <a:pt x="554" y="221"/>
                  </a:lnTo>
                  <a:close/>
                  <a:moveTo>
                    <a:pt x="4700" y="6773"/>
                  </a:moveTo>
                  <a:lnTo>
                    <a:pt x="554" y="6773"/>
                  </a:lnTo>
                  <a:lnTo>
                    <a:pt x="554" y="6773"/>
                  </a:lnTo>
                  <a:cubicBezTo>
                    <a:pt x="249" y="6773"/>
                    <a:pt x="0" y="6525"/>
                    <a:pt x="0" y="6219"/>
                  </a:cubicBezTo>
                  <a:lnTo>
                    <a:pt x="0" y="554"/>
                  </a:lnTo>
                  <a:lnTo>
                    <a:pt x="0" y="554"/>
                  </a:lnTo>
                  <a:cubicBezTo>
                    <a:pt x="0" y="249"/>
                    <a:pt x="249" y="0"/>
                    <a:pt x="554" y="0"/>
                  </a:cubicBezTo>
                  <a:lnTo>
                    <a:pt x="4700" y="0"/>
                  </a:lnTo>
                  <a:lnTo>
                    <a:pt x="4700" y="0"/>
                  </a:lnTo>
                  <a:cubicBezTo>
                    <a:pt x="5006" y="0"/>
                    <a:pt x="5254" y="249"/>
                    <a:pt x="5254" y="554"/>
                  </a:cubicBezTo>
                  <a:lnTo>
                    <a:pt x="5254" y="6219"/>
                  </a:lnTo>
                  <a:lnTo>
                    <a:pt x="5254" y="6219"/>
                  </a:lnTo>
                  <a:cubicBezTo>
                    <a:pt x="5254" y="6525"/>
                    <a:pt x="5006" y="6773"/>
                    <a:pt x="4700" y="6773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97D7D563-C833-48C5-BACE-AA15563EB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331" y="7331192"/>
              <a:ext cx="3855544" cy="5457230"/>
            </a:xfrm>
            <a:custGeom>
              <a:avLst/>
              <a:gdLst>
                <a:gd name="T0" fmla="*/ 2516 w 5033"/>
                <a:gd name="T1" fmla="*/ 0 h 7120"/>
                <a:gd name="T2" fmla="*/ 1263 w 5033"/>
                <a:gd name="T3" fmla="*/ 1704 h 7120"/>
                <a:gd name="T4" fmla="*/ 1800 w 5033"/>
                <a:gd name="T5" fmla="*/ 1704 h 7120"/>
                <a:gd name="T6" fmla="*/ 1800 w 5033"/>
                <a:gd name="T7" fmla="*/ 2191 h 7120"/>
                <a:gd name="T8" fmla="*/ 1800 w 5033"/>
                <a:gd name="T9" fmla="*/ 2191 h 7120"/>
                <a:gd name="T10" fmla="*/ 0 w 5033"/>
                <a:gd name="T11" fmla="*/ 4602 h 7120"/>
                <a:gd name="T12" fmla="*/ 0 w 5033"/>
                <a:gd name="T13" fmla="*/ 4602 h 7120"/>
                <a:gd name="T14" fmla="*/ 2516 w 5033"/>
                <a:gd name="T15" fmla="*/ 7119 h 7120"/>
                <a:gd name="T16" fmla="*/ 2516 w 5033"/>
                <a:gd name="T17" fmla="*/ 7119 h 7120"/>
                <a:gd name="T18" fmla="*/ 5032 w 5033"/>
                <a:gd name="T19" fmla="*/ 4602 h 7120"/>
                <a:gd name="T20" fmla="*/ 5032 w 5033"/>
                <a:gd name="T21" fmla="*/ 4602 h 7120"/>
                <a:gd name="T22" fmla="*/ 3232 w 5033"/>
                <a:gd name="T23" fmla="*/ 2191 h 7120"/>
                <a:gd name="T24" fmla="*/ 3232 w 5033"/>
                <a:gd name="T25" fmla="*/ 1704 h 7120"/>
                <a:gd name="T26" fmla="*/ 3770 w 5033"/>
                <a:gd name="T27" fmla="*/ 1704 h 7120"/>
                <a:gd name="T28" fmla="*/ 2516 w 5033"/>
                <a:gd name="T29" fmla="*/ 0 h 7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33" h="7120">
                  <a:moveTo>
                    <a:pt x="2516" y="0"/>
                  </a:moveTo>
                  <a:lnTo>
                    <a:pt x="1263" y="1704"/>
                  </a:lnTo>
                  <a:lnTo>
                    <a:pt x="1800" y="1704"/>
                  </a:lnTo>
                  <a:lnTo>
                    <a:pt x="1800" y="2191"/>
                  </a:lnTo>
                  <a:lnTo>
                    <a:pt x="1800" y="2191"/>
                  </a:lnTo>
                  <a:cubicBezTo>
                    <a:pt x="760" y="2500"/>
                    <a:pt x="0" y="3462"/>
                    <a:pt x="0" y="4602"/>
                  </a:cubicBezTo>
                  <a:lnTo>
                    <a:pt x="0" y="4602"/>
                  </a:lnTo>
                  <a:cubicBezTo>
                    <a:pt x="0" y="5992"/>
                    <a:pt x="1127" y="7119"/>
                    <a:pt x="2516" y="7119"/>
                  </a:cubicBezTo>
                  <a:lnTo>
                    <a:pt x="2516" y="7119"/>
                  </a:lnTo>
                  <a:cubicBezTo>
                    <a:pt x="3906" y="7119"/>
                    <a:pt x="5032" y="5992"/>
                    <a:pt x="5032" y="4602"/>
                  </a:cubicBezTo>
                  <a:lnTo>
                    <a:pt x="5032" y="4602"/>
                  </a:lnTo>
                  <a:cubicBezTo>
                    <a:pt x="5032" y="3462"/>
                    <a:pt x="4273" y="2500"/>
                    <a:pt x="3232" y="2191"/>
                  </a:cubicBezTo>
                  <a:lnTo>
                    <a:pt x="3232" y="1704"/>
                  </a:lnTo>
                  <a:lnTo>
                    <a:pt x="3770" y="1704"/>
                  </a:lnTo>
                  <a:lnTo>
                    <a:pt x="2516" y="0"/>
                  </a:lnTo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153C426-51E2-4B94-B39B-2129F5CC0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377" y="7158857"/>
              <a:ext cx="4196831" cy="5795143"/>
            </a:xfrm>
            <a:custGeom>
              <a:avLst/>
              <a:gdLst>
                <a:gd name="T0" fmla="*/ 2738 w 5477"/>
                <a:gd name="T1" fmla="*/ 0 h 7563"/>
                <a:gd name="T2" fmla="*/ 2738 w 5477"/>
                <a:gd name="T3" fmla="*/ 0 h 7563"/>
                <a:gd name="T4" fmla="*/ 2560 w 5477"/>
                <a:gd name="T5" fmla="*/ 91 h 7563"/>
                <a:gd name="T6" fmla="*/ 1306 w 5477"/>
                <a:gd name="T7" fmla="*/ 1795 h 7563"/>
                <a:gd name="T8" fmla="*/ 1306 w 5477"/>
                <a:gd name="T9" fmla="*/ 1795 h 7563"/>
                <a:gd name="T10" fmla="*/ 1287 w 5477"/>
                <a:gd name="T11" fmla="*/ 2026 h 7563"/>
                <a:gd name="T12" fmla="*/ 1287 w 5477"/>
                <a:gd name="T13" fmla="*/ 2026 h 7563"/>
                <a:gd name="T14" fmla="*/ 1485 w 5477"/>
                <a:gd name="T15" fmla="*/ 2148 h 7563"/>
                <a:gd name="T16" fmla="*/ 1800 w 5477"/>
                <a:gd name="T17" fmla="*/ 2148 h 7563"/>
                <a:gd name="T18" fmla="*/ 1800 w 5477"/>
                <a:gd name="T19" fmla="*/ 2253 h 7563"/>
                <a:gd name="T20" fmla="*/ 1800 w 5477"/>
                <a:gd name="T21" fmla="*/ 2253 h 7563"/>
                <a:gd name="T22" fmla="*/ 0 w 5477"/>
                <a:gd name="T23" fmla="*/ 4824 h 7563"/>
                <a:gd name="T24" fmla="*/ 0 w 5477"/>
                <a:gd name="T25" fmla="*/ 4824 h 7563"/>
                <a:gd name="T26" fmla="*/ 2738 w 5477"/>
                <a:gd name="T27" fmla="*/ 7562 h 7563"/>
                <a:gd name="T28" fmla="*/ 2738 w 5477"/>
                <a:gd name="T29" fmla="*/ 7562 h 7563"/>
                <a:gd name="T30" fmla="*/ 5476 w 5477"/>
                <a:gd name="T31" fmla="*/ 4824 h 7563"/>
                <a:gd name="T32" fmla="*/ 5476 w 5477"/>
                <a:gd name="T33" fmla="*/ 4824 h 7563"/>
                <a:gd name="T34" fmla="*/ 3676 w 5477"/>
                <a:gd name="T35" fmla="*/ 2253 h 7563"/>
                <a:gd name="T36" fmla="*/ 3676 w 5477"/>
                <a:gd name="T37" fmla="*/ 2148 h 7563"/>
                <a:gd name="T38" fmla="*/ 3992 w 5477"/>
                <a:gd name="T39" fmla="*/ 2148 h 7563"/>
                <a:gd name="T40" fmla="*/ 3992 w 5477"/>
                <a:gd name="T41" fmla="*/ 2148 h 7563"/>
                <a:gd name="T42" fmla="*/ 4189 w 5477"/>
                <a:gd name="T43" fmla="*/ 2026 h 7563"/>
                <a:gd name="T44" fmla="*/ 4189 w 5477"/>
                <a:gd name="T45" fmla="*/ 2026 h 7563"/>
                <a:gd name="T46" fmla="*/ 4170 w 5477"/>
                <a:gd name="T47" fmla="*/ 1795 h 7563"/>
                <a:gd name="T48" fmla="*/ 2917 w 5477"/>
                <a:gd name="T49" fmla="*/ 91 h 7563"/>
                <a:gd name="T50" fmla="*/ 2917 w 5477"/>
                <a:gd name="T51" fmla="*/ 91 h 7563"/>
                <a:gd name="T52" fmla="*/ 2738 w 5477"/>
                <a:gd name="T53" fmla="*/ 0 h 7563"/>
                <a:gd name="T54" fmla="*/ 2738 w 5477"/>
                <a:gd name="T55" fmla="*/ 222 h 7563"/>
                <a:gd name="T56" fmla="*/ 3992 w 5477"/>
                <a:gd name="T57" fmla="*/ 1926 h 7563"/>
                <a:gd name="T58" fmla="*/ 3454 w 5477"/>
                <a:gd name="T59" fmla="*/ 1926 h 7563"/>
                <a:gd name="T60" fmla="*/ 3454 w 5477"/>
                <a:gd name="T61" fmla="*/ 2413 h 7563"/>
                <a:gd name="T62" fmla="*/ 3454 w 5477"/>
                <a:gd name="T63" fmla="*/ 2413 h 7563"/>
                <a:gd name="T64" fmla="*/ 5254 w 5477"/>
                <a:gd name="T65" fmla="*/ 4824 h 7563"/>
                <a:gd name="T66" fmla="*/ 5254 w 5477"/>
                <a:gd name="T67" fmla="*/ 4824 h 7563"/>
                <a:gd name="T68" fmla="*/ 2738 w 5477"/>
                <a:gd name="T69" fmla="*/ 7341 h 7563"/>
                <a:gd name="T70" fmla="*/ 2738 w 5477"/>
                <a:gd name="T71" fmla="*/ 7341 h 7563"/>
                <a:gd name="T72" fmla="*/ 222 w 5477"/>
                <a:gd name="T73" fmla="*/ 4824 h 7563"/>
                <a:gd name="T74" fmla="*/ 222 w 5477"/>
                <a:gd name="T75" fmla="*/ 4824 h 7563"/>
                <a:gd name="T76" fmla="*/ 2022 w 5477"/>
                <a:gd name="T77" fmla="*/ 2413 h 7563"/>
                <a:gd name="T78" fmla="*/ 2022 w 5477"/>
                <a:gd name="T79" fmla="*/ 1926 h 7563"/>
                <a:gd name="T80" fmla="*/ 1485 w 5477"/>
                <a:gd name="T81" fmla="*/ 1926 h 7563"/>
                <a:gd name="T82" fmla="*/ 2738 w 5477"/>
                <a:gd name="T83" fmla="*/ 222 h 7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77" h="7563">
                  <a:moveTo>
                    <a:pt x="2738" y="0"/>
                  </a:moveTo>
                  <a:lnTo>
                    <a:pt x="2738" y="0"/>
                  </a:lnTo>
                  <a:cubicBezTo>
                    <a:pt x="2668" y="0"/>
                    <a:pt x="2601" y="34"/>
                    <a:pt x="2560" y="91"/>
                  </a:cubicBezTo>
                  <a:lnTo>
                    <a:pt x="1306" y="1795"/>
                  </a:lnTo>
                  <a:lnTo>
                    <a:pt x="1306" y="1795"/>
                  </a:lnTo>
                  <a:cubicBezTo>
                    <a:pt x="1256" y="1862"/>
                    <a:pt x="1249" y="1952"/>
                    <a:pt x="1287" y="2026"/>
                  </a:cubicBezTo>
                  <a:lnTo>
                    <a:pt x="1287" y="2026"/>
                  </a:lnTo>
                  <a:cubicBezTo>
                    <a:pt x="1324" y="2101"/>
                    <a:pt x="1401" y="2148"/>
                    <a:pt x="1485" y="2148"/>
                  </a:cubicBezTo>
                  <a:lnTo>
                    <a:pt x="1800" y="2148"/>
                  </a:lnTo>
                  <a:lnTo>
                    <a:pt x="1800" y="2253"/>
                  </a:lnTo>
                  <a:lnTo>
                    <a:pt x="1800" y="2253"/>
                  </a:lnTo>
                  <a:cubicBezTo>
                    <a:pt x="733" y="2643"/>
                    <a:pt x="0" y="3677"/>
                    <a:pt x="0" y="4824"/>
                  </a:cubicBezTo>
                  <a:lnTo>
                    <a:pt x="0" y="4824"/>
                  </a:lnTo>
                  <a:cubicBezTo>
                    <a:pt x="0" y="6334"/>
                    <a:pt x="1228" y="7562"/>
                    <a:pt x="2738" y="7562"/>
                  </a:cubicBezTo>
                  <a:lnTo>
                    <a:pt x="2738" y="7562"/>
                  </a:lnTo>
                  <a:cubicBezTo>
                    <a:pt x="4248" y="7562"/>
                    <a:pt x="5476" y="6334"/>
                    <a:pt x="5476" y="4824"/>
                  </a:cubicBezTo>
                  <a:lnTo>
                    <a:pt x="5476" y="4824"/>
                  </a:lnTo>
                  <a:cubicBezTo>
                    <a:pt x="5476" y="3677"/>
                    <a:pt x="4744" y="2643"/>
                    <a:pt x="3676" y="2253"/>
                  </a:cubicBezTo>
                  <a:lnTo>
                    <a:pt x="3676" y="2148"/>
                  </a:lnTo>
                  <a:lnTo>
                    <a:pt x="3992" y="2148"/>
                  </a:lnTo>
                  <a:lnTo>
                    <a:pt x="3992" y="2148"/>
                  </a:lnTo>
                  <a:cubicBezTo>
                    <a:pt x="4075" y="2148"/>
                    <a:pt x="4152" y="2101"/>
                    <a:pt x="4189" y="2026"/>
                  </a:cubicBezTo>
                  <a:lnTo>
                    <a:pt x="4189" y="2026"/>
                  </a:lnTo>
                  <a:cubicBezTo>
                    <a:pt x="4227" y="1952"/>
                    <a:pt x="4220" y="1862"/>
                    <a:pt x="4170" y="1795"/>
                  </a:cubicBezTo>
                  <a:lnTo>
                    <a:pt x="2917" y="91"/>
                  </a:lnTo>
                  <a:lnTo>
                    <a:pt x="2917" y="91"/>
                  </a:lnTo>
                  <a:cubicBezTo>
                    <a:pt x="2875" y="34"/>
                    <a:pt x="2809" y="0"/>
                    <a:pt x="2738" y="0"/>
                  </a:cubicBezTo>
                  <a:close/>
                  <a:moveTo>
                    <a:pt x="2738" y="222"/>
                  </a:moveTo>
                  <a:lnTo>
                    <a:pt x="3992" y="1926"/>
                  </a:lnTo>
                  <a:lnTo>
                    <a:pt x="3454" y="1926"/>
                  </a:lnTo>
                  <a:lnTo>
                    <a:pt x="3454" y="2413"/>
                  </a:lnTo>
                  <a:lnTo>
                    <a:pt x="3454" y="2413"/>
                  </a:lnTo>
                  <a:cubicBezTo>
                    <a:pt x="4495" y="2722"/>
                    <a:pt x="5254" y="3684"/>
                    <a:pt x="5254" y="4824"/>
                  </a:cubicBezTo>
                  <a:lnTo>
                    <a:pt x="5254" y="4824"/>
                  </a:lnTo>
                  <a:cubicBezTo>
                    <a:pt x="5254" y="6214"/>
                    <a:pt x="4128" y="7341"/>
                    <a:pt x="2738" y="7341"/>
                  </a:cubicBezTo>
                  <a:lnTo>
                    <a:pt x="2738" y="7341"/>
                  </a:lnTo>
                  <a:cubicBezTo>
                    <a:pt x="1349" y="7341"/>
                    <a:pt x="222" y="6214"/>
                    <a:pt x="222" y="4824"/>
                  </a:cubicBezTo>
                  <a:lnTo>
                    <a:pt x="222" y="4824"/>
                  </a:lnTo>
                  <a:cubicBezTo>
                    <a:pt x="222" y="3684"/>
                    <a:pt x="982" y="2721"/>
                    <a:pt x="2022" y="2413"/>
                  </a:cubicBezTo>
                  <a:lnTo>
                    <a:pt x="2022" y="1926"/>
                  </a:lnTo>
                  <a:lnTo>
                    <a:pt x="1485" y="1926"/>
                  </a:lnTo>
                  <a:lnTo>
                    <a:pt x="2738" y="22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BBFDA7D-E129-4A23-A790-D31473B87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803" y="9397972"/>
              <a:ext cx="2938875" cy="2938876"/>
            </a:xfrm>
            <a:custGeom>
              <a:avLst/>
              <a:gdLst>
                <a:gd name="T0" fmla="*/ 1695 w 3392"/>
                <a:gd name="T1" fmla="*/ 0 h 3393"/>
                <a:gd name="T2" fmla="*/ 1695 w 3392"/>
                <a:gd name="T3" fmla="*/ 0 h 3393"/>
                <a:gd name="T4" fmla="*/ 0 w 3392"/>
                <a:gd name="T5" fmla="*/ 1696 h 3393"/>
                <a:gd name="T6" fmla="*/ 0 w 3392"/>
                <a:gd name="T7" fmla="*/ 1696 h 3393"/>
                <a:gd name="T8" fmla="*/ 1695 w 3392"/>
                <a:gd name="T9" fmla="*/ 3392 h 3393"/>
                <a:gd name="T10" fmla="*/ 1695 w 3392"/>
                <a:gd name="T11" fmla="*/ 3392 h 3393"/>
                <a:gd name="T12" fmla="*/ 3391 w 3392"/>
                <a:gd name="T13" fmla="*/ 1696 h 3393"/>
                <a:gd name="T14" fmla="*/ 3391 w 3392"/>
                <a:gd name="T15" fmla="*/ 1696 h 3393"/>
                <a:gd name="T16" fmla="*/ 1695 w 3392"/>
                <a:gd name="T17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2" h="3393">
                  <a:moveTo>
                    <a:pt x="1695" y="0"/>
                  </a:moveTo>
                  <a:lnTo>
                    <a:pt x="1695" y="0"/>
                  </a:lnTo>
                  <a:cubicBezTo>
                    <a:pt x="759" y="0"/>
                    <a:pt x="0" y="759"/>
                    <a:pt x="0" y="1696"/>
                  </a:cubicBezTo>
                  <a:lnTo>
                    <a:pt x="0" y="1696"/>
                  </a:lnTo>
                  <a:cubicBezTo>
                    <a:pt x="0" y="2632"/>
                    <a:pt x="759" y="3392"/>
                    <a:pt x="1695" y="3392"/>
                  </a:cubicBezTo>
                  <a:lnTo>
                    <a:pt x="1695" y="3392"/>
                  </a:lnTo>
                  <a:cubicBezTo>
                    <a:pt x="2632" y="3392"/>
                    <a:pt x="3391" y="2632"/>
                    <a:pt x="3391" y="1696"/>
                  </a:cubicBezTo>
                  <a:lnTo>
                    <a:pt x="3391" y="1696"/>
                  </a:lnTo>
                  <a:cubicBezTo>
                    <a:pt x="3391" y="759"/>
                    <a:pt x="2632" y="0"/>
                    <a:pt x="169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DD9940-8C65-4641-A2A5-E4F7F75E54A3}"/>
              </a:ext>
            </a:extLst>
          </p:cNvPr>
          <p:cNvGrpSpPr/>
          <p:nvPr/>
        </p:nvGrpSpPr>
        <p:grpSpPr>
          <a:xfrm>
            <a:off x="5005668" y="1458106"/>
            <a:ext cx="2098416" cy="4749315"/>
            <a:chOff x="7775731" y="3455373"/>
            <a:chExt cx="4196831" cy="9498627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465D781-DD2C-4388-9946-50A764EBD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686" y="3539853"/>
              <a:ext cx="3855544" cy="5021329"/>
            </a:xfrm>
            <a:custGeom>
              <a:avLst/>
              <a:gdLst>
                <a:gd name="T0" fmla="*/ 4993 w 5032"/>
                <a:gd name="T1" fmla="*/ 6551 h 6552"/>
                <a:gd name="T2" fmla="*/ 39 w 5032"/>
                <a:gd name="T3" fmla="*/ 6551 h 6552"/>
                <a:gd name="T4" fmla="*/ 39 w 5032"/>
                <a:gd name="T5" fmla="*/ 6551 h 6552"/>
                <a:gd name="T6" fmla="*/ 0 w 5032"/>
                <a:gd name="T7" fmla="*/ 6512 h 6552"/>
                <a:gd name="T8" fmla="*/ 0 w 5032"/>
                <a:gd name="T9" fmla="*/ 39 h 6552"/>
                <a:gd name="T10" fmla="*/ 0 w 5032"/>
                <a:gd name="T11" fmla="*/ 39 h 6552"/>
                <a:gd name="T12" fmla="*/ 39 w 5032"/>
                <a:gd name="T13" fmla="*/ 0 h 6552"/>
                <a:gd name="T14" fmla="*/ 4993 w 5032"/>
                <a:gd name="T15" fmla="*/ 0 h 6552"/>
                <a:gd name="T16" fmla="*/ 4993 w 5032"/>
                <a:gd name="T17" fmla="*/ 0 h 6552"/>
                <a:gd name="T18" fmla="*/ 5031 w 5032"/>
                <a:gd name="T19" fmla="*/ 39 h 6552"/>
                <a:gd name="T20" fmla="*/ 5031 w 5032"/>
                <a:gd name="T21" fmla="*/ 6512 h 6552"/>
                <a:gd name="T22" fmla="*/ 5031 w 5032"/>
                <a:gd name="T23" fmla="*/ 6512 h 6552"/>
                <a:gd name="T24" fmla="*/ 4993 w 5032"/>
                <a:gd name="T25" fmla="*/ 6551 h 6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32" h="6552">
                  <a:moveTo>
                    <a:pt x="4993" y="6551"/>
                  </a:moveTo>
                  <a:lnTo>
                    <a:pt x="39" y="6551"/>
                  </a:lnTo>
                  <a:lnTo>
                    <a:pt x="39" y="6551"/>
                  </a:lnTo>
                  <a:cubicBezTo>
                    <a:pt x="17" y="6551"/>
                    <a:pt x="0" y="6533"/>
                    <a:pt x="0" y="6512"/>
                  </a:cubicBezTo>
                  <a:lnTo>
                    <a:pt x="0" y="39"/>
                  </a:lnTo>
                  <a:lnTo>
                    <a:pt x="0" y="39"/>
                  </a:lnTo>
                  <a:cubicBezTo>
                    <a:pt x="0" y="17"/>
                    <a:pt x="17" y="0"/>
                    <a:pt x="39" y="0"/>
                  </a:cubicBezTo>
                  <a:lnTo>
                    <a:pt x="4993" y="0"/>
                  </a:lnTo>
                  <a:lnTo>
                    <a:pt x="4993" y="0"/>
                  </a:lnTo>
                  <a:cubicBezTo>
                    <a:pt x="5014" y="0"/>
                    <a:pt x="5031" y="17"/>
                    <a:pt x="5031" y="39"/>
                  </a:cubicBezTo>
                  <a:lnTo>
                    <a:pt x="5031" y="6512"/>
                  </a:lnTo>
                  <a:lnTo>
                    <a:pt x="5031" y="6512"/>
                  </a:lnTo>
                  <a:cubicBezTo>
                    <a:pt x="5031" y="6533"/>
                    <a:pt x="5014" y="6551"/>
                    <a:pt x="4993" y="655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E3E7AF7-F2AB-4B63-96A5-24A4EA2BE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0209" y="3455373"/>
              <a:ext cx="4024496" cy="5190283"/>
            </a:xfrm>
            <a:custGeom>
              <a:avLst/>
              <a:gdLst>
                <a:gd name="T0" fmla="*/ 554 w 5254"/>
                <a:gd name="T1" fmla="*/ 221 h 6774"/>
                <a:gd name="T2" fmla="*/ 554 w 5254"/>
                <a:gd name="T3" fmla="*/ 221 h 6774"/>
                <a:gd name="T4" fmla="*/ 222 w 5254"/>
                <a:gd name="T5" fmla="*/ 554 h 6774"/>
                <a:gd name="T6" fmla="*/ 222 w 5254"/>
                <a:gd name="T7" fmla="*/ 6219 h 6774"/>
                <a:gd name="T8" fmla="*/ 222 w 5254"/>
                <a:gd name="T9" fmla="*/ 6219 h 6774"/>
                <a:gd name="T10" fmla="*/ 554 w 5254"/>
                <a:gd name="T11" fmla="*/ 6551 h 6774"/>
                <a:gd name="T12" fmla="*/ 4699 w 5254"/>
                <a:gd name="T13" fmla="*/ 6551 h 6774"/>
                <a:gd name="T14" fmla="*/ 4699 w 5254"/>
                <a:gd name="T15" fmla="*/ 6551 h 6774"/>
                <a:gd name="T16" fmla="*/ 5032 w 5254"/>
                <a:gd name="T17" fmla="*/ 6219 h 6774"/>
                <a:gd name="T18" fmla="*/ 5032 w 5254"/>
                <a:gd name="T19" fmla="*/ 554 h 6774"/>
                <a:gd name="T20" fmla="*/ 5032 w 5254"/>
                <a:gd name="T21" fmla="*/ 554 h 6774"/>
                <a:gd name="T22" fmla="*/ 4699 w 5254"/>
                <a:gd name="T23" fmla="*/ 221 h 6774"/>
                <a:gd name="T24" fmla="*/ 554 w 5254"/>
                <a:gd name="T25" fmla="*/ 221 h 6774"/>
                <a:gd name="T26" fmla="*/ 4699 w 5254"/>
                <a:gd name="T27" fmla="*/ 6773 h 6774"/>
                <a:gd name="T28" fmla="*/ 554 w 5254"/>
                <a:gd name="T29" fmla="*/ 6773 h 6774"/>
                <a:gd name="T30" fmla="*/ 554 w 5254"/>
                <a:gd name="T31" fmla="*/ 6773 h 6774"/>
                <a:gd name="T32" fmla="*/ 0 w 5254"/>
                <a:gd name="T33" fmla="*/ 6219 h 6774"/>
                <a:gd name="T34" fmla="*/ 0 w 5254"/>
                <a:gd name="T35" fmla="*/ 554 h 6774"/>
                <a:gd name="T36" fmla="*/ 0 w 5254"/>
                <a:gd name="T37" fmla="*/ 554 h 6774"/>
                <a:gd name="T38" fmla="*/ 554 w 5254"/>
                <a:gd name="T39" fmla="*/ 0 h 6774"/>
                <a:gd name="T40" fmla="*/ 4699 w 5254"/>
                <a:gd name="T41" fmla="*/ 0 h 6774"/>
                <a:gd name="T42" fmla="*/ 4699 w 5254"/>
                <a:gd name="T43" fmla="*/ 0 h 6774"/>
                <a:gd name="T44" fmla="*/ 5253 w 5254"/>
                <a:gd name="T45" fmla="*/ 554 h 6774"/>
                <a:gd name="T46" fmla="*/ 5253 w 5254"/>
                <a:gd name="T47" fmla="*/ 6219 h 6774"/>
                <a:gd name="T48" fmla="*/ 5253 w 5254"/>
                <a:gd name="T49" fmla="*/ 6219 h 6774"/>
                <a:gd name="T50" fmla="*/ 4699 w 5254"/>
                <a:gd name="T51" fmla="*/ 6773 h 6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54" h="6774">
                  <a:moveTo>
                    <a:pt x="554" y="221"/>
                  </a:moveTo>
                  <a:lnTo>
                    <a:pt x="554" y="221"/>
                  </a:lnTo>
                  <a:cubicBezTo>
                    <a:pt x="371" y="221"/>
                    <a:pt x="222" y="370"/>
                    <a:pt x="222" y="554"/>
                  </a:cubicBezTo>
                  <a:lnTo>
                    <a:pt x="222" y="6219"/>
                  </a:lnTo>
                  <a:lnTo>
                    <a:pt x="222" y="6219"/>
                  </a:lnTo>
                  <a:cubicBezTo>
                    <a:pt x="222" y="6402"/>
                    <a:pt x="371" y="6551"/>
                    <a:pt x="554" y="6551"/>
                  </a:cubicBezTo>
                  <a:lnTo>
                    <a:pt x="4699" y="6551"/>
                  </a:lnTo>
                  <a:lnTo>
                    <a:pt x="4699" y="6551"/>
                  </a:lnTo>
                  <a:cubicBezTo>
                    <a:pt x="4883" y="6551"/>
                    <a:pt x="5032" y="6402"/>
                    <a:pt x="5032" y="6219"/>
                  </a:cubicBezTo>
                  <a:lnTo>
                    <a:pt x="5032" y="554"/>
                  </a:lnTo>
                  <a:lnTo>
                    <a:pt x="5032" y="554"/>
                  </a:lnTo>
                  <a:cubicBezTo>
                    <a:pt x="5032" y="370"/>
                    <a:pt x="4883" y="221"/>
                    <a:pt x="4699" y="221"/>
                  </a:cubicBezTo>
                  <a:lnTo>
                    <a:pt x="554" y="221"/>
                  </a:lnTo>
                  <a:close/>
                  <a:moveTo>
                    <a:pt x="4699" y="6773"/>
                  </a:moveTo>
                  <a:lnTo>
                    <a:pt x="554" y="6773"/>
                  </a:lnTo>
                  <a:lnTo>
                    <a:pt x="554" y="6773"/>
                  </a:lnTo>
                  <a:cubicBezTo>
                    <a:pt x="249" y="6773"/>
                    <a:pt x="0" y="6525"/>
                    <a:pt x="0" y="6219"/>
                  </a:cubicBezTo>
                  <a:lnTo>
                    <a:pt x="0" y="554"/>
                  </a:lnTo>
                  <a:lnTo>
                    <a:pt x="0" y="554"/>
                  </a:lnTo>
                  <a:cubicBezTo>
                    <a:pt x="0" y="249"/>
                    <a:pt x="249" y="0"/>
                    <a:pt x="554" y="0"/>
                  </a:cubicBezTo>
                  <a:lnTo>
                    <a:pt x="4699" y="0"/>
                  </a:lnTo>
                  <a:lnTo>
                    <a:pt x="4699" y="0"/>
                  </a:lnTo>
                  <a:cubicBezTo>
                    <a:pt x="5005" y="0"/>
                    <a:pt x="5253" y="249"/>
                    <a:pt x="5253" y="554"/>
                  </a:cubicBezTo>
                  <a:lnTo>
                    <a:pt x="5253" y="6219"/>
                  </a:lnTo>
                  <a:lnTo>
                    <a:pt x="5253" y="6219"/>
                  </a:lnTo>
                  <a:cubicBezTo>
                    <a:pt x="5253" y="6525"/>
                    <a:pt x="5005" y="6773"/>
                    <a:pt x="4699" y="6773"/>
                  </a:cubicBezTo>
                  <a:close/>
                </a:path>
              </a:pathLst>
            </a:custGeom>
            <a:solidFill>
              <a:srgbClr val="119CF4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F3A8CDE-D2AF-4811-B529-81BB1C211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686" y="7331192"/>
              <a:ext cx="3855544" cy="5457230"/>
            </a:xfrm>
            <a:custGeom>
              <a:avLst/>
              <a:gdLst>
                <a:gd name="T0" fmla="*/ 2516 w 5032"/>
                <a:gd name="T1" fmla="*/ 0 h 7120"/>
                <a:gd name="T2" fmla="*/ 1263 w 5032"/>
                <a:gd name="T3" fmla="*/ 1704 h 7120"/>
                <a:gd name="T4" fmla="*/ 1800 w 5032"/>
                <a:gd name="T5" fmla="*/ 1704 h 7120"/>
                <a:gd name="T6" fmla="*/ 1800 w 5032"/>
                <a:gd name="T7" fmla="*/ 2191 h 7120"/>
                <a:gd name="T8" fmla="*/ 1800 w 5032"/>
                <a:gd name="T9" fmla="*/ 2191 h 7120"/>
                <a:gd name="T10" fmla="*/ 0 w 5032"/>
                <a:gd name="T11" fmla="*/ 4602 h 7120"/>
                <a:gd name="T12" fmla="*/ 0 w 5032"/>
                <a:gd name="T13" fmla="*/ 4602 h 7120"/>
                <a:gd name="T14" fmla="*/ 2516 w 5032"/>
                <a:gd name="T15" fmla="*/ 7119 h 7120"/>
                <a:gd name="T16" fmla="*/ 2516 w 5032"/>
                <a:gd name="T17" fmla="*/ 7119 h 7120"/>
                <a:gd name="T18" fmla="*/ 5031 w 5032"/>
                <a:gd name="T19" fmla="*/ 4602 h 7120"/>
                <a:gd name="T20" fmla="*/ 5031 w 5032"/>
                <a:gd name="T21" fmla="*/ 4602 h 7120"/>
                <a:gd name="T22" fmla="*/ 3231 w 5032"/>
                <a:gd name="T23" fmla="*/ 2191 h 7120"/>
                <a:gd name="T24" fmla="*/ 3231 w 5032"/>
                <a:gd name="T25" fmla="*/ 1704 h 7120"/>
                <a:gd name="T26" fmla="*/ 3769 w 5032"/>
                <a:gd name="T27" fmla="*/ 1704 h 7120"/>
                <a:gd name="T28" fmla="*/ 2516 w 5032"/>
                <a:gd name="T29" fmla="*/ 0 h 7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32" h="7120">
                  <a:moveTo>
                    <a:pt x="2516" y="0"/>
                  </a:moveTo>
                  <a:lnTo>
                    <a:pt x="1263" y="1704"/>
                  </a:lnTo>
                  <a:lnTo>
                    <a:pt x="1800" y="1704"/>
                  </a:lnTo>
                  <a:lnTo>
                    <a:pt x="1800" y="2191"/>
                  </a:lnTo>
                  <a:lnTo>
                    <a:pt x="1800" y="2191"/>
                  </a:lnTo>
                  <a:cubicBezTo>
                    <a:pt x="760" y="2500"/>
                    <a:pt x="0" y="3462"/>
                    <a:pt x="0" y="4602"/>
                  </a:cubicBezTo>
                  <a:lnTo>
                    <a:pt x="0" y="4602"/>
                  </a:lnTo>
                  <a:cubicBezTo>
                    <a:pt x="0" y="5992"/>
                    <a:pt x="1127" y="7119"/>
                    <a:pt x="2516" y="7119"/>
                  </a:cubicBezTo>
                  <a:lnTo>
                    <a:pt x="2516" y="7119"/>
                  </a:lnTo>
                  <a:cubicBezTo>
                    <a:pt x="3905" y="7119"/>
                    <a:pt x="5031" y="5992"/>
                    <a:pt x="5031" y="4602"/>
                  </a:cubicBezTo>
                  <a:lnTo>
                    <a:pt x="5031" y="4602"/>
                  </a:lnTo>
                  <a:cubicBezTo>
                    <a:pt x="5031" y="3462"/>
                    <a:pt x="4272" y="2500"/>
                    <a:pt x="3231" y="2191"/>
                  </a:cubicBezTo>
                  <a:lnTo>
                    <a:pt x="3231" y="1704"/>
                  </a:lnTo>
                  <a:lnTo>
                    <a:pt x="3769" y="1704"/>
                  </a:lnTo>
                  <a:lnTo>
                    <a:pt x="2516" y="0"/>
                  </a:lnTo>
                </a:path>
              </a:pathLst>
            </a:custGeom>
            <a:solidFill>
              <a:srgbClr val="119CF4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8733C42-F534-4417-B06C-B0B01B750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5731" y="7158857"/>
              <a:ext cx="4196831" cy="5795143"/>
            </a:xfrm>
            <a:custGeom>
              <a:avLst/>
              <a:gdLst>
                <a:gd name="T0" fmla="*/ 2738 w 5476"/>
                <a:gd name="T1" fmla="*/ 0 h 7563"/>
                <a:gd name="T2" fmla="*/ 2738 w 5476"/>
                <a:gd name="T3" fmla="*/ 0 h 7563"/>
                <a:gd name="T4" fmla="*/ 2560 w 5476"/>
                <a:gd name="T5" fmla="*/ 91 h 7563"/>
                <a:gd name="T6" fmla="*/ 1306 w 5476"/>
                <a:gd name="T7" fmla="*/ 1795 h 7563"/>
                <a:gd name="T8" fmla="*/ 1306 w 5476"/>
                <a:gd name="T9" fmla="*/ 1795 h 7563"/>
                <a:gd name="T10" fmla="*/ 1287 w 5476"/>
                <a:gd name="T11" fmla="*/ 2026 h 7563"/>
                <a:gd name="T12" fmla="*/ 1287 w 5476"/>
                <a:gd name="T13" fmla="*/ 2026 h 7563"/>
                <a:gd name="T14" fmla="*/ 1485 w 5476"/>
                <a:gd name="T15" fmla="*/ 2148 h 7563"/>
                <a:gd name="T16" fmla="*/ 1800 w 5476"/>
                <a:gd name="T17" fmla="*/ 2148 h 7563"/>
                <a:gd name="T18" fmla="*/ 1800 w 5476"/>
                <a:gd name="T19" fmla="*/ 2253 h 7563"/>
                <a:gd name="T20" fmla="*/ 1800 w 5476"/>
                <a:gd name="T21" fmla="*/ 2253 h 7563"/>
                <a:gd name="T22" fmla="*/ 0 w 5476"/>
                <a:gd name="T23" fmla="*/ 4824 h 7563"/>
                <a:gd name="T24" fmla="*/ 0 w 5476"/>
                <a:gd name="T25" fmla="*/ 4824 h 7563"/>
                <a:gd name="T26" fmla="*/ 2738 w 5476"/>
                <a:gd name="T27" fmla="*/ 7562 h 7563"/>
                <a:gd name="T28" fmla="*/ 2738 w 5476"/>
                <a:gd name="T29" fmla="*/ 7562 h 7563"/>
                <a:gd name="T30" fmla="*/ 5475 w 5476"/>
                <a:gd name="T31" fmla="*/ 4824 h 7563"/>
                <a:gd name="T32" fmla="*/ 5475 w 5476"/>
                <a:gd name="T33" fmla="*/ 4824 h 7563"/>
                <a:gd name="T34" fmla="*/ 3675 w 5476"/>
                <a:gd name="T35" fmla="*/ 2253 h 7563"/>
                <a:gd name="T36" fmla="*/ 3675 w 5476"/>
                <a:gd name="T37" fmla="*/ 2148 h 7563"/>
                <a:gd name="T38" fmla="*/ 3991 w 5476"/>
                <a:gd name="T39" fmla="*/ 2148 h 7563"/>
                <a:gd name="T40" fmla="*/ 3991 w 5476"/>
                <a:gd name="T41" fmla="*/ 2148 h 7563"/>
                <a:gd name="T42" fmla="*/ 4188 w 5476"/>
                <a:gd name="T43" fmla="*/ 2026 h 7563"/>
                <a:gd name="T44" fmla="*/ 4188 w 5476"/>
                <a:gd name="T45" fmla="*/ 2026 h 7563"/>
                <a:gd name="T46" fmla="*/ 4169 w 5476"/>
                <a:gd name="T47" fmla="*/ 1795 h 7563"/>
                <a:gd name="T48" fmla="*/ 2916 w 5476"/>
                <a:gd name="T49" fmla="*/ 91 h 7563"/>
                <a:gd name="T50" fmla="*/ 2916 w 5476"/>
                <a:gd name="T51" fmla="*/ 91 h 7563"/>
                <a:gd name="T52" fmla="*/ 2738 w 5476"/>
                <a:gd name="T53" fmla="*/ 0 h 7563"/>
                <a:gd name="T54" fmla="*/ 2738 w 5476"/>
                <a:gd name="T55" fmla="*/ 222 h 7563"/>
                <a:gd name="T56" fmla="*/ 3991 w 5476"/>
                <a:gd name="T57" fmla="*/ 1926 h 7563"/>
                <a:gd name="T58" fmla="*/ 3453 w 5476"/>
                <a:gd name="T59" fmla="*/ 1926 h 7563"/>
                <a:gd name="T60" fmla="*/ 3453 w 5476"/>
                <a:gd name="T61" fmla="*/ 2413 h 7563"/>
                <a:gd name="T62" fmla="*/ 3453 w 5476"/>
                <a:gd name="T63" fmla="*/ 2413 h 7563"/>
                <a:gd name="T64" fmla="*/ 5253 w 5476"/>
                <a:gd name="T65" fmla="*/ 4824 h 7563"/>
                <a:gd name="T66" fmla="*/ 5253 w 5476"/>
                <a:gd name="T67" fmla="*/ 4824 h 7563"/>
                <a:gd name="T68" fmla="*/ 2738 w 5476"/>
                <a:gd name="T69" fmla="*/ 7341 h 7563"/>
                <a:gd name="T70" fmla="*/ 2738 w 5476"/>
                <a:gd name="T71" fmla="*/ 7341 h 7563"/>
                <a:gd name="T72" fmla="*/ 222 w 5476"/>
                <a:gd name="T73" fmla="*/ 4824 h 7563"/>
                <a:gd name="T74" fmla="*/ 222 w 5476"/>
                <a:gd name="T75" fmla="*/ 4824 h 7563"/>
                <a:gd name="T76" fmla="*/ 2022 w 5476"/>
                <a:gd name="T77" fmla="*/ 2413 h 7563"/>
                <a:gd name="T78" fmla="*/ 2022 w 5476"/>
                <a:gd name="T79" fmla="*/ 1926 h 7563"/>
                <a:gd name="T80" fmla="*/ 1485 w 5476"/>
                <a:gd name="T81" fmla="*/ 1926 h 7563"/>
                <a:gd name="T82" fmla="*/ 2738 w 5476"/>
                <a:gd name="T83" fmla="*/ 222 h 7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76" h="7563">
                  <a:moveTo>
                    <a:pt x="2738" y="0"/>
                  </a:moveTo>
                  <a:lnTo>
                    <a:pt x="2738" y="0"/>
                  </a:lnTo>
                  <a:cubicBezTo>
                    <a:pt x="2668" y="0"/>
                    <a:pt x="2601" y="34"/>
                    <a:pt x="2560" y="91"/>
                  </a:cubicBezTo>
                  <a:lnTo>
                    <a:pt x="1306" y="1795"/>
                  </a:lnTo>
                  <a:lnTo>
                    <a:pt x="1306" y="1795"/>
                  </a:lnTo>
                  <a:cubicBezTo>
                    <a:pt x="1256" y="1862"/>
                    <a:pt x="1250" y="1952"/>
                    <a:pt x="1287" y="2026"/>
                  </a:cubicBezTo>
                  <a:lnTo>
                    <a:pt x="1287" y="2026"/>
                  </a:lnTo>
                  <a:cubicBezTo>
                    <a:pt x="1325" y="2101"/>
                    <a:pt x="1401" y="2148"/>
                    <a:pt x="1485" y="2148"/>
                  </a:cubicBezTo>
                  <a:lnTo>
                    <a:pt x="1800" y="2148"/>
                  </a:lnTo>
                  <a:lnTo>
                    <a:pt x="1800" y="2253"/>
                  </a:lnTo>
                  <a:lnTo>
                    <a:pt x="1800" y="2253"/>
                  </a:lnTo>
                  <a:cubicBezTo>
                    <a:pt x="733" y="2643"/>
                    <a:pt x="0" y="3677"/>
                    <a:pt x="0" y="4824"/>
                  </a:cubicBezTo>
                  <a:lnTo>
                    <a:pt x="0" y="4824"/>
                  </a:lnTo>
                  <a:cubicBezTo>
                    <a:pt x="0" y="6334"/>
                    <a:pt x="1228" y="7562"/>
                    <a:pt x="2738" y="7562"/>
                  </a:cubicBezTo>
                  <a:lnTo>
                    <a:pt x="2738" y="7562"/>
                  </a:lnTo>
                  <a:cubicBezTo>
                    <a:pt x="4247" y="7562"/>
                    <a:pt x="5475" y="6334"/>
                    <a:pt x="5475" y="4824"/>
                  </a:cubicBezTo>
                  <a:lnTo>
                    <a:pt x="5475" y="4824"/>
                  </a:lnTo>
                  <a:cubicBezTo>
                    <a:pt x="5475" y="3677"/>
                    <a:pt x="4743" y="2643"/>
                    <a:pt x="3675" y="2253"/>
                  </a:cubicBezTo>
                  <a:lnTo>
                    <a:pt x="3675" y="2148"/>
                  </a:lnTo>
                  <a:lnTo>
                    <a:pt x="3991" y="2148"/>
                  </a:lnTo>
                  <a:lnTo>
                    <a:pt x="3991" y="2148"/>
                  </a:lnTo>
                  <a:cubicBezTo>
                    <a:pt x="4074" y="2148"/>
                    <a:pt x="4151" y="2101"/>
                    <a:pt x="4188" y="2026"/>
                  </a:cubicBezTo>
                  <a:lnTo>
                    <a:pt x="4188" y="2026"/>
                  </a:lnTo>
                  <a:cubicBezTo>
                    <a:pt x="4226" y="1952"/>
                    <a:pt x="4219" y="1862"/>
                    <a:pt x="4169" y="1795"/>
                  </a:cubicBezTo>
                  <a:lnTo>
                    <a:pt x="2916" y="91"/>
                  </a:lnTo>
                  <a:lnTo>
                    <a:pt x="2916" y="91"/>
                  </a:lnTo>
                  <a:cubicBezTo>
                    <a:pt x="2874" y="34"/>
                    <a:pt x="2808" y="0"/>
                    <a:pt x="2738" y="0"/>
                  </a:cubicBezTo>
                  <a:close/>
                  <a:moveTo>
                    <a:pt x="2738" y="222"/>
                  </a:moveTo>
                  <a:lnTo>
                    <a:pt x="3991" y="1926"/>
                  </a:lnTo>
                  <a:lnTo>
                    <a:pt x="3453" y="1926"/>
                  </a:lnTo>
                  <a:lnTo>
                    <a:pt x="3453" y="2413"/>
                  </a:lnTo>
                  <a:lnTo>
                    <a:pt x="3453" y="2413"/>
                  </a:lnTo>
                  <a:cubicBezTo>
                    <a:pt x="4494" y="2722"/>
                    <a:pt x="5253" y="3684"/>
                    <a:pt x="5253" y="4824"/>
                  </a:cubicBezTo>
                  <a:lnTo>
                    <a:pt x="5253" y="4824"/>
                  </a:lnTo>
                  <a:cubicBezTo>
                    <a:pt x="5253" y="6214"/>
                    <a:pt x="4127" y="7341"/>
                    <a:pt x="2738" y="7341"/>
                  </a:cubicBezTo>
                  <a:lnTo>
                    <a:pt x="2738" y="7341"/>
                  </a:lnTo>
                  <a:cubicBezTo>
                    <a:pt x="1349" y="7341"/>
                    <a:pt x="222" y="6214"/>
                    <a:pt x="222" y="4824"/>
                  </a:cubicBezTo>
                  <a:lnTo>
                    <a:pt x="222" y="4824"/>
                  </a:lnTo>
                  <a:cubicBezTo>
                    <a:pt x="222" y="3684"/>
                    <a:pt x="982" y="2721"/>
                    <a:pt x="2022" y="2413"/>
                  </a:cubicBezTo>
                  <a:lnTo>
                    <a:pt x="2022" y="1926"/>
                  </a:lnTo>
                  <a:lnTo>
                    <a:pt x="1485" y="1926"/>
                  </a:lnTo>
                  <a:lnTo>
                    <a:pt x="2738" y="22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67C86E-0A97-4904-B8F6-0A76F9AF4DB9}"/>
              </a:ext>
            </a:extLst>
          </p:cNvPr>
          <p:cNvGrpSpPr/>
          <p:nvPr/>
        </p:nvGrpSpPr>
        <p:grpSpPr>
          <a:xfrm>
            <a:off x="7634903" y="1458106"/>
            <a:ext cx="2013939" cy="4666525"/>
            <a:chOff x="12470801" y="2765090"/>
            <a:chExt cx="4027876" cy="9333049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F1CBECC-FFEA-4584-98D5-BD86E2848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5277" y="2849570"/>
              <a:ext cx="3855544" cy="5021329"/>
            </a:xfrm>
            <a:custGeom>
              <a:avLst/>
              <a:gdLst>
                <a:gd name="T0" fmla="*/ 4994 w 5033"/>
                <a:gd name="T1" fmla="*/ 6551 h 6552"/>
                <a:gd name="T2" fmla="*/ 39 w 5033"/>
                <a:gd name="T3" fmla="*/ 6551 h 6552"/>
                <a:gd name="T4" fmla="*/ 39 w 5033"/>
                <a:gd name="T5" fmla="*/ 6551 h 6552"/>
                <a:gd name="T6" fmla="*/ 0 w 5033"/>
                <a:gd name="T7" fmla="*/ 6512 h 6552"/>
                <a:gd name="T8" fmla="*/ 0 w 5033"/>
                <a:gd name="T9" fmla="*/ 39 h 6552"/>
                <a:gd name="T10" fmla="*/ 0 w 5033"/>
                <a:gd name="T11" fmla="*/ 39 h 6552"/>
                <a:gd name="T12" fmla="*/ 39 w 5033"/>
                <a:gd name="T13" fmla="*/ 0 h 6552"/>
                <a:gd name="T14" fmla="*/ 4994 w 5033"/>
                <a:gd name="T15" fmla="*/ 0 h 6552"/>
                <a:gd name="T16" fmla="*/ 4994 w 5033"/>
                <a:gd name="T17" fmla="*/ 0 h 6552"/>
                <a:gd name="T18" fmla="*/ 5032 w 5033"/>
                <a:gd name="T19" fmla="*/ 39 h 6552"/>
                <a:gd name="T20" fmla="*/ 5032 w 5033"/>
                <a:gd name="T21" fmla="*/ 6512 h 6552"/>
                <a:gd name="T22" fmla="*/ 5032 w 5033"/>
                <a:gd name="T23" fmla="*/ 6512 h 6552"/>
                <a:gd name="T24" fmla="*/ 4994 w 5033"/>
                <a:gd name="T25" fmla="*/ 6551 h 6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33" h="6552">
                  <a:moveTo>
                    <a:pt x="4994" y="6551"/>
                  </a:moveTo>
                  <a:lnTo>
                    <a:pt x="39" y="6551"/>
                  </a:lnTo>
                  <a:lnTo>
                    <a:pt x="39" y="6551"/>
                  </a:lnTo>
                  <a:cubicBezTo>
                    <a:pt x="18" y="6551"/>
                    <a:pt x="0" y="6533"/>
                    <a:pt x="0" y="6512"/>
                  </a:cubicBezTo>
                  <a:lnTo>
                    <a:pt x="0" y="39"/>
                  </a:lnTo>
                  <a:lnTo>
                    <a:pt x="0" y="39"/>
                  </a:lnTo>
                  <a:cubicBezTo>
                    <a:pt x="0" y="17"/>
                    <a:pt x="18" y="0"/>
                    <a:pt x="39" y="0"/>
                  </a:cubicBezTo>
                  <a:lnTo>
                    <a:pt x="4994" y="0"/>
                  </a:lnTo>
                  <a:lnTo>
                    <a:pt x="4994" y="0"/>
                  </a:lnTo>
                  <a:cubicBezTo>
                    <a:pt x="5015" y="0"/>
                    <a:pt x="5032" y="17"/>
                    <a:pt x="5032" y="39"/>
                  </a:cubicBezTo>
                  <a:lnTo>
                    <a:pt x="5032" y="6512"/>
                  </a:lnTo>
                  <a:lnTo>
                    <a:pt x="5032" y="6512"/>
                  </a:lnTo>
                  <a:cubicBezTo>
                    <a:pt x="5032" y="6533"/>
                    <a:pt x="5015" y="6551"/>
                    <a:pt x="4994" y="6551"/>
                  </a:cubicBezTo>
                </a:path>
              </a:pathLst>
            </a:custGeom>
            <a:solidFill>
              <a:srgbClr val="FFFFFF"/>
            </a:solidFill>
            <a:ln w="9525" cap="flat">
              <a:solidFill>
                <a:srgbClr val="808080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431C61-24C6-421F-8CAD-8890ECA42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0801" y="2765090"/>
              <a:ext cx="4027876" cy="5190283"/>
            </a:xfrm>
            <a:custGeom>
              <a:avLst/>
              <a:gdLst>
                <a:gd name="T0" fmla="*/ 554 w 5255"/>
                <a:gd name="T1" fmla="*/ 221 h 6774"/>
                <a:gd name="T2" fmla="*/ 554 w 5255"/>
                <a:gd name="T3" fmla="*/ 221 h 6774"/>
                <a:gd name="T4" fmla="*/ 222 w 5255"/>
                <a:gd name="T5" fmla="*/ 554 h 6774"/>
                <a:gd name="T6" fmla="*/ 222 w 5255"/>
                <a:gd name="T7" fmla="*/ 6219 h 6774"/>
                <a:gd name="T8" fmla="*/ 222 w 5255"/>
                <a:gd name="T9" fmla="*/ 6219 h 6774"/>
                <a:gd name="T10" fmla="*/ 554 w 5255"/>
                <a:gd name="T11" fmla="*/ 6551 h 6774"/>
                <a:gd name="T12" fmla="*/ 4700 w 5255"/>
                <a:gd name="T13" fmla="*/ 6551 h 6774"/>
                <a:gd name="T14" fmla="*/ 4700 w 5255"/>
                <a:gd name="T15" fmla="*/ 6551 h 6774"/>
                <a:gd name="T16" fmla="*/ 5033 w 5255"/>
                <a:gd name="T17" fmla="*/ 6219 h 6774"/>
                <a:gd name="T18" fmla="*/ 5033 w 5255"/>
                <a:gd name="T19" fmla="*/ 554 h 6774"/>
                <a:gd name="T20" fmla="*/ 5033 w 5255"/>
                <a:gd name="T21" fmla="*/ 554 h 6774"/>
                <a:gd name="T22" fmla="*/ 4700 w 5255"/>
                <a:gd name="T23" fmla="*/ 221 h 6774"/>
                <a:gd name="T24" fmla="*/ 554 w 5255"/>
                <a:gd name="T25" fmla="*/ 221 h 6774"/>
                <a:gd name="T26" fmla="*/ 4700 w 5255"/>
                <a:gd name="T27" fmla="*/ 6773 h 6774"/>
                <a:gd name="T28" fmla="*/ 554 w 5255"/>
                <a:gd name="T29" fmla="*/ 6773 h 6774"/>
                <a:gd name="T30" fmla="*/ 554 w 5255"/>
                <a:gd name="T31" fmla="*/ 6773 h 6774"/>
                <a:gd name="T32" fmla="*/ 0 w 5255"/>
                <a:gd name="T33" fmla="*/ 6219 h 6774"/>
                <a:gd name="T34" fmla="*/ 0 w 5255"/>
                <a:gd name="T35" fmla="*/ 554 h 6774"/>
                <a:gd name="T36" fmla="*/ 0 w 5255"/>
                <a:gd name="T37" fmla="*/ 554 h 6774"/>
                <a:gd name="T38" fmla="*/ 554 w 5255"/>
                <a:gd name="T39" fmla="*/ 0 h 6774"/>
                <a:gd name="T40" fmla="*/ 4700 w 5255"/>
                <a:gd name="T41" fmla="*/ 0 h 6774"/>
                <a:gd name="T42" fmla="*/ 4700 w 5255"/>
                <a:gd name="T43" fmla="*/ 0 h 6774"/>
                <a:gd name="T44" fmla="*/ 5254 w 5255"/>
                <a:gd name="T45" fmla="*/ 554 h 6774"/>
                <a:gd name="T46" fmla="*/ 5254 w 5255"/>
                <a:gd name="T47" fmla="*/ 6219 h 6774"/>
                <a:gd name="T48" fmla="*/ 5254 w 5255"/>
                <a:gd name="T49" fmla="*/ 6219 h 6774"/>
                <a:gd name="T50" fmla="*/ 4700 w 5255"/>
                <a:gd name="T51" fmla="*/ 6773 h 6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55" h="6774">
                  <a:moveTo>
                    <a:pt x="554" y="221"/>
                  </a:moveTo>
                  <a:lnTo>
                    <a:pt x="554" y="221"/>
                  </a:lnTo>
                  <a:cubicBezTo>
                    <a:pt x="371" y="221"/>
                    <a:pt x="222" y="370"/>
                    <a:pt x="222" y="554"/>
                  </a:cubicBezTo>
                  <a:lnTo>
                    <a:pt x="222" y="6219"/>
                  </a:lnTo>
                  <a:lnTo>
                    <a:pt x="222" y="6219"/>
                  </a:lnTo>
                  <a:cubicBezTo>
                    <a:pt x="222" y="6402"/>
                    <a:pt x="371" y="6551"/>
                    <a:pt x="554" y="6551"/>
                  </a:cubicBezTo>
                  <a:lnTo>
                    <a:pt x="4700" y="6551"/>
                  </a:lnTo>
                  <a:lnTo>
                    <a:pt x="4700" y="6551"/>
                  </a:lnTo>
                  <a:cubicBezTo>
                    <a:pt x="4884" y="6551"/>
                    <a:pt x="5033" y="6402"/>
                    <a:pt x="5033" y="6219"/>
                  </a:cubicBezTo>
                  <a:lnTo>
                    <a:pt x="5033" y="554"/>
                  </a:lnTo>
                  <a:lnTo>
                    <a:pt x="5033" y="554"/>
                  </a:lnTo>
                  <a:cubicBezTo>
                    <a:pt x="5033" y="370"/>
                    <a:pt x="4884" y="221"/>
                    <a:pt x="4700" y="221"/>
                  </a:cubicBezTo>
                  <a:lnTo>
                    <a:pt x="554" y="221"/>
                  </a:lnTo>
                  <a:close/>
                  <a:moveTo>
                    <a:pt x="4700" y="6773"/>
                  </a:moveTo>
                  <a:lnTo>
                    <a:pt x="554" y="6773"/>
                  </a:lnTo>
                  <a:lnTo>
                    <a:pt x="554" y="6773"/>
                  </a:lnTo>
                  <a:cubicBezTo>
                    <a:pt x="249" y="6773"/>
                    <a:pt x="0" y="6525"/>
                    <a:pt x="0" y="6219"/>
                  </a:cubicBezTo>
                  <a:lnTo>
                    <a:pt x="0" y="554"/>
                  </a:lnTo>
                  <a:lnTo>
                    <a:pt x="0" y="554"/>
                  </a:lnTo>
                  <a:cubicBezTo>
                    <a:pt x="0" y="249"/>
                    <a:pt x="249" y="0"/>
                    <a:pt x="554" y="0"/>
                  </a:cubicBezTo>
                  <a:lnTo>
                    <a:pt x="4700" y="0"/>
                  </a:lnTo>
                  <a:lnTo>
                    <a:pt x="4700" y="0"/>
                  </a:lnTo>
                  <a:cubicBezTo>
                    <a:pt x="5006" y="0"/>
                    <a:pt x="5254" y="249"/>
                    <a:pt x="5254" y="554"/>
                  </a:cubicBezTo>
                  <a:lnTo>
                    <a:pt x="5254" y="6219"/>
                  </a:lnTo>
                  <a:lnTo>
                    <a:pt x="5254" y="6219"/>
                  </a:lnTo>
                  <a:cubicBezTo>
                    <a:pt x="5254" y="6525"/>
                    <a:pt x="5006" y="6773"/>
                    <a:pt x="4700" y="6773"/>
                  </a:cubicBezTo>
                  <a:close/>
                </a:path>
              </a:pathLst>
            </a:custGeom>
            <a:solidFill>
              <a:srgbClr val="445469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4F66565-F251-4330-AD51-0E7F44741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5277" y="6640909"/>
              <a:ext cx="3855544" cy="5457230"/>
            </a:xfrm>
            <a:custGeom>
              <a:avLst/>
              <a:gdLst>
                <a:gd name="T0" fmla="*/ 2516 w 5033"/>
                <a:gd name="T1" fmla="*/ 0 h 7120"/>
                <a:gd name="T2" fmla="*/ 1263 w 5033"/>
                <a:gd name="T3" fmla="*/ 1704 h 7120"/>
                <a:gd name="T4" fmla="*/ 1801 w 5033"/>
                <a:gd name="T5" fmla="*/ 1704 h 7120"/>
                <a:gd name="T6" fmla="*/ 1801 w 5033"/>
                <a:gd name="T7" fmla="*/ 2191 h 7120"/>
                <a:gd name="T8" fmla="*/ 1801 w 5033"/>
                <a:gd name="T9" fmla="*/ 2191 h 7120"/>
                <a:gd name="T10" fmla="*/ 0 w 5033"/>
                <a:gd name="T11" fmla="*/ 4602 h 7120"/>
                <a:gd name="T12" fmla="*/ 0 w 5033"/>
                <a:gd name="T13" fmla="*/ 4602 h 7120"/>
                <a:gd name="T14" fmla="*/ 2516 w 5033"/>
                <a:gd name="T15" fmla="*/ 7119 h 7120"/>
                <a:gd name="T16" fmla="*/ 2516 w 5033"/>
                <a:gd name="T17" fmla="*/ 7119 h 7120"/>
                <a:gd name="T18" fmla="*/ 5032 w 5033"/>
                <a:gd name="T19" fmla="*/ 4602 h 7120"/>
                <a:gd name="T20" fmla="*/ 5032 w 5033"/>
                <a:gd name="T21" fmla="*/ 4602 h 7120"/>
                <a:gd name="T22" fmla="*/ 3232 w 5033"/>
                <a:gd name="T23" fmla="*/ 2191 h 7120"/>
                <a:gd name="T24" fmla="*/ 3232 w 5033"/>
                <a:gd name="T25" fmla="*/ 1704 h 7120"/>
                <a:gd name="T26" fmla="*/ 3770 w 5033"/>
                <a:gd name="T27" fmla="*/ 1704 h 7120"/>
                <a:gd name="T28" fmla="*/ 2516 w 5033"/>
                <a:gd name="T29" fmla="*/ 0 h 7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33" h="7120">
                  <a:moveTo>
                    <a:pt x="2516" y="0"/>
                  </a:moveTo>
                  <a:lnTo>
                    <a:pt x="1263" y="1704"/>
                  </a:lnTo>
                  <a:lnTo>
                    <a:pt x="1801" y="1704"/>
                  </a:lnTo>
                  <a:lnTo>
                    <a:pt x="1801" y="2191"/>
                  </a:lnTo>
                  <a:lnTo>
                    <a:pt x="1801" y="2191"/>
                  </a:lnTo>
                  <a:cubicBezTo>
                    <a:pt x="760" y="2500"/>
                    <a:pt x="0" y="3462"/>
                    <a:pt x="0" y="4602"/>
                  </a:cubicBezTo>
                  <a:lnTo>
                    <a:pt x="0" y="4602"/>
                  </a:lnTo>
                  <a:cubicBezTo>
                    <a:pt x="0" y="5992"/>
                    <a:pt x="1127" y="7119"/>
                    <a:pt x="2516" y="7119"/>
                  </a:cubicBezTo>
                  <a:lnTo>
                    <a:pt x="2516" y="7119"/>
                  </a:lnTo>
                  <a:cubicBezTo>
                    <a:pt x="3906" y="7119"/>
                    <a:pt x="5032" y="5992"/>
                    <a:pt x="5032" y="4602"/>
                  </a:cubicBezTo>
                  <a:lnTo>
                    <a:pt x="5032" y="4602"/>
                  </a:lnTo>
                  <a:cubicBezTo>
                    <a:pt x="5032" y="3462"/>
                    <a:pt x="4273" y="2500"/>
                    <a:pt x="3232" y="2191"/>
                  </a:cubicBezTo>
                  <a:lnTo>
                    <a:pt x="3232" y="1704"/>
                  </a:lnTo>
                  <a:lnTo>
                    <a:pt x="3770" y="1704"/>
                  </a:lnTo>
                  <a:lnTo>
                    <a:pt x="2516" y="0"/>
                  </a:lnTo>
                </a:path>
              </a:pathLst>
            </a:custGeom>
            <a:solidFill>
              <a:srgbClr val="445469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012">
                <a:defRPr/>
              </a:pPr>
              <a:endParaRPr lang="en-US" sz="2400" kern="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sp>
        <p:nvSpPr>
          <p:cNvPr id="21" name="Freeform 5">
            <a:extLst>
              <a:ext uri="{FF2B5EF4-FFF2-40B4-BE49-F238E27FC236}">
                <a16:creationId xmlns:a16="http://schemas.microsoft.com/office/drawing/2014/main" id="{21A726FC-BFFA-49EE-9787-5B527048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041" y="4424020"/>
            <a:ext cx="1469439" cy="1469439"/>
          </a:xfrm>
          <a:custGeom>
            <a:avLst/>
            <a:gdLst>
              <a:gd name="T0" fmla="*/ 1695 w 3392"/>
              <a:gd name="T1" fmla="*/ 0 h 3393"/>
              <a:gd name="T2" fmla="*/ 1695 w 3392"/>
              <a:gd name="T3" fmla="*/ 0 h 3393"/>
              <a:gd name="T4" fmla="*/ 0 w 3392"/>
              <a:gd name="T5" fmla="*/ 1696 h 3393"/>
              <a:gd name="T6" fmla="*/ 0 w 3392"/>
              <a:gd name="T7" fmla="*/ 1696 h 3393"/>
              <a:gd name="T8" fmla="*/ 1695 w 3392"/>
              <a:gd name="T9" fmla="*/ 3392 h 3393"/>
              <a:gd name="T10" fmla="*/ 1695 w 3392"/>
              <a:gd name="T11" fmla="*/ 3392 h 3393"/>
              <a:gd name="T12" fmla="*/ 3391 w 3392"/>
              <a:gd name="T13" fmla="*/ 1696 h 3393"/>
              <a:gd name="T14" fmla="*/ 3391 w 3392"/>
              <a:gd name="T15" fmla="*/ 1696 h 3393"/>
              <a:gd name="T16" fmla="*/ 1695 w 3392"/>
              <a:gd name="T17" fmla="*/ 0 h 3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92" h="3393">
                <a:moveTo>
                  <a:pt x="1695" y="0"/>
                </a:moveTo>
                <a:lnTo>
                  <a:pt x="1695" y="0"/>
                </a:lnTo>
                <a:cubicBezTo>
                  <a:pt x="759" y="0"/>
                  <a:pt x="0" y="759"/>
                  <a:pt x="0" y="1696"/>
                </a:cubicBezTo>
                <a:lnTo>
                  <a:pt x="0" y="1696"/>
                </a:lnTo>
                <a:cubicBezTo>
                  <a:pt x="0" y="2632"/>
                  <a:pt x="759" y="3392"/>
                  <a:pt x="1695" y="3392"/>
                </a:cubicBezTo>
                <a:lnTo>
                  <a:pt x="1695" y="3392"/>
                </a:lnTo>
                <a:cubicBezTo>
                  <a:pt x="2632" y="3392"/>
                  <a:pt x="3391" y="2632"/>
                  <a:pt x="3391" y="1696"/>
                </a:cubicBezTo>
                <a:lnTo>
                  <a:pt x="3391" y="1696"/>
                </a:lnTo>
                <a:cubicBezTo>
                  <a:pt x="3391" y="759"/>
                  <a:pt x="2632" y="0"/>
                  <a:pt x="1695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914012">
              <a:defRPr/>
            </a:pPr>
            <a:endParaRPr lang="en-US" sz="2400" dirty="0">
              <a:solidFill>
                <a:srgbClr val="00B05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697ACC94-F5EE-4CF7-A8B4-8E5440201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466" y="4384792"/>
            <a:ext cx="1469439" cy="1469439"/>
          </a:xfrm>
          <a:custGeom>
            <a:avLst/>
            <a:gdLst>
              <a:gd name="T0" fmla="*/ 1695 w 3392"/>
              <a:gd name="T1" fmla="*/ 0 h 3393"/>
              <a:gd name="T2" fmla="*/ 1695 w 3392"/>
              <a:gd name="T3" fmla="*/ 0 h 3393"/>
              <a:gd name="T4" fmla="*/ 0 w 3392"/>
              <a:gd name="T5" fmla="*/ 1696 h 3393"/>
              <a:gd name="T6" fmla="*/ 0 w 3392"/>
              <a:gd name="T7" fmla="*/ 1696 h 3393"/>
              <a:gd name="T8" fmla="*/ 1695 w 3392"/>
              <a:gd name="T9" fmla="*/ 3392 h 3393"/>
              <a:gd name="T10" fmla="*/ 1695 w 3392"/>
              <a:gd name="T11" fmla="*/ 3392 h 3393"/>
              <a:gd name="T12" fmla="*/ 3391 w 3392"/>
              <a:gd name="T13" fmla="*/ 1696 h 3393"/>
              <a:gd name="T14" fmla="*/ 3391 w 3392"/>
              <a:gd name="T15" fmla="*/ 1696 h 3393"/>
              <a:gd name="T16" fmla="*/ 1695 w 3392"/>
              <a:gd name="T17" fmla="*/ 0 h 3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92" h="3393">
                <a:moveTo>
                  <a:pt x="1695" y="0"/>
                </a:moveTo>
                <a:lnTo>
                  <a:pt x="1695" y="0"/>
                </a:lnTo>
                <a:cubicBezTo>
                  <a:pt x="759" y="0"/>
                  <a:pt x="0" y="759"/>
                  <a:pt x="0" y="1696"/>
                </a:cubicBezTo>
                <a:lnTo>
                  <a:pt x="0" y="1696"/>
                </a:lnTo>
                <a:cubicBezTo>
                  <a:pt x="0" y="2632"/>
                  <a:pt x="759" y="3392"/>
                  <a:pt x="1695" y="3392"/>
                </a:cubicBezTo>
                <a:lnTo>
                  <a:pt x="1695" y="3392"/>
                </a:lnTo>
                <a:cubicBezTo>
                  <a:pt x="2632" y="3392"/>
                  <a:pt x="3391" y="2632"/>
                  <a:pt x="3391" y="1696"/>
                </a:cubicBezTo>
                <a:lnTo>
                  <a:pt x="3391" y="1696"/>
                </a:lnTo>
                <a:cubicBezTo>
                  <a:pt x="3391" y="759"/>
                  <a:pt x="2632" y="0"/>
                  <a:pt x="1695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914012">
              <a:defRPr/>
            </a:pPr>
            <a:endParaRPr lang="en-US" sz="2400" dirty="0">
              <a:solidFill>
                <a:srgbClr val="00B05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81F1-927D-4048-BF6C-357880D6F62A}"/>
              </a:ext>
            </a:extLst>
          </p:cNvPr>
          <p:cNvSpPr txBox="1"/>
          <p:nvPr/>
        </p:nvSpPr>
        <p:spPr>
          <a:xfrm>
            <a:off x="7646900" y="2128949"/>
            <a:ext cx="194091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5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Trình </a:t>
            </a:r>
            <a:r>
              <a:rPr lang="en-US" sz="25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bày</a:t>
            </a:r>
            <a:r>
              <a:rPr lang="en-US" sz="25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báo </a:t>
            </a:r>
            <a:r>
              <a:rPr lang="en-US" sz="25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cáo</a:t>
            </a:r>
            <a:endParaRPr lang="en-US" sz="2500" dirty="0">
              <a:solidFill>
                <a:srgbClr val="FFF8E7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275BE1-7CA7-4152-87C4-517DA1C42B99}"/>
              </a:ext>
            </a:extLst>
          </p:cNvPr>
          <p:cNvSpPr txBox="1"/>
          <p:nvPr/>
        </p:nvSpPr>
        <p:spPr>
          <a:xfrm>
            <a:off x="2506527" y="2053982"/>
            <a:ext cx="19246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5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1. Chuẩn bị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5032513" y="2166091"/>
            <a:ext cx="203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5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2. Viết báo </a:t>
            </a:r>
            <a:r>
              <a:rPr lang="en-US" sz="25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cáo</a:t>
            </a:r>
            <a:endParaRPr lang="en-US" sz="2500" dirty="0">
              <a:solidFill>
                <a:srgbClr val="FFF8E7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6" name="AutoShape 4" descr="cartoon drawing illustration cute girl friends picnic | PNG Images PSD Free  Download - Pikbest">
            <a:extLst>
              <a:ext uri="{FF2B5EF4-FFF2-40B4-BE49-F238E27FC236}">
                <a16:creationId xmlns:a16="http://schemas.microsoft.com/office/drawing/2014/main" id="{D9F32D71-ABDA-4294-B452-3D5C806B7C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1739" y="3184602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en-US" sz="2400" kern="0">
              <a:solidFill>
                <a:srgbClr val="FFF8E7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7" name="Picture 2" descr="TRANG CHỦ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8" b="100000" l="1278" r="99042">
                        <a14:foregroundMark x1="27476" y1="53834" x2="30192" y2="57348"/>
                        <a14:foregroundMark x1="24601" y1="82907" x2="79393" y2="8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19" y="4381783"/>
            <a:ext cx="1271881" cy="12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그의 책상 벡터 일러스트 레이 션에 읽고 쓰기 숙제를 하는 어린 소년 | 프리미엄 벡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1" b="96161" l="0" r="98243">
                        <a14:foregroundMark x1="41374" y1="48177" x2="55591" y2="62380"/>
                        <a14:foregroundMark x1="44089" y1="52399" x2="45847" y2="58157"/>
                        <a14:foregroundMark x1="34345" y1="74664" x2="5175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08" y="4516057"/>
            <a:ext cx="1268276" cy="105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Globe Student Teacher Geography, Study globe character, cartoon Character,  class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6552" l="0" r="96552">
                        <a14:foregroundMark x1="8333" y1="55747" x2="8333" y2="55747"/>
                        <a14:foregroundMark x1="32471" y1="85920" x2="32471" y2="85920"/>
                        <a14:foregroundMark x1="42816" y1="12069" x2="42816" y2="12069"/>
                        <a14:foregroundMark x1="60920" y1="20977" x2="60920" y2="20977"/>
                        <a14:foregroundMark x1="67241" y1="41379" x2="67241" y2="41379"/>
                        <a14:foregroundMark x1="77874" y1="7471" x2="77874" y2="67816"/>
                        <a14:foregroundMark x1="85057" y1="53736" x2="82471" y2="86494"/>
                        <a14:foregroundMark x1="64943" y1="37069" x2="64943" y2="37069"/>
                        <a14:foregroundMark x1="70690" y1="36782" x2="70690" y2="36782"/>
                        <a14:foregroundMark x1="76724" y1="33333" x2="76724" y2="33333"/>
                        <a14:foregroundMark x1="27299" y1="87356" x2="27299" y2="8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4" y="4563323"/>
            <a:ext cx="1208421" cy="12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7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8"/>
          <p:cNvSpPr/>
          <p:nvPr/>
        </p:nvSpPr>
        <p:spPr>
          <a:xfrm flipH="1">
            <a:off x="5954664" y="4535525"/>
            <a:ext cx="5123644" cy="704000"/>
          </a:xfrm>
          <a:prstGeom prst="snip1Rect">
            <a:avLst>
              <a:gd name="adj" fmla="val 50000"/>
            </a:avLst>
          </a:prstGeom>
          <a:solidFill>
            <a:srgbClr val="EB5E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99" name="Google Shape;799;p38"/>
          <p:cNvGrpSpPr/>
          <p:nvPr/>
        </p:nvGrpSpPr>
        <p:grpSpPr>
          <a:xfrm>
            <a:off x="224049" y="1600845"/>
            <a:ext cx="4307240" cy="4543963"/>
            <a:chOff x="168037" y="1200634"/>
            <a:chExt cx="3230430" cy="3407972"/>
          </a:xfrm>
        </p:grpSpPr>
        <p:sp>
          <p:nvSpPr>
            <p:cNvPr id="800" name="Google Shape;800;p38"/>
            <p:cNvSpPr/>
            <p:nvPr/>
          </p:nvSpPr>
          <p:spPr>
            <a:xfrm>
              <a:off x="168037" y="1200634"/>
              <a:ext cx="3230430" cy="2729010"/>
            </a:xfrm>
            <a:custGeom>
              <a:avLst/>
              <a:gdLst/>
              <a:ahLst/>
              <a:cxnLst/>
              <a:rect l="l" t="t" r="r" b="b"/>
              <a:pathLst>
                <a:path w="15093" h="12750" extrusionOk="0">
                  <a:moveTo>
                    <a:pt x="6509" y="0"/>
                  </a:moveTo>
                  <a:cubicBezTo>
                    <a:pt x="6450" y="0"/>
                    <a:pt x="6405" y="45"/>
                    <a:pt x="6405" y="104"/>
                  </a:cubicBezTo>
                  <a:lnTo>
                    <a:pt x="6405" y="1898"/>
                  </a:lnTo>
                  <a:cubicBezTo>
                    <a:pt x="6405" y="1927"/>
                    <a:pt x="6420" y="1957"/>
                    <a:pt x="6450" y="1972"/>
                  </a:cubicBezTo>
                  <a:lnTo>
                    <a:pt x="7072" y="2328"/>
                  </a:lnTo>
                  <a:cubicBezTo>
                    <a:pt x="7102" y="2342"/>
                    <a:pt x="7117" y="2372"/>
                    <a:pt x="7117" y="2402"/>
                  </a:cubicBezTo>
                  <a:lnTo>
                    <a:pt x="7117" y="5841"/>
                  </a:lnTo>
                  <a:lnTo>
                    <a:pt x="7547" y="6108"/>
                  </a:lnTo>
                  <a:lnTo>
                    <a:pt x="7977" y="5841"/>
                  </a:lnTo>
                  <a:lnTo>
                    <a:pt x="7977" y="356"/>
                  </a:lnTo>
                  <a:cubicBezTo>
                    <a:pt x="7977" y="163"/>
                    <a:pt x="7828" y="0"/>
                    <a:pt x="7636" y="0"/>
                  </a:cubicBezTo>
                  <a:close/>
                  <a:moveTo>
                    <a:pt x="2523" y="2050"/>
                  </a:moveTo>
                  <a:cubicBezTo>
                    <a:pt x="2436" y="2050"/>
                    <a:pt x="2351" y="2083"/>
                    <a:pt x="2284" y="2150"/>
                  </a:cubicBezTo>
                  <a:lnTo>
                    <a:pt x="1483" y="2950"/>
                  </a:lnTo>
                  <a:cubicBezTo>
                    <a:pt x="1439" y="2995"/>
                    <a:pt x="1439" y="3054"/>
                    <a:pt x="1483" y="3084"/>
                  </a:cubicBezTo>
                  <a:lnTo>
                    <a:pt x="2744" y="4359"/>
                  </a:lnTo>
                  <a:cubicBezTo>
                    <a:pt x="2765" y="4369"/>
                    <a:pt x="2785" y="4380"/>
                    <a:pt x="2812" y="4380"/>
                  </a:cubicBezTo>
                  <a:cubicBezTo>
                    <a:pt x="2823" y="4380"/>
                    <a:pt x="2834" y="4378"/>
                    <a:pt x="2847" y="4373"/>
                  </a:cubicBezTo>
                  <a:lnTo>
                    <a:pt x="3514" y="4196"/>
                  </a:lnTo>
                  <a:cubicBezTo>
                    <a:pt x="3522" y="4192"/>
                    <a:pt x="3531" y="4190"/>
                    <a:pt x="3541" y="4190"/>
                  </a:cubicBezTo>
                  <a:cubicBezTo>
                    <a:pt x="3566" y="4190"/>
                    <a:pt x="3593" y="4203"/>
                    <a:pt x="3603" y="4225"/>
                  </a:cubicBezTo>
                  <a:lnTo>
                    <a:pt x="6035" y="6642"/>
                  </a:lnTo>
                  <a:lnTo>
                    <a:pt x="6405" y="6479"/>
                  </a:lnTo>
                  <a:lnTo>
                    <a:pt x="6657" y="6034"/>
                  </a:lnTo>
                  <a:lnTo>
                    <a:pt x="2773" y="2150"/>
                  </a:lnTo>
                  <a:cubicBezTo>
                    <a:pt x="2699" y="2083"/>
                    <a:pt x="2610" y="2050"/>
                    <a:pt x="2523" y="2050"/>
                  </a:cubicBezTo>
                  <a:close/>
                  <a:moveTo>
                    <a:pt x="12070" y="1446"/>
                  </a:moveTo>
                  <a:cubicBezTo>
                    <a:pt x="12046" y="1446"/>
                    <a:pt x="12024" y="1453"/>
                    <a:pt x="12009" y="1468"/>
                  </a:cubicBezTo>
                  <a:lnTo>
                    <a:pt x="10734" y="2743"/>
                  </a:lnTo>
                  <a:cubicBezTo>
                    <a:pt x="10719" y="2772"/>
                    <a:pt x="10705" y="2802"/>
                    <a:pt x="10705" y="2832"/>
                  </a:cubicBezTo>
                  <a:lnTo>
                    <a:pt x="10897" y="3514"/>
                  </a:lnTo>
                  <a:cubicBezTo>
                    <a:pt x="10912" y="3543"/>
                    <a:pt x="10897" y="3588"/>
                    <a:pt x="10868" y="3603"/>
                  </a:cubicBezTo>
                  <a:lnTo>
                    <a:pt x="8451" y="6034"/>
                  </a:lnTo>
                  <a:lnTo>
                    <a:pt x="8555" y="6642"/>
                  </a:lnTo>
                  <a:lnTo>
                    <a:pt x="9059" y="6642"/>
                  </a:lnTo>
                  <a:lnTo>
                    <a:pt x="12943" y="2758"/>
                  </a:lnTo>
                  <a:cubicBezTo>
                    <a:pt x="13076" y="2624"/>
                    <a:pt x="13076" y="2417"/>
                    <a:pt x="12943" y="2268"/>
                  </a:cubicBezTo>
                  <a:lnTo>
                    <a:pt x="12143" y="1468"/>
                  </a:lnTo>
                  <a:cubicBezTo>
                    <a:pt x="12120" y="1453"/>
                    <a:pt x="12094" y="1446"/>
                    <a:pt x="12070" y="1446"/>
                  </a:cubicBezTo>
                  <a:close/>
                  <a:moveTo>
                    <a:pt x="13195" y="6404"/>
                  </a:moveTo>
                  <a:cubicBezTo>
                    <a:pt x="13165" y="6404"/>
                    <a:pt x="13136" y="6419"/>
                    <a:pt x="13106" y="6449"/>
                  </a:cubicBezTo>
                  <a:lnTo>
                    <a:pt x="12765" y="7057"/>
                  </a:lnTo>
                  <a:cubicBezTo>
                    <a:pt x="12750" y="7086"/>
                    <a:pt x="12721" y="7116"/>
                    <a:pt x="12676" y="7116"/>
                  </a:cubicBezTo>
                  <a:lnTo>
                    <a:pt x="9252" y="7116"/>
                  </a:lnTo>
                  <a:lnTo>
                    <a:pt x="8955" y="7546"/>
                  </a:lnTo>
                  <a:lnTo>
                    <a:pt x="9252" y="7976"/>
                  </a:lnTo>
                  <a:lnTo>
                    <a:pt x="14737" y="7976"/>
                  </a:lnTo>
                  <a:cubicBezTo>
                    <a:pt x="14930" y="7976"/>
                    <a:pt x="15093" y="7828"/>
                    <a:pt x="15093" y="7635"/>
                  </a:cubicBezTo>
                  <a:lnTo>
                    <a:pt x="15093" y="6493"/>
                  </a:lnTo>
                  <a:cubicBezTo>
                    <a:pt x="15093" y="6449"/>
                    <a:pt x="15048" y="6404"/>
                    <a:pt x="14989" y="6404"/>
                  </a:cubicBezTo>
                  <a:close/>
                  <a:moveTo>
                    <a:pt x="357" y="7116"/>
                  </a:moveTo>
                  <a:cubicBezTo>
                    <a:pt x="164" y="7116"/>
                    <a:pt x="1" y="7264"/>
                    <a:pt x="1" y="7457"/>
                  </a:cubicBezTo>
                  <a:lnTo>
                    <a:pt x="1" y="8584"/>
                  </a:lnTo>
                  <a:cubicBezTo>
                    <a:pt x="1" y="8643"/>
                    <a:pt x="45" y="8687"/>
                    <a:pt x="105" y="8687"/>
                  </a:cubicBezTo>
                  <a:lnTo>
                    <a:pt x="1899" y="8687"/>
                  </a:lnTo>
                  <a:cubicBezTo>
                    <a:pt x="1928" y="8687"/>
                    <a:pt x="1958" y="8658"/>
                    <a:pt x="1987" y="8628"/>
                  </a:cubicBezTo>
                  <a:lnTo>
                    <a:pt x="2328" y="8020"/>
                  </a:lnTo>
                  <a:cubicBezTo>
                    <a:pt x="2343" y="7991"/>
                    <a:pt x="2373" y="7976"/>
                    <a:pt x="2417" y="7976"/>
                  </a:cubicBezTo>
                  <a:lnTo>
                    <a:pt x="5842" y="7976"/>
                  </a:lnTo>
                  <a:lnTo>
                    <a:pt x="6138" y="7546"/>
                  </a:lnTo>
                  <a:lnTo>
                    <a:pt x="5842" y="7116"/>
                  </a:lnTo>
                  <a:close/>
                  <a:moveTo>
                    <a:pt x="8585" y="8435"/>
                  </a:moveTo>
                  <a:lnTo>
                    <a:pt x="8451" y="9058"/>
                  </a:lnTo>
                  <a:lnTo>
                    <a:pt x="11535" y="12142"/>
                  </a:lnTo>
                  <a:lnTo>
                    <a:pt x="12691" y="12334"/>
                  </a:lnTo>
                  <a:lnTo>
                    <a:pt x="13343" y="11741"/>
                  </a:lnTo>
                  <a:lnTo>
                    <a:pt x="12350" y="10733"/>
                  </a:lnTo>
                  <a:cubicBezTo>
                    <a:pt x="12320" y="10704"/>
                    <a:pt x="12291" y="10704"/>
                    <a:pt x="12261" y="10704"/>
                  </a:cubicBezTo>
                  <a:lnTo>
                    <a:pt x="11579" y="10896"/>
                  </a:lnTo>
                  <a:cubicBezTo>
                    <a:pt x="11550" y="10896"/>
                    <a:pt x="11505" y="10896"/>
                    <a:pt x="11490" y="10867"/>
                  </a:cubicBezTo>
                  <a:lnTo>
                    <a:pt x="9059" y="8435"/>
                  </a:lnTo>
                  <a:close/>
                  <a:moveTo>
                    <a:pt x="6035" y="8435"/>
                  </a:moveTo>
                  <a:lnTo>
                    <a:pt x="2684" y="11801"/>
                  </a:lnTo>
                  <a:lnTo>
                    <a:pt x="3159" y="12749"/>
                  </a:lnTo>
                  <a:lnTo>
                    <a:pt x="4330" y="12379"/>
                  </a:lnTo>
                  <a:lnTo>
                    <a:pt x="4359" y="12349"/>
                  </a:lnTo>
                  <a:cubicBezTo>
                    <a:pt x="4389" y="12320"/>
                    <a:pt x="4389" y="12290"/>
                    <a:pt x="4389" y="12245"/>
                  </a:cubicBezTo>
                  <a:lnTo>
                    <a:pt x="4196" y="11578"/>
                  </a:lnTo>
                  <a:cubicBezTo>
                    <a:pt x="4196" y="11549"/>
                    <a:pt x="4196" y="11504"/>
                    <a:pt x="4226" y="11475"/>
                  </a:cubicBezTo>
                  <a:lnTo>
                    <a:pt x="6657" y="9058"/>
                  </a:lnTo>
                  <a:lnTo>
                    <a:pt x="6657" y="8584"/>
                  </a:lnTo>
                  <a:lnTo>
                    <a:pt x="6035" y="84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888479" y="1920879"/>
              <a:ext cx="1789761" cy="1767542"/>
            </a:xfrm>
            <a:custGeom>
              <a:avLst/>
              <a:gdLst/>
              <a:ahLst/>
              <a:cxnLst/>
              <a:rect l="l" t="t" r="r" b="b"/>
              <a:pathLst>
                <a:path w="8362" h="8258" extrusionOk="0">
                  <a:moveTo>
                    <a:pt x="4181" y="0"/>
                  </a:moveTo>
                  <a:cubicBezTo>
                    <a:pt x="1868" y="0"/>
                    <a:pt x="0" y="1868"/>
                    <a:pt x="0" y="4181"/>
                  </a:cubicBezTo>
                  <a:cubicBezTo>
                    <a:pt x="0" y="6167"/>
                    <a:pt x="1379" y="7828"/>
                    <a:pt x="3247" y="8258"/>
                  </a:cubicBezTo>
                  <a:lnTo>
                    <a:pt x="3306" y="7413"/>
                  </a:lnTo>
                  <a:cubicBezTo>
                    <a:pt x="1883" y="7027"/>
                    <a:pt x="830" y="5723"/>
                    <a:pt x="830" y="4181"/>
                  </a:cubicBezTo>
                  <a:cubicBezTo>
                    <a:pt x="830" y="2328"/>
                    <a:pt x="2328" y="831"/>
                    <a:pt x="4181" y="831"/>
                  </a:cubicBezTo>
                  <a:cubicBezTo>
                    <a:pt x="6034" y="831"/>
                    <a:pt x="7531" y="2328"/>
                    <a:pt x="7531" y="4181"/>
                  </a:cubicBezTo>
                  <a:cubicBezTo>
                    <a:pt x="7531" y="5723"/>
                    <a:pt x="6479" y="7027"/>
                    <a:pt x="5055" y="7413"/>
                  </a:cubicBezTo>
                  <a:lnTo>
                    <a:pt x="5115" y="8258"/>
                  </a:lnTo>
                  <a:cubicBezTo>
                    <a:pt x="6983" y="7828"/>
                    <a:pt x="8361" y="6167"/>
                    <a:pt x="8361" y="4181"/>
                  </a:cubicBezTo>
                  <a:cubicBezTo>
                    <a:pt x="8361" y="1868"/>
                    <a:pt x="6493" y="0"/>
                    <a:pt x="4181" y="0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1408798" y="2441210"/>
              <a:ext cx="749123" cy="714251"/>
            </a:xfrm>
            <a:custGeom>
              <a:avLst/>
              <a:gdLst/>
              <a:ahLst/>
              <a:cxnLst/>
              <a:rect l="l" t="t" r="r" b="b"/>
              <a:pathLst>
                <a:path w="3500" h="3337" extrusionOk="0">
                  <a:moveTo>
                    <a:pt x="1750" y="1"/>
                  </a:moveTo>
                  <a:cubicBezTo>
                    <a:pt x="786" y="1"/>
                    <a:pt x="0" y="786"/>
                    <a:pt x="0" y="1750"/>
                  </a:cubicBezTo>
                  <a:cubicBezTo>
                    <a:pt x="0" y="2447"/>
                    <a:pt x="416" y="3069"/>
                    <a:pt x="1009" y="3336"/>
                  </a:cubicBezTo>
                  <a:lnTo>
                    <a:pt x="2491" y="3336"/>
                  </a:lnTo>
                  <a:cubicBezTo>
                    <a:pt x="3084" y="3069"/>
                    <a:pt x="3499" y="2447"/>
                    <a:pt x="3499" y="1750"/>
                  </a:cubicBezTo>
                  <a:cubicBezTo>
                    <a:pt x="3499" y="786"/>
                    <a:pt x="2713" y="1"/>
                    <a:pt x="1750" y="1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1529300" y="2945700"/>
              <a:ext cx="511128" cy="1662906"/>
            </a:xfrm>
            <a:custGeom>
              <a:avLst/>
              <a:gdLst/>
              <a:ahLst/>
              <a:cxnLst/>
              <a:rect l="l" t="t" r="r" b="b"/>
              <a:pathLst>
                <a:path w="2388" h="6687" extrusionOk="0">
                  <a:moveTo>
                    <a:pt x="535" y="1"/>
                  </a:moveTo>
                  <a:lnTo>
                    <a:pt x="1" y="6687"/>
                  </a:lnTo>
                  <a:lnTo>
                    <a:pt x="2388" y="6687"/>
                  </a:lnTo>
                  <a:lnTo>
                    <a:pt x="1854" y="1"/>
                  </a:lnTo>
                  <a:cubicBezTo>
                    <a:pt x="1765" y="90"/>
                    <a:pt x="1476" y="134"/>
                    <a:pt x="1189" y="134"/>
                  </a:cubicBezTo>
                  <a:cubicBezTo>
                    <a:pt x="901" y="134"/>
                    <a:pt x="616" y="90"/>
                    <a:pt x="535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1529300" y="2945700"/>
              <a:ext cx="511128" cy="1662906"/>
            </a:xfrm>
            <a:custGeom>
              <a:avLst/>
              <a:gdLst/>
              <a:ahLst/>
              <a:cxnLst/>
              <a:rect l="l" t="t" r="r" b="b"/>
              <a:pathLst>
                <a:path w="2388" h="6687" extrusionOk="0">
                  <a:moveTo>
                    <a:pt x="1854" y="1"/>
                  </a:moveTo>
                  <a:cubicBezTo>
                    <a:pt x="1699" y="156"/>
                    <a:pt x="1159" y="244"/>
                    <a:pt x="975" y="244"/>
                  </a:cubicBezTo>
                  <a:cubicBezTo>
                    <a:pt x="949" y="244"/>
                    <a:pt x="929" y="242"/>
                    <a:pt x="920" y="238"/>
                  </a:cubicBezTo>
                  <a:lnTo>
                    <a:pt x="920" y="238"/>
                  </a:lnTo>
                  <a:lnTo>
                    <a:pt x="1320" y="5367"/>
                  </a:lnTo>
                  <a:cubicBezTo>
                    <a:pt x="1350" y="5708"/>
                    <a:pt x="1068" y="6020"/>
                    <a:pt x="712" y="6020"/>
                  </a:cubicBezTo>
                  <a:lnTo>
                    <a:pt x="45" y="6020"/>
                  </a:lnTo>
                  <a:lnTo>
                    <a:pt x="1" y="6687"/>
                  </a:lnTo>
                  <a:lnTo>
                    <a:pt x="2388" y="6687"/>
                  </a:lnTo>
                  <a:lnTo>
                    <a:pt x="1854" y="1"/>
                  </a:lnTo>
                  <a:close/>
                </a:path>
              </a:pathLst>
            </a:custGeom>
            <a:solidFill>
              <a:srgbClr val="005374">
                <a:alpha val="18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1592868" y="2622074"/>
              <a:ext cx="384193" cy="384202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90" y="1"/>
                  </a:moveTo>
                  <a:cubicBezTo>
                    <a:pt x="401" y="1"/>
                    <a:pt x="0" y="401"/>
                    <a:pt x="0" y="905"/>
                  </a:cubicBezTo>
                  <a:cubicBezTo>
                    <a:pt x="0" y="1394"/>
                    <a:pt x="401" y="1794"/>
                    <a:pt x="890" y="1794"/>
                  </a:cubicBezTo>
                  <a:cubicBezTo>
                    <a:pt x="1379" y="1794"/>
                    <a:pt x="1794" y="1394"/>
                    <a:pt x="1794" y="905"/>
                  </a:cubicBezTo>
                  <a:cubicBezTo>
                    <a:pt x="1794" y="401"/>
                    <a:pt x="1379" y="1"/>
                    <a:pt x="890" y="1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1729208" y="2761628"/>
              <a:ext cx="108088" cy="108090"/>
            </a:xfrm>
            <a:custGeom>
              <a:avLst/>
              <a:gdLst/>
              <a:ahLst/>
              <a:cxnLst/>
              <a:rect l="l" t="t" r="r" b="b"/>
              <a:pathLst>
                <a:path w="505" h="505" extrusionOk="0">
                  <a:moveTo>
                    <a:pt x="253" y="1"/>
                  </a:moveTo>
                  <a:cubicBezTo>
                    <a:pt x="119" y="1"/>
                    <a:pt x="1" y="120"/>
                    <a:pt x="1" y="253"/>
                  </a:cubicBezTo>
                  <a:cubicBezTo>
                    <a:pt x="1" y="386"/>
                    <a:pt x="119" y="505"/>
                    <a:pt x="253" y="505"/>
                  </a:cubicBezTo>
                  <a:cubicBezTo>
                    <a:pt x="386" y="505"/>
                    <a:pt x="505" y="386"/>
                    <a:pt x="505" y="253"/>
                  </a:cubicBezTo>
                  <a:cubicBezTo>
                    <a:pt x="505" y="120"/>
                    <a:pt x="386" y="1"/>
                    <a:pt x="253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982308" y="3217126"/>
            <a:ext cx="6096000" cy="10279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000" b="1" dirty="0">
                <a:solidFill>
                  <a:srgbClr val="FFFFFF"/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CHUẨN BỊ</a:t>
            </a:r>
            <a:endParaRPr lang="en-US" sz="6000" dirty="0">
              <a:solidFill>
                <a:srgbClr val="FFFFFF"/>
              </a:solidFill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954;p40"/>
          <p:cNvSpPr/>
          <p:nvPr/>
        </p:nvSpPr>
        <p:spPr>
          <a:xfrm>
            <a:off x="4510687" y="2231935"/>
            <a:ext cx="3115200" cy="1074233"/>
          </a:xfrm>
          <a:prstGeom prst="snip1Rect">
            <a:avLst>
              <a:gd name="adj" fmla="val 50000"/>
            </a:avLst>
          </a:prstGeom>
          <a:solidFill>
            <a:srgbClr val="00A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34" name="Google Shape;955;p40"/>
          <p:cNvSpPr/>
          <p:nvPr/>
        </p:nvSpPr>
        <p:spPr>
          <a:xfrm>
            <a:off x="8089087" y="2231935"/>
            <a:ext cx="3115200" cy="1074232"/>
          </a:xfrm>
          <a:prstGeom prst="snip1Rect">
            <a:avLst>
              <a:gd name="adj" fmla="val 50000"/>
            </a:avLst>
          </a:prstGeom>
          <a:solidFill>
            <a:srgbClr val="84A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35" name="Google Shape;956;p40"/>
          <p:cNvSpPr/>
          <p:nvPr/>
        </p:nvSpPr>
        <p:spPr>
          <a:xfrm>
            <a:off x="932287" y="2220390"/>
            <a:ext cx="3077200" cy="1085779"/>
          </a:xfrm>
          <a:prstGeom prst="snip1Rect">
            <a:avLst>
              <a:gd name="adj" fmla="val 50000"/>
            </a:avLst>
          </a:prstGeom>
          <a:solidFill>
            <a:srgbClr val="F176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36" name="Google Shape;960;p40"/>
          <p:cNvSpPr txBox="1">
            <a:spLocks noGrp="1"/>
          </p:cNvSpPr>
          <p:nvPr>
            <p:ph type="title" idx="4294967295"/>
          </p:nvPr>
        </p:nvSpPr>
        <p:spPr>
          <a:xfrm>
            <a:off x="4549402" y="2436678"/>
            <a:ext cx="2863109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Sưu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tầm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tin, dữ </a:t>
            </a:r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liệu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đã </a:t>
            </a:r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lựa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endParaRPr sz="230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1036917" y="2403905"/>
            <a:ext cx="2770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sz="23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Lựa</a:t>
            </a:r>
            <a:r>
              <a:rPr lang="en-US" sz="23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chọn</a:t>
            </a:r>
            <a:r>
              <a:rPr lang="en-US" sz="23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/>
                <a:sym typeface="Arial"/>
              </a:rPr>
              <a:t> nội dung tìm hiểu</a:t>
            </a:r>
            <a:endParaRPr lang="en-US" sz="23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224" name="Title 5"/>
          <p:cNvSpPr>
            <a:spLocks noGrp="1"/>
          </p:cNvSpPr>
          <p:nvPr>
            <p:ph type="title" idx="4294967295"/>
          </p:nvPr>
        </p:nvSpPr>
        <p:spPr>
          <a:xfrm>
            <a:off x="8104927" y="2468315"/>
            <a:ext cx="2779600" cy="703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Chọn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lọc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xử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0" kern="12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lý</a:t>
            </a:r>
            <a:r>
              <a:rPr lang="en-US" sz="2300" b="0" kern="12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tin.</a:t>
            </a:r>
            <a:endParaRPr lang="en-US" sz="230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1. CHUẨN BỊ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946127" y="3667411"/>
            <a:ext cx="3077200" cy="2847044"/>
          </a:xfrm>
          <a:prstGeom prst="rect">
            <a:avLst/>
          </a:prstGeom>
          <a:solidFill>
            <a:srgbClr val="F17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4471473" y="3667411"/>
            <a:ext cx="3077200" cy="2847044"/>
          </a:xfrm>
          <a:prstGeom prst="rect">
            <a:avLst/>
          </a:prstGeom>
          <a:solidFill>
            <a:srgbClr val="00A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8073937" y="3667410"/>
            <a:ext cx="3077200" cy="2847045"/>
          </a:xfrm>
          <a:prstGeom prst="rect">
            <a:avLst/>
          </a:prstGeom>
          <a:solidFill>
            <a:srgbClr val="84A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946127" y="3734207"/>
            <a:ext cx="3077200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nội dung tìm hiểu: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Sưu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tầm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viết một báo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cáo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về một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mới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u Á: Trung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Nhật Bản,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Xin-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ga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po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8029393" y="3868602"/>
            <a:ext cx="3121743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lọc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thông tin.</a:t>
            </a:r>
            <a:endParaRPr lang="en-US" sz="14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lọc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từ các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nguỗn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đã tìm.</a:t>
            </a:r>
            <a:endParaRPr lang="en-US" sz="14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số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ảnh.</a:t>
            </a:r>
            <a:endParaRPr lang="en-US" sz="14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các thông tin, số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,... </a:t>
            </a:r>
            <a:r>
              <a:rPr lang="vi-VN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heo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đề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cương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báo </a:t>
            </a:r>
            <a:r>
              <a:rPr lang="en-US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4527614" y="3767543"/>
            <a:ext cx="25767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internet.</a:t>
            </a:r>
            <a:endParaRPr lang="en-US" sz="20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báo.</a:t>
            </a:r>
            <a:endParaRPr lang="en-US" sz="2000" dirty="0">
              <a:solidFill>
                <a:schemeClr val="bg1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Kỹ thuật marketing Tìm kiếm thông Tin tối kinh Doanh - Thông Tin Véc Tơ png 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4" b="98929" l="10000" r="90000">
                        <a14:foregroundMark x1="26333" y1="51964" x2="26778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30" y="4384045"/>
            <a:ext cx="3416713" cy="212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ownload Free Clipboard PNG Free Photo ICON favicon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42" y="1109302"/>
            <a:ext cx="1019331" cy="10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earch - Free education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82" y="905581"/>
            <a:ext cx="1266491" cy="12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earch - Free business and finance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21" y="949021"/>
            <a:ext cx="1179612" cy="11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/>
      <p:bldP spid="223" grpId="0"/>
      <p:bldP spid="224" grpId="0"/>
      <p:bldP spid="226" grpId="0" animBg="1"/>
      <p:bldP spid="227" grpId="0" animBg="1"/>
      <p:bldP spid="228" grpId="0" animBg="1"/>
      <p:bldP spid="230" grpId="0"/>
      <p:bldP spid="231" grpId="0"/>
      <p:bldP spid="2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8"/>
          <p:cNvSpPr/>
          <p:nvPr/>
        </p:nvSpPr>
        <p:spPr>
          <a:xfrm flipH="1">
            <a:off x="5954664" y="4535525"/>
            <a:ext cx="5123644" cy="704000"/>
          </a:xfrm>
          <a:prstGeom prst="snip1Rect">
            <a:avLst>
              <a:gd name="adj" fmla="val 50000"/>
            </a:avLst>
          </a:prstGeom>
          <a:solidFill>
            <a:srgbClr val="EB5E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38"/>
          <p:cNvGrpSpPr/>
          <p:nvPr/>
        </p:nvGrpSpPr>
        <p:grpSpPr>
          <a:xfrm>
            <a:off x="224049" y="1600845"/>
            <a:ext cx="4307240" cy="4543963"/>
            <a:chOff x="168037" y="1200634"/>
            <a:chExt cx="3230430" cy="3407972"/>
          </a:xfrm>
        </p:grpSpPr>
        <p:sp>
          <p:nvSpPr>
            <p:cNvPr id="800" name="Google Shape;800;p38"/>
            <p:cNvSpPr/>
            <p:nvPr/>
          </p:nvSpPr>
          <p:spPr>
            <a:xfrm>
              <a:off x="168037" y="1200634"/>
              <a:ext cx="3230430" cy="2729010"/>
            </a:xfrm>
            <a:custGeom>
              <a:avLst/>
              <a:gdLst/>
              <a:ahLst/>
              <a:cxnLst/>
              <a:rect l="l" t="t" r="r" b="b"/>
              <a:pathLst>
                <a:path w="15093" h="12750" extrusionOk="0">
                  <a:moveTo>
                    <a:pt x="6509" y="0"/>
                  </a:moveTo>
                  <a:cubicBezTo>
                    <a:pt x="6450" y="0"/>
                    <a:pt x="6405" y="45"/>
                    <a:pt x="6405" y="104"/>
                  </a:cubicBezTo>
                  <a:lnTo>
                    <a:pt x="6405" y="1898"/>
                  </a:lnTo>
                  <a:cubicBezTo>
                    <a:pt x="6405" y="1927"/>
                    <a:pt x="6420" y="1957"/>
                    <a:pt x="6450" y="1972"/>
                  </a:cubicBezTo>
                  <a:lnTo>
                    <a:pt x="7072" y="2328"/>
                  </a:lnTo>
                  <a:cubicBezTo>
                    <a:pt x="7102" y="2342"/>
                    <a:pt x="7117" y="2372"/>
                    <a:pt x="7117" y="2402"/>
                  </a:cubicBezTo>
                  <a:lnTo>
                    <a:pt x="7117" y="5841"/>
                  </a:lnTo>
                  <a:lnTo>
                    <a:pt x="7547" y="6108"/>
                  </a:lnTo>
                  <a:lnTo>
                    <a:pt x="7977" y="5841"/>
                  </a:lnTo>
                  <a:lnTo>
                    <a:pt x="7977" y="356"/>
                  </a:lnTo>
                  <a:cubicBezTo>
                    <a:pt x="7977" y="163"/>
                    <a:pt x="7828" y="0"/>
                    <a:pt x="7636" y="0"/>
                  </a:cubicBezTo>
                  <a:close/>
                  <a:moveTo>
                    <a:pt x="2523" y="2050"/>
                  </a:moveTo>
                  <a:cubicBezTo>
                    <a:pt x="2436" y="2050"/>
                    <a:pt x="2351" y="2083"/>
                    <a:pt x="2284" y="2150"/>
                  </a:cubicBezTo>
                  <a:lnTo>
                    <a:pt x="1483" y="2950"/>
                  </a:lnTo>
                  <a:cubicBezTo>
                    <a:pt x="1439" y="2995"/>
                    <a:pt x="1439" y="3054"/>
                    <a:pt x="1483" y="3084"/>
                  </a:cubicBezTo>
                  <a:lnTo>
                    <a:pt x="2744" y="4359"/>
                  </a:lnTo>
                  <a:cubicBezTo>
                    <a:pt x="2765" y="4369"/>
                    <a:pt x="2785" y="4380"/>
                    <a:pt x="2812" y="4380"/>
                  </a:cubicBezTo>
                  <a:cubicBezTo>
                    <a:pt x="2823" y="4380"/>
                    <a:pt x="2834" y="4378"/>
                    <a:pt x="2847" y="4373"/>
                  </a:cubicBezTo>
                  <a:lnTo>
                    <a:pt x="3514" y="4196"/>
                  </a:lnTo>
                  <a:cubicBezTo>
                    <a:pt x="3522" y="4192"/>
                    <a:pt x="3531" y="4190"/>
                    <a:pt x="3541" y="4190"/>
                  </a:cubicBezTo>
                  <a:cubicBezTo>
                    <a:pt x="3566" y="4190"/>
                    <a:pt x="3593" y="4203"/>
                    <a:pt x="3603" y="4225"/>
                  </a:cubicBezTo>
                  <a:lnTo>
                    <a:pt x="6035" y="6642"/>
                  </a:lnTo>
                  <a:lnTo>
                    <a:pt x="6405" y="6479"/>
                  </a:lnTo>
                  <a:lnTo>
                    <a:pt x="6657" y="6034"/>
                  </a:lnTo>
                  <a:lnTo>
                    <a:pt x="2773" y="2150"/>
                  </a:lnTo>
                  <a:cubicBezTo>
                    <a:pt x="2699" y="2083"/>
                    <a:pt x="2610" y="2050"/>
                    <a:pt x="2523" y="2050"/>
                  </a:cubicBezTo>
                  <a:close/>
                  <a:moveTo>
                    <a:pt x="12070" y="1446"/>
                  </a:moveTo>
                  <a:cubicBezTo>
                    <a:pt x="12046" y="1446"/>
                    <a:pt x="12024" y="1453"/>
                    <a:pt x="12009" y="1468"/>
                  </a:cubicBezTo>
                  <a:lnTo>
                    <a:pt x="10734" y="2743"/>
                  </a:lnTo>
                  <a:cubicBezTo>
                    <a:pt x="10719" y="2772"/>
                    <a:pt x="10705" y="2802"/>
                    <a:pt x="10705" y="2832"/>
                  </a:cubicBezTo>
                  <a:lnTo>
                    <a:pt x="10897" y="3514"/>
                  </a:lnTo>
                  <a:cubicBezTo>
                    <a:pt x="10912" y="3543"/>
                    <a:pt x="10897" y="3588"/>
                    <a:pt x="10868" y="3603"/>
                  </a:cubicBezTo>
                  <a:lnTo>
                    <a:pt x="8451" y="6034"/>
                  </a:lnTo>
                  <a:lnTo>
                    <a:pt x="8555" y="6642"/>
                  </a:lnTo>
                  <a:lnTo>
                    <a:pt x="9059" y="6642"/>
                  </a:lnTo>
                  <a:lnTo>
                    <a:pt x="12943" y="2758"/>
                  </a:lnTo>
                  <a:cubicBezTo>
                    <a:pt x="13076" y="2624"/>
                    <a:pt x="13076" y="2417"/>
                    <a:pt x="12943" y="2268"/>
                  </a:cubicBezTo>
                  <a:lnTo>
                    <a:pt x="12143" y="1468"/>
                  </a:lnTo>
                  <a:cubicBezTo>
                    <a:pt x="12120" y="1453"/>
                    <a:pt x="12094" y="1446"/>
                    <a:pt x="12070" y="1446"/>
                  </a:cubicBezTo>
                  <a:close/>
                  <a:moveTo>
                    <a:pt x="13195" y="6404"/>
                  </a:moveTo>
                  <a:cubicBezTo>
                    <a:pt x="13165" y="6404"/>
                    <a:pt x="13136" y="6419"/>
                    <a:pt x="13106" y="6449"/>
                  </a:cubicBezTo>
                  <a:lnTo>
                    <a:pt x="12765" y="7057"/>
                  </a:lnTo>
                  <a:cubicBezTo>
                    <a:pt x="12750" y="7086"/>
                    <a:pt x="12721" y="7116"/>
                    <a:pt x="12676" y="7116"/>
                  </a:cubicBezTo>
                  <a:lnTo>
                    <a:pt x="9252" y="7116"/>
                  </a:lnTo>
                  <a:lnTo>
                    <a:pt x="8955" y="7546"/>
                  </a:lnTo>
                  <a:lnTo>
                    <a:pt x="9252" y="7976"/>
                  </a:lnTo>
                  <a:lnTo>
                    <a:pt x="14737" y="7976"/>
                  </a:lnTo>
                  <a:cubicBezTo>
                    <a:pt x="14930" y="7976"/>
                    <a:pt x="15093" y="7828"/>
                    <a:pt x="15093" y="7635"/>
                  </a:cubicBezTo>
                  <a:lnTo>
                    <a:pt x="15093" y="6493"/>
                  </a:lnTo>
                  <a:cubicBezTo>
                    <a:pt x="15093" y="6449"/>
                    <a:pt x="15048" y="6404"/>
                    <a:pt x="14989" y="6404"/>
                  </a:cubicBezTo>
                  <a:close/>
                  <a:moveTo>
                    <a:pt x="357" y="7116"/>
                  </a:moveTo>
                  <a:cubicBezTo>
                    <a:pt x="164" y="7116"/>
                    <a:pt x="1" y="7264"/>
                    <a:pt x="1" y="7457"/>
                  </a:cubicBezTo>
                  <a:lnTo>
                    <a:pt x="1" y="8584"/>
                  </a:lnTo>
                  <a:cubicBezTo>
                    <a:pt x="1" y="8643"/>
                    <a:pt x="45" y="8687"/>
                    <a:pt x="105" y="8687"/>
                  </a:cubicBezTo>
                  <a:lnTo>
                    <a:pt x="1899" y="8687"/>
                  </a:lnTo>
                  <a:cubicBezTo>
                    <a:pt x="1928" y="8687"/>
                    <a:pt x="1958" y="8658"/>
                    <a:pt x="1987" y="8628"/>
                  </a:cubicBezTo>
                  <a:lnTo>
                    <a:pt x="2328" y="8020"/>
                  </a:lnTo>
                  <a:cubicBezTo>
                    <a:pt x="2343" y="7991"/>
                    <a:pt x="2373" y="7976"/>
                    <a:pt x="2417" y="7976"/>
                  </a:cubicBezTo>
                  <a:lnTo>
                    <a:pt x="5842" y="7976"/>
                  </a:lnTo>
                  <a:lnTo>
                    <a:pt x="6138" y="7546"/>
                  </a:lnTo>
                  <a:lnTo>
                    <a:pt x="5842" y="7116"/>
                  </a:lnTo>
                  <a:close/>
                  <a:moveTo>
                    <a:pt x="8585" y="8435"/>
                  </a:moveTo>
                  <a:lnTo>
                    <a:pt x="8451" y="9058"/>
                  </a:lnTo>
                  <a:lnTo>
                    <a:pt x="11535" y="12142"/>
                  </a:lnTo>
                  <a:lnTo>
                    <a:pt x="12691" y="12334"/>
                  </a:lnTo>
                  <a:lnTo>
                    <a:pt x="13343" y="11741"/>
                  </a:lnTo>
                  <a:lnTo>
                    <a:pt x="12350" y="10733"/>
                  </a:lnTo>
                  <a:cubicBezTo>
                    <a:pt x="12320" y="10704"/>
                    <a:pt x="12291" y="10704"/>
                    <a:pt x="12261" y="10704"/>
                  </a:cubicBezTo>
                  <a:lnTo>
                    <a:pt x="11579" y="10896"/>
                  </a:lnTo>
                  <a:cubicBezTo>
                    <a:pt x="11550" y="10896"/>
                    <a:pt x="11505" y="10896"/>
                    <a:pt x="11490" y="10867"/>
                  </a:cubicBezTo>
                  <a:lnTo>
                    <a:pt x="9059" y="8435"/>
                  </a:lnTo>
                  <a:close/>
                  <a:moveTo>
                    <a:pt x="6035" y="8435"/>
                  </a:moveTo>
                  <a:lnTo>
                    <a:pt x="2684" y="11801"/>
                  </a:lnTo>
                  <a:lnTo>
                    <a:pt x="3159" y="12749"/>
                  </a:lnTo>
                  <a:lnTo>
                    <a:pt x="4330" y="12379"/>
                  </a:lnTo>
                  <a:lnTo>
                    <a:pt x="4359" y="12349"/>
                  </a:lnTo>
                  <a:cubicBezTo>
                    <a:pt x="4389" y="12320"/>
                    <a:pt x="4389" y="12290"/>
                    <a:pt x="4389" y="12245"/>
                  </a:cubicBezTo>
                  <a:lnTo>
                    <a:pt x="4196" y="11578"/>
                  </a:lnTo>
                  <a:cubicBezTo>
                    <a:pt x="4196" y="11549"/>
                    <a:pt x="4196" y="11504"/>
                    <a:pt x="4226" y="11475"/>
                  </a:cubicBezTo>
                  <a:lnTo>
                    <a:pt x="6657" y="9058"/>
                  </a:lnTo>
                  <a:lnTo>
                    <a:pt x="6657" y="8584"/>
                  </a:lnTo>
                  <a:lnTo>
                    <a:pt x="6035" y="84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888479" y="1920879"/>
              <a:ext cx="1789761" cy="1767542"/>
            </a:xfrm>
            <a:custGeom>
              <a:avLst/>
              <a:gdLst/>
              <a:ahLst/>
              <a:cxnLst/>
              <a:rect l="l" t="t" r="r" b="b"/>
              <a:pathLst>
                <a:path w="8362" h="8258" extrusionOk="0">
                  <a:moveTo>
                    <a:pt x="4181" y="0"/>
                  </a:moveTo>
                  <a:cubicBezTo>
                    <a:pt x="1868" y="0"/>
                    <a:pt x="0" y="1868"/>
                    <a:pt x="0" y="4181"/>
                  </a:cubicBezTo>
                  <a:cubicBezTo>
                    <a:pt x="0" y="6167"/>
                    <a:pt x="1379" y="7828"/>
                    <a:pt x="3247" y="8258"/>
                  </a:cubicBezTo>
                  <a:lnTo>
                    <a:pt x="3306" y="7413"/>
                  </a:lnTo>
                  <a:cubicBezTo>
                    <a:pt x="1883" y="7027"/>
                    <a:pt x="830" y="5723"/>
                    <a:pt x="830" y="4181"/>
                  </a:cubicBezTo>
                  <a:cubicBezTo>
                    <a:pt x="830" y="2328"/>
                    <a:pt x="2328" y="831"/>
                    <a:pt x="4181" y="831"/>
                  </a:cubicBezTo>
                  <a:cubicBezTo>
                    <a:pt x="6034" y="831"/>
                    <a:pt x="7531" y="2328"/>
                    <a:pt x="7531" y="4181"/>
                  </a:cubicBezTo>
                  <a:cubicBezTo>
                    <a:pt x="7531" y="5723"/>
                    <a:pt x="6479" y="7027"/>
                    <a:pt x="5055" y="7413"/>
                  </a:cubicBezTo>
                  <a:lnTo>
                    <a:pt x="5115" y="8258"/>
                  </a:lnTo>
                  <a:cubicBezTo>
                    <a:pt x="6983" y="7828"/>
                    <a:pt x="8361" y="6167"/>
                    <a:pt x="8361" y="4181"/>
                  </a:cubicBezTo>
                  <a:cubicBezTo>
                    <a:pt x="8361" y="1868"/>
                    <a:pt x="6493" y="0"/>
                    <a:pt x="4181" y="0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1408798" y="2441210"/>
              <a:ext cx="749123" cy="714251"/>
            </a:xfrm>
            <a:custGeom>
              <a:avLst/>
              <a:gdLst/>
              <a:ahLst/>
              <a:cxnLst/>
              <a:rect l="l" t="t" r="r" b="b"/>
              <a:pathLst>
                <a:path w="3500" h="3337" extrusionOk="0">
                  <a:moveTo>
                    <a:pt x="1750" y="1"/>
                  </a:moveTo>
                  <a:cubicBezTo>
                    <a:pt x="786" y="1"/>
                    <a:pt x="0" y="786"/>
                    <a:pt x="0" y="1750"/>
                  </a:cubicBezTo>
                  <a:cubicBezTo>
                    <a:pt x="0" y="2447"/>
                    <a:pt x="416" y="3069"/>
                    <a:pt x="1009" y="3336"/>
                  </a:cubicBezTo>
                  <a:lnTo>
                    <a:pt x="2491" y="3336"/>
                  </a:lnTo>
                  <a:cubicBezTo>
                    <a:pt x="3084" y="3069"/>
                    <a:pt x="3499" y="2447"/>
                    <a:pt x="3499" y="1750"/>
                  </a:cubicBezTo>
                  <a:cubicBezTo>
                    <a:pt x="3499" y="786"/>
                    <a:pt x="2713" y="1"/>
                    <a:pt x="1750" y="1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1529300" y="2945700"/>
              <a:ext cx="511128" cy="1662906"/>
            </a:xfrm>
            <a:custGeom>
              <a:avLst/>
              <a:gdLst/>
              <a:ahLst/>
              <a:cxnLst/>
              <a:rect l="l" t="t" r="r" b="b"/>
              <a:pathLst>
                <a:path w="2388" h="6687" extrusionOk="0">
                  <a:moveTo>
                    <a:pt x="535" y="1"/>
                  </a:moveTo>
                  <a:lnTo>
                    <a:pt x="1" y="6687"/>
                  </a:lnTo>
                  <a:lnTo>
                    <a:pt x="2388" y="6687"/>
                  </a:lnTo>
                  <a:lnTo>
                    <a:pt x="1854" y="1"/>
                  </a:lnTo>
                  <a:cubicBezTo>
                    <a:pt x="1765" y="90"/>
                    <a:pt x="1476" y="134"/>
                    <a:pt x="1189" y="134"/>
                  </a:cubicBezTo>
                  <a:cubicBezTo>
                    <a:pt x="901" y="134"/>
                    <a:pt x="616" y="90"/>
                    <a:pt x="535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1529300" y="2945700"/>
              <a:ext cx="511128" cy="1662906"/>
            </a:xfrm>
            <a:custGeom>
              <a:avLst/>
              <a:gdLst/>
              <a:ahLst/>
              <a:cxnLst/>
              <a:rect l="l" t="t" r="r" b="b"/>
              <a:pathLst>
                <a:path w="2388" h="6687" extrusionOk="0">
                  <a:moveTo>
                    <a:pt x="1854" y="1"/>
                  </a:moveTo>
                  <a:cubicBezTo>
                    <a:pt x="1699" y="156"/>
                    <a:pt x="1159" y="244"/>
                    <a:pt x="975" y="244"/>
                  </a:cubicBezTo>
                  <a:cubicBezTo>
                    <a:pt x="949" y="244"/>
                    <a:pt x="929" y="242"/>
                    <a:pt x="920" y="238"/>
                  </a:cubicBezTo>
                  <a:lnTo>
                    <a:pt x="920" y="238"/>
                  </a:lnTo>
                  <a:lnTo>
                    <a:pt x="1320" y="5367"/>
                  </a:lnTo>
                  <a:cubicBezTo>
                    <a:pt x="1350" y="5708"/>
                    <a:pt x="1068" y="6020"/>
                    <a:pt x="712" y="6020"/>
                  </a:cubicBezTo>
                  <a:lnTo>
                    <a:pt x="45" y="6020"/>
                  </a:lnTo>
                  <a:lnTo>
                    <a:pt x="1" y="6687"/>
                  </a:lnTo>
                  <a:lnTo>
                    <a:pt x="2388" y="6687"/>
                  </a:lnTo>
                  <a:lnTo>
                    <a:pt x="1854" y="1"/>
                  </a:lnTo>
                  <a:close/>
                </a:path>
              </a:pathLst>
            </a:custGeom>
            <a:solidFill>
              <a:srgbClr val="005374">
                <a:alpha val="18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1592868" y="2622074"/>
              <a:ext cx="384193" cy="384202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90" y="1"/>
                  </a:moveTo>
                  <a:cubicBezTo>
                    <a:pt x="401" y="1"/>
                    <a:pt x="0" y="401"/>
                    <a:pt x="0" y="905"/>
                  </a:cubicBezTo>
                  <a:cubicBezTo>
                    <a:pt x="0" y="1394"/>
                    <a:pt x="401" y="1794"/>
                    <a:pt x="890" y="1794"/>
                  </a:cubicBezTo>
                  <a:cubicBezTo>
                    <a:pt x="1379" y="1794"/>
                    <a:pt x="1794" y="1394"/>
                    <a:pt x="1794" y="905"/>
                  </a:cubicBezTo>
                  <a:cubicBezTo>
                    <a:pt x="1794" y="401"/>
                    <a:pt x="1379" y="1"/>
                    <a:pt x="890" y="1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1729208" y="2761628"/>
              <a:ext cx="108088" cy="108090"/>
            </a:xfrm>
            <a:custGeom>
              <a:avLst/>
              <a:gdLst/>
              <a:ahLst/>
              <a:cxnLst/>
              <a:rect l="l" t="t" r="r" b="b"/>
              <a:pathLst>
                <a:path w="505" h="505" extrusionOk="0">
                  <a:moveTo>
                    <a:pt x="253" y="1"/>
                  </a:moveTo>
                  <a:cubicBezTo>
                    <a:pt x="119" y="1"/>
                    <a:pt x="1" y="120"/>
                    <a:pt x="1" y="253"/>
                  </a:cubicBezTo>
                  <a:cubicBezTo>
                    <a:pt x="1" y="386"/>
                    <a:pt x="119" y="505"/>
                    <a:pt x="253" y="505"/>
                  </a:cubicBezTo>
                  <a:cubicBezTo>
                    <a:pt x="386" y="505"/>
                    <a:pt x="505" y="386"/>
                    <a:pt x="505" y="253"/>
                  </a:cubicBezTo>
                  <a:cubicBezTo>
                    <a:pt x="505" y="120"/>
                    <a:pt x="386" y="1"/>
                    <a:pt x="253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982308" y="3420185"/>
            <a:ext cx="6096000" cy="9500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VIẾT BÁO CÁO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6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2. 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BÁO CÁO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194" y="2345854"/>
            <a:ext cx="5674165" cy="28688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3" y="2345854"/>
            <a:ext cx="5666326" cy="27790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2906345" y="2424401"/>
            <a:ext cx="20853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3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Mở</a:t>
            </a:r>
            <a:r>
              <a:rPr lang="en-US" sz="23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đầu</a:t>
            </a:r>
            <a:endParaRPr lang="en-US" sz="23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3117976" y="3512255"/>
            <a:ext cx="262325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3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Nội dung </a:t>
            </a:r>
            <a:r>
              <a:rPr lang="en-US" sz="23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chính</a:t>
            </a:r>
            <a:endParaRPr lang="en-US" sz="23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F5936D-0C1A-43A0-9523-FB56C32CA7C1}"/>
              </a:ext>
            </a:extLst>
          </p:cNvPr>
          <p:cNvSpPr txBox="1"/>
          <p:nvPr/>
        </p:nvSpPr>
        <p:spPr>
          <a:xfrm>
            <a:off x="3386951" y="4481655"/>
            <a:ext cx="20853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3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Kết</a:t>
            </a:r>
            <a:r>
              <a:rPr lang="en-US" sz="2300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luận</a:t>
            </a:r>
            <a:endParaRPr lang="en-US" sz="23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566" y="3232688"/>
            <a:ext cx="1514007" cy="1095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23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2. VIẾT BÁO CÁO</a:t>
            </a:r>
          </a:p>
        </p:txBody>
      </p:sp>
    </p:spTree>
    <p:extLst>
      <p:ext uri="{BB962C8B-B14F-4D97-AF65-F5344CB8AC3E}">
        <p14:creationId xmlns:p14="http://schemas.microsoft.com/office/powerpoint/2010/main" val="11634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8"/>
          <p:cNvSpPr/>
          <p:nvPr/>
        </p:nvSpPr>
        <p:spPr>
          <a:xfrm flipH="1">
            <a:off x="5954664" y="4535525"/>
            <a:ext cx="5123644" cy="704000"/>
          </a:xfrm>
          <a:prstGeom prst="snip1Rect">
            <a:avLst>
              <a:gd name="adj" fmla="val 50000"/>
            </a:avLst>
          </a:prstGeom>
          <a:solidFill>
            <a:srgbClr val="EB5E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38"/>
          <p:cNvGrpSpPr/>
          <p:nvPr/>
        </p:nvGrpSpPr>
        <p:grpSpPr>
          <a:xfrm>
            <a:off x="224049" y="1600845"/>
            <a:ext cx="4307240" cy="4543963"/>
            <a:chOff x="168037" y="1200634"/>
            <a:chExt cx="3230430" cy="3407972"/>
          </a:xfrm>
        </p:grpSpPr>
        <p:sp>
          <p:nvSpPr>
            <p:cNvPr id="800" name="Google Shape;800;p38"/>
            <p:cNvSpPr/>
            <p:nvPr/>
          </p:nvSpPr>
          <p:spPr>
            <a:xfrm>
              <a:off x="168037" y="1200634"/>
              <a:ext cx="3230430" cy="2729010"/>
            </a:xfrm>
            <a:custGeom>
              <a:avLst/>
              <a:gdLst/>
              <a:ahLst/>
              <a:cxnLst/>
              <a:rect l="l" t="t" r="r" b="b"/>
              <a:pathLst>
                <a:path w="15093" h="12750" extrusionOk="0">
                  <a:moveTo>
                    <a:pt x="6509" y="0"/>
                  </a:moveTo>
                  <a:cubicBezTo>
                    <a:pt x="6450" y="0"/>
                    <a:pt x="6405" y="45"/>
                    <a:pt x="6405" y="104"/>
                  </a:cubicBezTo>
                  <a:lnTo>
                    <a:pt x="6405" y="1898"/>
                  </a:lnTo>
                  <a:cubicBezTo>
                    <a:pt x="6405" y="1927"/>
                    <a:pt x="6420" y="1957"/>
                    <a:pt x="6450" y="1972"/>
                  </a:cubicBezTo>
                  <a:lnTo>
                    <a:pt x="7072" y="2328"/>
                  </a:lnTo>
                  <a:cubicBezTo>
                    <a:pt x="7102" y="2342"/>
                    <a:pt x="7117" y="2372"/>
                    <a:pt x="7117" y="2402"/>
                  </a:cubicBezTo>
                  <a:lnTo>
                    <a:pt x="7117" y="5841"/>
                  </a:lnTo>
                  <a:lnTo>
                    <a:pt x="7547" y="6108"/>
                  </a:lnTo>
                  <a:lnTo>
                    <a:pt x="7977" y="5841"/>
                  </a:lnTo>
                  <a:lnTo>
                    <a:pt x="7977" y="356"/>
                  </a:lnTo>
                  <a:cubicBezTo>
                    <a:pt x="7977" y="163"/>
                    <a:pt x="7828" y="0"/>
                    <a:pt x="7636" y="0"/>
                  </a:cubicBezTo>
                  <a:close/>
                  <a:moveTo>
                    <a:pt x="2523" y="2050"/>
                  </a:moveTo>
                  <a:cubicBezTo>
                    <a:pt x="2436" y="2050"/>
                    <a:pt x="2351" y="2083"/>
                    <a:pt x="2284" y="2150"/>
                  </a:cubicBezTo>
                  <a:lnTo>
                    <a:pt x="1483" y="2950"/>
                  </a:lnTo>
                  <a:cubicBezTo>
                    <a:pt x="1439" y="2995"/>
                    <a:pt x="1439" y="3054"/>
                    <a:pt x="1483" y="3084"/>
                  </a:cubicBezTo>
                  <a:lnTo>
                    <a:pt x="2744" y="4359"/>
                  </a:lnTo>
                  <a:cubicBezTo>
                    <a:pt x="2765" y="4369"/>
                    <a:pt x="2785" y="4380"/>
                    <a:pt x="2812" y="4380"/>
                  </a:cubicBezTo>
                  <a:cubicBezTo>
                    <a:pt x="2823" y="4380"/>
                    <a:pt x="2834" y="4378"/>
                    <a:pt x="2847" y="4373"/>
                  </a:cubicBezTo>
                  <a:lnTo>
                    <a:pt x="3514" y="4196"/>
                  </a:lnTo>
                  <a:cubicBezTo>
                    <a:pt x="3522" y="4192"/>
                    <a:pt x="3531" y="4190"/>
                    <a:pt x="3541" y="4190"/>
                  </a:cubicBezTo>
                  <a:cubicBezTo>
                    <a:pt x="3566" y="4190"/>
                    <a:pt x="3593" y="4203"/>
                    <a:pt x="3603" y="4225"/>
                  </a:cubicBezTo>
                  <a:lnTo>
                    <a:pt x="6035" y="6642"/>
                  </a:lnTo>
                  <a:lnTo>
                    <a:pt x="6405" y="6479"/>
                  </a:lnTo>
                  <a:lnTo>
                    <a:pt x="6657" y="6034"/>
                  </a:lnTo>
                  <a:lnTo>
                    <a:pt x="2773" y="2150"/>
                  </a:lnTo>
                  <a:cubicBezTo>
                    <a:pt x="2699" y="2083"/>
                    <a:pt x="2610" y="2050"/>
                    <a:pt x="2523" y="2050"/>
                  </a:cubicBezTo>
                  <a:close/>
                  <a:moveTo>
                    <a:pt x="12070" y="1446"/>
                  </a:moveTo>
                  <a:cubicBezTo>
                    <a:pt x="12046" y="1446"/>
                    <a:pt x="12024" y="1453"/>
                    <a:pt x="12009" y="1468"/>
                  </a:cubicBezTo>
                  <a:lnTo>
                    <a:pt x="10734" y="2743"/>
                  </a:lnTo>
                  <a:cubicBezTo>
                    <a:pt x="10719" y="2772"/>
                    <a:pt x="10705" y="2802"/>
                    <a:pt x="10705" y="2832"/>
                  </a:cubicBezTo>
                  <a:lnTo>
                    <a:pt x="10897" y="3514"/>
                  </a:lnTo>
                  <a:cubicBezTo>
                    <a:pt x="10912" y="3543"/>
                    <a:pt x="10897" y="3588"/>
                    <a:pt x="10868" y="3603"/>
                  </a:cubicBezTo>
                  <a:lnTo>
                    <a:pt x="8451" y="6034"/>
                  </a:lnTo>
                  <a:lnTo>
                    <a:pt x="8555" y="6642"/>
                  </a:lnTo>
                  <a:lnTo>
                    <a:pt x="9059" y="6642"/>
                  </a:lnTo>
                  <a:lnTo>
                    <a:pt x="12943" y="2758"/>
                  </a:lnTo>
                  <a:cubicBezTo>
                    <a:pt x="13076" y="2624"/>
                    <a:pt x="13076" y="2417"/>
                    <a:pt x="12943" y="2268"/>
                  </a:cubicBezTo>
                  <a:lnTo>
                    <a:pt x="12143" y="1468"/>
                  </a:lnTo>
                  <a:cubicBezTo>
                    <a:pt x="12120" y="1453"/>
                    <a:pt x="12094" y="1446"/>
                    <a:pt x="12070" y="1446"/>
                  </a:cubicBezTo>
                  <a:close/>
                  <a:moveTo>
                    <a:pt x="13195" y="6404"/>
                  </a:moveTo>
                  <a:cubicBezTo>
                    <a:pt x="13165" y="6404"/>
                    <a:pt x="13136" y="6419"/>
                    <a:pt x="13106" y="6449"/>
                  </a:cubicBezTo>
                  <a:lnTo>
                    <a:pt x="12765" y="7057"/>
                  </a:lnTo>
                  <a:cubicBezTo>
                    <a:pt x="12750" y="7086"/>
                    <a:pt x="12721" y="7116"/>
                    <a:pt x="12676" y="7116"/>
                  </a:cubicBezTo>
                  <a:lnTo>
                    <a:pt x="9252" y="7116"/>
                  </a:lnTo>
                  <a:lnTo>
                    <a:pt x="8955" y="7546"/>
                  </a:lnTo>
                  <a:lnTo>
                    <a:pt x="9252" y="7976"/>
                  </a:lnTo>
                  <a:lnTo>
                    <a:pt x="14737" y="7976"/>
                  </a:lnTo>
                  <a:cubicBezTo>
                    <a:pt x="14930" y="7976"/>
                    <a:pt x="15093" y="7828"/>
                    <a:pt x="15093" y="7635"/>
                  </a:cubicBezTo>
                  <a:lnTo>
                    <a:pt x="15093" y="6493"/>
                  </a:lnTo>
                  <a:cubicBezTo>
                    <a:pt x="15093" y="6449"/>
                    <a:pt x="15048" y="6404"/>
                    <a:pt x="14989" y="6404"/>
                  </a:cubicBezTo>
                  <a:close/>
                  <a:moveTo>
                    <a:pt x="357" y="7116"/>
                  </a:moveTo>
                  <a:cubicBezTo>
                    <a:pt x="164" y="7116"/>
                    <a:pt x="1" y="7264"/>
                    <a:pt x="1" y="7457"/>
                  </a:cubicBezTo>
                  <a:lnTo>
                    <a:pt x="1" y="8584"/>
                  </a:lnTo>
                  <a:cubicBezTo>
                    <a:pt x="1" y="8643"/>
                    <a:pt x="45" y="8687"/>
                    <a:pt x="105" y="8687"/>
                  </a:cubicBezTo>
                  <a:lnTo>
                    <a:pt x="1899" y="8687"/>
                  </a:lnTo>
                  <a:cubicBezTo>
                    <a:pt x="1928" y="8687"/>
                    <a:pt x="1958" y="8658"/>
                    <a:pt x="1987" y="8628"/>
                  </a:cubicBezTo>
                  <a:lnTo>
                    <a:pt x="2328" y="8020"/>
                  </a:lnTo>
                  <a:cubicBezTo>
                    <a:pt x="2343" y="7991"/>
                    <a:pt x="2373" y="7976"/>
                    <a:pt x="2417" y="7976"/>
                  </a:cubicBezTo>
                  <a:lnTo>
                    <a:pt x="5842" y="7976"/>
                  </a:lnTo>
                  <a:lnTo>
                    <a:pt x="6138" y="7546"/>
                  </a:lnTo>
                  <a:lnTo>
                    <a:pt x="5842" y="7116"/>
                  </a:lnTo>
                  <a:close/>
                  <a:moveTo>
                    <a:pt x="8585" y="8435"/>
                  </a:moveTo>
                  <a:lnTo>
                    <a:pt x="8451" y="9058"/>
                  </a:lnTo>
                  <a:lnTo>
                    <a:pt x="11535" y="12142"/>
                  </a:lnTo>
                  <a:lnTo>
                    <a:pt x="12691" y="12334"/>
                  </a:lnTo>
                  <a:lnTo>
                    <a:pt x="13343" y="11741"/>
                  </a:lnTo>
                  <a:lnTo>
                    <a:pt x="12350" y="10733"/>
                  </a:lnTo>
                  <a:cubicBezTo>
                    <a:pt x="12320" y="10704"/>
                    <a:pt x="12291" y="10704"/>
                    <a:pt x="12261" y="10704"/>
                  </a:cubicBezTo>
                  <a:lnTo>
                    <a:pt x="11579" y="10896"/>
                  </a:lnTo>
                  <a:cubicBezTo>
                    <a:pt x="11550" y="10896"/>
                    <a:pt x="11505" y="10896"/>
                    <a:pt x="11490" y="10867"/>
                  </a:cubicBezTo>
                  <a:lnTo>
                    <a:pt x="9059" y="8435"/>
                  </a:lnTo>
                  <a:close/>
                  <a:moveTo>
                    <a:pt x="6035" y="8435"/>
                  </a:moveTo>
                  <a:lnTo>
                    <a:pt x="2684" y="11801"/>
                  </a:lnTo>
                  <a:lnTo>
                    <a:pt x="3159" y="12749"/>
                  </a:lnTo>
                  <a:lnTo>
                    <a:pt x="4330" y="12379"/>
                  </a:lnTo>
                  <a:lnTo>
                    <a:pt x="4359" y="12349"/>
                  </a:lnTo>
                  <a:cubicBezTo>
                    <a:pt x="4389" y="12320"/>
                    <a:pt x="4389" y="12290"/>
                    <a:pt x="4389" y="12245"/>
                  </a:cubicBezTo>
                  <a:lnTo>
                    <a:pt x="4196" y="11578"/>
                  </a:lnTo>
                  <a:cubicBezTo>
                    <a:pt x="4196" y="11549"/>
                    <a:pt x="4196" y="11504"/>
                    <a:pt x="4226" y="11475"/>
                  </a:cubicBezTo>
                  <a:lnTo>
                    <a:pt x="6657" y="9058"/>
                  </a:lnTo>
                  <a:lnTo>
                    <a:pt x="6657" y="8584"/>
                  </a:lnTo>
                  <a:lnTo>
                    <a:pt x="6035" y="84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888479" y="1920879"/>
              <a:ext cx="1789761" cy="1767542"/>
            </a:xfrm>
            <a:custGeom>
              <a:avLst/>
              <a:gdLst/>
              <a:ahLst/>
              <a:cxnLst/>
              <a:rect l="l" t="t" r="r" b="b"/>
              <a:pathLst>
                <a:path w="8362" h="8258" extrusionOk="0">
                  <a:moveTo>
                    <a:pt x="4181" y="0"/>
                  </a:moveTo>
                  <a:cubicBezTo>
                    <a:pt x="1868" y="0"/>
                    <a:pt x="0" y="1868"/>
                    <a:pt x="0" y="4181"/>
                  </a:cubicBezTo>
                  <a:cubicBezTo>
                    <a:pt x="0" y="6167"/>
                    <a:pt x="1379" y="7828"/>
                    <a:pt x="3247" y="8258"/>
                  </a:cubicBezTo>
                  <a:lnTo>
                    <a:pt x="3306" y="7413"/>
                  </a:lnTo>
                  <a:cubicBezTo>
                    <a:pt x="1883" y="7027"/>
                    <a:pt x="830" y="5723"/>
                    <a:pt x="830" y="4181"/>
                  </a:cubicBezTo>
                  <a:cubicBezTo>
                    <a:pt x="830" y="2328"/>
                    <a:pt x="2328" y="831"/>
                    <a:pt x="4181" y="831"/>
                  </a:cubicBezTo>
                  <a:cubicBezTo>
                    <a:pt x="6034" y="831"/>
                    <a:pt x="7531" y="2328"/>
                    <a:pt x="7531" y="4181"/>
                  </a:cubicBezTo>
                  <a:cubicBezTo>
                    <a:pt x="7531" y="5723"/>
                    <a:pt x="6479" y="7027"/>
                    <a:pt x="5055" y="7413"/>
                  </a:cubicBezTo>
                  <a:lnTo>
                    <a:pt x="5115" y="8258"/>
                  </a:lnTo>
                  <a:cubicBezTo>
                    <a:pt x="6983" y="7828"/>
                    <a:pt x="8361" y="6167"/>
                    <a:pt x="8361" y="4181"/>
                  </a:cubicBezTo>
                  <a:cubicBezTo>
                    <a:pt x="8361" y="1868"/>
                    <a:pt x="6493" y="0"/>
                    <a:pt x="4181" y="0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1408798" y="2441210"/>
              <a:ext cx="749123" cy="714251"/>
            </a:xfrm>
            <a:custGeom>
              <a:avLst/>
              <a:gdLst/>
              <a:ahLst/>
              <a:cxnLst/>
              <a:rect l="l" t="t" r="r" b="b"/>
              <a:pathLst>
                <a:path w="3500" h="3337" extrusionOk="0">
                  <a:moveTo>
                    <a:pt x="1750" y="1"/>
                  </a:moveTo>
                  <a:cubicBezTo>
                    <a:pt x="786" y="1"/>
                    <a:pt x="0" y="786"/>
                    <a:pt x="0" y="1750"/>
                  </a:cubicBezTo>
                  <a:cubicBezTo>
                    <a:pt x="0" y="2447"/>
                    <a:pt x="416" y="3069"/>
                    <a:pt x="1009" y="3336"/>
                  </a:cubicBezTo>
                  <a:lnTo>
                    <a:pt x="2491" y="3336"/>
                  </a:lnTo>
                  <a:cubicBezTo>
                    <a:pt x="3084" y="3069"/>
                    <a:pt x="3499" y="2447"/>
                    <a:pt x="3499" y="1750"/>
                  </a:cubicBezTo>
                  <a:cubicBezTo>
                    <a:pt x="3499" y="786"/>
                    <a:pt x="2713" y="1"/>
                    <a:pt x="1750" y="1"/>
                  </a:cubicBezTo>
                  <a:close/>
                </a:path>
              </a:pathLst>
            </a:custGeom>
            <a:solidFill>
              <a:srgbClr val="EB5E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1529300" y="2945700"/>
              <a:ext cx="511128" cy="1662906"/>
            </a:xfrm>
            <a:custGeom>
              <a:avLst/>
              <a:gdLst/>
              <a:ahLst/>
              <a:cxnLst/>
              <a:rect l="l" t="t" r="r" b="b"/>
              <a:pathLst>
                <a:path w="2388" h="6687" extrusionOk="0">
                  <a:moveTo>
                    <a:pt x="535" y="1"/>
                  </a:moveTo>
                  <a:lnTo>
                    <a:pt x="1" y="6687"/>
                  </a:lnTo>
                  <a:lnTo>
                    <a:pt x="2388" y="6687"/>
                  </a:lnTo>
                  <a:lnTo>
                    <a:pt x="1854" y="1"/>
                  </a:lnTo>
                  <a:cubicBezTo>
                    <a:pt x="1765" y="90"/>
                    <a:pt x="1476" y="134"/>
                    <a:pt x="1189" y="134"/>
                  </a:cubicBezTo>
                  <a:cubicBezTo>
                    <a:pt x="901" y="134"/>
                    <a:pt x="616" y="90"/>
                    <a:pt x="535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1529300" y="2945700"/>
              <a:ext cx="511128" cy="1662906"/>
            </a:xfrm>
            <a:custGeom>
              <a:avLst/>
              <a:gdLst/>
              <a:ahLst/>
              <a:cxnLst/>
              <a:rect l="l" t="t" r="r" b="b"/>
              <a:pathLst>
                <a:path w="2388" h="6687" extrusionOk="0">
                  <a:moveTo>
                    <a:pt x="1854" y="1"/>
                  </a:moveTo>
                  <a:cubicBezTo>
                    <a:pt x="1699" y="156"/>
                    <a:pt x="1159" y="244"/>
                    <a:pt x="975" y="244"/>
                  </a:cubicBezTo>
                  <a:cubicBezTo>
                    <a:pt x="949" y="244"/>
                    <a:pt x="929" y="242"/>
                    <a:pt x="920" y="238"/>
                  </a:cubicBezTo>
                  <a:lnTo>
                    <a:pt x="920" y="238"/>
                  </a:lnTo>
                  <a:lnTo>
                    <a:pt x="1320" y="5367"/>
                  </a:lnTo>
                  <a:cubicBezTo>
                    <a:pt x="1350" y="5708"/>
                    <a:pt x="1068" y="6020"/>
                    <a:pt x="712" y="6020"/>
                  </a:cubicBezTo>
                  <a:lnTo>
                    <a:pt x="45" y="6020"/>
                  </a:lnTo>
                  <a:lnTo>
                    <a:pt x="1" y="6687"/>
                  </a:lnTo>
                  <a:lnTo>
                    <a:pt x="2388" y="6687"/>
                  </a:lnTo>
                  <a:lnTo>
                    <a:pt x="1854" y="1"/>
                  </a:lnTo>
                  <a:close/>
                </a:path>
              </a:pathLst>
            </a:custGeom>
            <a:solidFill>
              <a:srgbClr val="005374">
                <a:alpha val="184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1592868" y="2622074"/>
              <a:ext cx="384193" cy="384202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90" y="1"/>
                  </a:moveTo>
                  <a:cubicBezTo>
                    <a:pt x="401" y="1"/>
                    <a:pt x="0" y="401"/>
                    <a:pt x="0" y="905"/>
                  </a:cubicBezTo>
                  <a:cubicBezTo>
                    <a:pt x="0" y="1394"/>
                    <a:pt x="401" y="1794"/>
                    <a:pt x="890" y="1794"/>
                  </a:cubicBezTo>
                  <a:cubicBezTo>
                    <a:pt x="1379" y="1794"/>
                    <a:pt x="1794" y="1394"/>
                    <a:pt x="1794" y="905"/>
                  </a:cubicBezTo>
                  <a:cubicBezTo>
                    <a:pt x="1794" y="401"/>
                    <a:pt x="1379" y="1"/>
                    <a:pt x="890" y="1"/>
                  </a:cubicBezTo>
                  <a:close/>
                </a:path>
              </a:pathLst>
            </a:custGeom>
            <a:solidFill>
              <a:srgbClr val="233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1729208" y="2761628"/>
              <a:ext cx="108088" cy="108090"/>
            </a:xfrm>
            <a:custGeom>
              <a:avLst/>
              <a:gdLst/>
              <a:ahLst/>
              <a:cxnLst/>
              <a:rect l="l" t="t" r="r" b="b"/>
              <a:pathLst>
                <a:path w="505" h="505" extrusionOk="0">
                  <a:moveTo>
                    <a:pt x="253" y="1"/>
                  </a:moveTo>
                  <a:cubicBezTo>
                    <a:pt x="119" y="1"/>
                    <a:pt x="1" y="120"/>
                    <a:pt x="1" y="253"/>
                  </a:cubicBezTo>
                  <a:cubicBezTo>
                    <a:pt x="1" y="386"/>
                    <a:pt x="119" y="505"/>
                    <a:pt x="253" y="505"/>
                  </a:cubicBezTo>
                  <a:cubicBezTo>
                    <a:pt x="386" y="505"/>
                    <a:pt x="505" y="386"/>
                    <a:pt x="505" y="253"/>
                  </a:cubicBezTo>
                  <a:cubicBezTo>
                    <a:pt x="505" y="120"/>
                    <a:pt x="386" y="1"/>
                    <a:pt x="253" y="1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982308" y="3041855"/>
            <a:ext cx="6096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TRÌNH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BÀY BÁO CÁO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47357" y="3075411"/>
            <a:ext cx="2548328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Rubric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chấm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cụ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thể tại file Word</a:t>
            </a:r>
          </a:p>
        </p:txBody>
      </p:sp>
    </p:spTree>
    <p:extLst>
      <p:ext uri="{BB962C8B-B14F-4D97-AF65-F5344CB8AC3E}">
        <p14:creationId xmlns:p14="http://schemas.microsoft.com/office/powerpoint/2010/main" val="35626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newable Industry Energy in Canada by Slidesgo">
  <a:themeElements>
    <a:clrScheme name="Simple Light">
      <a:dk1>
        <a:srgbClr val="191919"/>
      </a:dk1>
      <a:lt1>
        <a:srgbClr val="FFFFFF"/>
      </a:lt1>
      <a:dk2>
        <a:srgbClr val="C42E22"/>
      </a:dk2>
      <a:lt2>
        <a:srgbClr val="EB5E52"/>
      </a:lt2>
      <a:accent1>
        <a:srgbClr val="F9B555"/>
      </a:accent1>
      <a:accent2>
        <a:srgbClr val="91C6EC"/>
      </a:accent2>
      <a:accent3>
        <a:srgbClr val="DCF0FD"/>
      </a:accent3>
      <a:accent4>
        <a:srgbClr val="389CCB"/>
      </a:accent4>
      <a:accent5>
        <a:srgbClr val="005474"/>
      </a:accent5>
      <a:accent6>
        <a:srgbClr val="233A4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552</Words>
  <Application>Microsoft Macintosh PowerPoint</Application>
  <PresentationFormat>Widescreen</PresentationFormat>
  <Paragraphs>65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#9Slide03 Roboto Medium</vt:lpstr>
      <vt:lpstr>Roboto</vt:lpstr>
      <vt:lpstr>Wingdings</vt:lpstr>
      <vt:lpstr>Calibri</vt:lpstr>
      <vt:lpstr>#9Slide05 Great Vibes</vt:lpstr>
      <vt:lpstr>Raleway</vt:lpstr>
      <vt:lpstr>#9Slide05 Dancing Script</vt:lpstr>
      <vt:lpstr>Zilla Slab</vt:lpstr>
      <vt:lpstr>#9Slide05 Israquella</vt:lpstr>
      <vt:lpstr>Arial</vt:lpstr>
      <vt:lpstr>#9Slide03 BoosterNextFYBlack</vt:lpstr>
      <vt:lpstr>Bebas Neue</vt:lpstr>
      <vt:lpstr>Renewable Industry Energy in Canada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Sưu tầm thông tin, dữ liệu đã lựa chọn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Building Blocks of Life</dc:title>
  <dc:creator/>
  <cp:lastModifiedBy>Hải Ngân Đinh</cp:lastModifiedBy>
  <cp:revision>30</cp:revision>
  <dcterms:created xsi:type="dcterms:W3CDTF">2022-07-03T04:28:57Z</dcterms:created>
  <dcterms:modified xsi:type="dcterms:W3CDTF">2024-01-24T10:53:54Z</dcterms:modified>
</cp:coreProperties>
</file>