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07" r:id="rId3"/>
  </p:sldMasterIdLst>
  <p:notesMasterIdLst>
    <p:notesMasterId r:id="rId35"/>
  </p:notesMasterIdLst>
  <p:sldIdLst>
    <p:sldId id="326" r:id="rId4"/>
    <p:sldId id="339" r:id="rId5"/>
    <p:sldId id="256" r:id="rId6"/>
    <p:sldId id="258" r:id="rId7"/>
    <p:sldId id="312" r:id="rId8"/>
    <p:sldId id="313" r:id="rId9"/>
    <p:sldId id="257" r:id="rId10"/>
    <p:sldId id="259" r:id="rId11"/>
    <p:sldId id="260" r:id="rId12"/>
    <p:sldId id="267" r:id="rId13"/>
    <p:sldId id="261" r:id="rId14"/>
    <p:sldId id="262" r:id="rId15"/>
    <p:sldId id="314" r:id="rId16"/>
    <p:sldId id="315" r:id="rId17"/>
    <p:sldId id="263" r:id="rId18"/>
    <p:sldId id="264" r:id="rId19"/>
    <p:sldId id="320" r:id="rId20"/>
    <p:sldId id="321" r:id="rId21"/>
    <p:sldId id="319" r:id="rId22"/>
    <p:sldId id="317" r:id="rId23"/>
    <p:sldId id="318" r:id="rId24"/>
    <p:sldId id="322" r:id="rId25"/>
    <p:sldId id="323" r:id="rId26"/>
    <p:sldId id="324" r:id="rId27"/>
    <p:sldId id="325" r:id="rId28"/>
    <p:sldId id="333" r:id="rId29"/>
    <p:sldId id="334" r:id="rId30"/>
    <p:sldId id="335" r:id="rId31"/>
    <p:sldId id="336" r:id="rId32"/>
    <p:sldId id="338" r:id="rId33"/>
    <p:sldId id="328" r:id="rId34"/>
  </p:sldIdLst>
  <p:sldSz cx="9144000" cy="5143500" type="screen16x9"/>
  <p:notesSz cx="6858000" cy="9144000"/>
  <p:embeddedFontLst>
    <p:embeddedFont>
      <p:font typeface="Anaheim" panose="020F0502020204030204" pitchFamily="34" charset="0"/>
      <p:regular r:id="rId36"/>
    </p:embeddedFont>
    <p:embeddedFont>
      <p:font typeface="Artifika" panose="02000605000000020004" pitchFamily="2" charset="0"/>
      <p:regular r:id="rId37"/>
    </p:embeddedFont>
    <p:embeddedFont>
      <p:font typeface="Assistant" pitchFamily="2" charset="-79"/>
      <p:regular r:id="rId38"/>
      <p:bold r:id="rId39"/>
    </p:embeddedFont>
    <p:embeddedFont>
      <p:font typeface="Nunito Light" pitchFamily="2" charset="77"/>
      <p:regular r:id="rId40"/>
      <p:italic r:id="rId41"/>
    </p:embeddedFont>
    <p:embeddedFont>
      <p:font typeface="Open Sans" panose="020B0606030504020204" pitchFamily="34" charset="0"/>
      <p:regular r:id="rId42"/>
      <p:bold r:id="rId43"/>
      <p:italic r:id="rId44"/>
      <p:boldItalic r:id="rId45"/>
    </p:embeddedFont>
    <p:embeddedFont>
      <p:font typeface="PT Sans" panose="020B0503020203020204" pitchFamily="34" charset="77"/>
      <p:regular r:id="rId46"/>
      <p:bold r:id="rId47"/>
      <p:italic r:id="rId48"/>
      <p:boldItalic r:id="rId49"/>
    </p:embeddedFont>
    <p:embeddedFont>
      <p:font typeface="Quintessential" panose="03020500000000020000" pitchFamily="66" charset="0"/>
      <p:regular r:id="rId50"/>
      <p:bold r:id="rId51"/>
      <p:italic r:id="rId52"/>
      <p:boldItalic r:id="rId53"/>
    </p:embeddedFont>
    <p:embeddedFont>
      <p:font typeface="Roboto Condensed Light" panose="02000000000000000000" pitchFamily="2"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B7"/>
    <a:srgbClr val="F6C6EA"/>
    <a:srgbClr val="F9F9F9"/>
    <a:srgbClr val="CDF0E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919FB5-4B6E-4CB1-9917-104CA16CBC03}">
  <a:tblStyle styleId="{31919FB5-4B6E-4CB1-9917-104CA16CBC0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CCE519-6C9D-417B-A76F-40D36A44F32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p:cViewPr varScale="1">
        <p:scale>
          <a:sx n="144" d="100"/>
          <a:sy n="144" d="100"/>
        </p:scale>
        <p:origin x="368" y="1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854c7a76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854c7a76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45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80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75100" y="1282025"/>
            <a:ext cx="5555700" cy="1444500"/>
          </a:xfrm>
          <a:prstGeom prst="rect">
            <a:avLst/>
          </a:prstGeom>
          <a:noFill/>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Artifika"/>
                <a:ea typeface="Artifika"/>
                <a:cs typeface="Artifika"/>
                <a:sym typeface="Artifik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056900" y="2800300"/>
            <a:ext cx="5192100" cy="363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ssistant"/>
                <a:ea typeface="Assistant"/>
                <a:cs typeface="Assistant"/>
                <a:sym typeface="Assistan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4"/>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17" name="Google Shape;11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24"/>
          <p:cNvSpPr txBox="1">
            <a:spLocks noGrp="1"/>
          </p:cNvSpPr>
          <p:nvPr>
            <p:ph type="title" idx="2"/>
          </p:nvPr>
        </p:nvSpPr>
        <p:spPr>
          <a:xfrm>
            <a:off x="937700"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9" name="Google Shape;119;p24"/>
          <p:cNvSpPr txBox="1">
            <a:spLocks noGrp="1"/>
          </p:cNvSpPr>
          <p:nvPr>
            <p:ph type="subTitle" idx="1"/>
          </p:nvPr>
        </p:nvSpPr>
        <p:spPr>
          <a:xfrm>
            <a:off x="937700"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24"/>
          <p:cNvSpPr txBox="1">
            <a:spLocks noGrp="1"/>
          </p:cNvSpPr>
          <p:nvPr>
            <p:ph type="title" idx="3"/>
          </p:nvPr>
        </p:nvSpPr>
        <p:spPr>
          <a:xfrm>
            <a:off x="3484421"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 name="Google Shape;121;p24"/>
          <p:cNvSpPr txBox="1">
            <a:spLocks noGrp="1"/>
          </p:cNvSpPr>
          <p:nvPr>
            <p:ph type="subTitle" idx="4"/>
          </p:nvPr>
        </p:nvSpPr>
        <p:spPr>
          <a:xfrm>
            <a:off x="3484421"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2" name="Google Shape;122;p24"/>
          <p:cNvSpPr txBox="1">
            <a:spLocks noGrp="1"/>
          </p:cNvSpPr>
          <p:nvPr>
            <p:ph type="title" idx="5"/>
          </p:nvPr>
        </p:nvSpPr>
        <p:spPr>
          <a:xfrm>
            <a:off x="6031149"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3" name="Google Shape;123;p24"/>
          <p:cNvSpPr txBox="1">
            <a:spLocks noGrp="1"/>
          </p:cNvSpPr>
          <p:nvPr>
            <p:ph type="subTitle" idx="6"/>
          </p:nvPr>
        </p:nvSpPr>
        <p:spPr>
          <a:xfrm>
            <a:off x="6031149"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alphaModFix/>
          </a:blip>
          <a:stretch>
            <a:fillRect/>
          </a:stretch>
        </a:blipFill>
        <a:effectLst/>
      </p:bgPr>
    </p:bg>
    <p:spTree>
      <p:nvGrpSpPr>
        <p:cNvPr id="1" name="Shape 135"/>
        <p:cNvGrpSpPr/>
        <p:nvPr/>
      </p:nvGrpSpPr>
      <p:grpSpPr>
        <a:xfrm>
          <a:off x="0" y="0"/>
          <a:ext cx="0" cy="0"/>
          <a:chOff x="0" y="0"/>
          <a:chExt cx="0" cy="0"/>
        </a:xfrm>
      </p:grpSpPr>
      <p:pic>
        <p:nvPicPr>
          <p:cNvPr id="136" name="Google Shape;136;p26"/>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37" name="Google Shape;13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 name="Google Shape;138;p26"/>
          <p:cNvSpPr txBox="1">
            <a:spLocks noGrp="1"/>
          </p:cNvSpPr>
          <p:nvPr>
            <p:ph type="title" idx="2"/>
          </p:nvPr>
        </p:nvSpPr>
        <p:spPr>
          <a:xfrm>
            <a:off x="949812" y="1389775"/>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26"/>
          <p:cNvSpPr txBox="1">
            <a:spLocks noGrp="1"/>
          </p:cNvSpPr>
          <p:nvPr>
            <p:ph type="subTitle" idx="1"/>
          </p:nvPr>
        </p:nvSpPr>
        <p:spPr>
          <a:xfrm>
            <a:off x="949812" y="17359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0" name="Google Shape;140;p26"/>
          <p:cNvSpPr txBox="1">
            <a:spLocks noGrp="1"/>
          </p:cNvSpPr>
          <p:nvPr>
            <p:ph type="title" idx="3"/>
          </p:nvPr>
        </p:nvSpPr>
        <p:spPr>
          <a:xfrm>
            <a:off x="949812" y="25255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26"/>
          <p:cNvSpPr txBox="1">
            <a:spLocks noGrp="1"/>
          </p:cNvSpPr>
          <p:nvPr>
            <p:ph type="subTitle" idx="4"/>
          </p:nvPr>
        </p:nvSpPr>
        <p:spPr>
          <a:xfrm>
            <a:off x="949812" y="28717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 name="Google Shape;142;p26"/>
          <p:cNvSpPr txBox="1">
            <a:spLocks noGrp="1"/>
          </p:cNvSpPr>
          <p:nvPr>
            <p:ph type="title" idx="5"/>
          </p:nvPr>
        </p:nvSpPr>
        <p:spPr>
          <a:xfrm>
            <a:off x="949812" y="36613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26"/>
          <p:cNvSpPr txBox="1">
            <a:spLocks noGrp="1"/>
          </p:cNvSpPr>
          <p:nvPr>
            <p:ph type="subTitle" idx="6"/>
          </p:nvPr>
        </p:nvSpPr>
        <p:spPr>
          <a:xfrm>
            <a:off x="949812" y="40075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 name="Google Shape;144;p26"/>
          <p:cNvSpPr txBox="1">
            <a:spLocks noGrp="1"/>
          </p:cNvSpPr>
          <p:nvPr>
            <p:ph type="title" idx="7"/>
          </p:nvPr>
        </p:nvSpPr>
        <p:spPr>
          <a:xfrm>
            <a:off x="5999700" y="25255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6"/>
          <p:cNvSpPr txBox="1">
            <a:spLocks noGrp="1"/>
          </p:cNvSpPr>
          <p:nvPr>
            <p:ph type="subTitle" idx="8"/>
          </p:nvPr>
        </p:nvSpPr>
        <p:spPr>
          <a:xfrm>
            <a:off x="5999700" y="28717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 name="Google Shape;146;p26"/>
          <p:cNvSpPr txBox="1">
            <a:spLocks noGrp="1"/>
          </p:cNvSpPr>
          <p:nvPr>
            <p:ph type="title" idx="9"/>
          </p:nvPr>
        </p:nvSpPr>
        <p:spPr>
          <a:xfrm>
            <a:off x="5999700" y="1389775"/>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6"/>
          <p:cNvSpPr txBox="1">
            <a:spLocks noGrp="1"/>
          </p:cNvSpPr>
          <p:nvPr>
            <p:ph type="subTitle" idx="13"/>
          </p:nvPr>
        </p:nvSpPr>
        <p:spPr>
          <a:xfrm>
            <a:off x="5999700" y="17359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6"/>
          <p:cNvSpPr txBox="1">
            <a:spLocks noGrp="1"/>
          </p:cNvSpPr>
          <p:nvPr>
            <p:ph type="title" idx="14"/>
          </p:nvPr>
        </p:nvSpPr>
        <p:spPr>
          <a:xfrm>
            <a:off x="5999700" y="36613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6"/>
          <p:cNvSpPr txBox="1">
            <a:spLocks noGrp="1"/>
          </p:cNvSpPr>
          <p:nvPr>
            <p:ph type="subTitle" idx="15"/>
          </p:nvPr>
        </p:nvSpPr>
        <p:spPr>
          <a:xfrm>
            <a:off x="5999700" y="40075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_1">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1_2">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9_1_2_1">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 name="Google Shape;29;p2"/>
          <p:cNvGrpSpPr/>
          <p:nvPr/>
        </p:nvGrpSpPr>
        <p:grpSpPr>
          <a:xfrm>
            <a:off x="8316797" y="2886511"/>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245541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0"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0"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0"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 name="Google Shape;102;p3"/>
          <p:cNvGrpSpPr/>
          <p:nvPr/>
        </p:nvGrpSpPr>
        <p:grpSpPr>
          <a:xfrm>
            <a:off x="8316797" y="2886511"/>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1" name="Google Shape;131;p3"/>
          <p:cNvGrpSpPr/>
          <p:nvPr/>
        </p:nvGrpSpPr>
        <p:grpSpPr>
          <a:xfrm rot="-5400000">
            <a:off x="8351380" y="-232015"/>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652527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88" name="Google Shape;188;p4"/>
          <p:cNvGrpSpPr/>
          <p:nvPr/>
        </p:nvGrpSpPr>
        <p:grpSpPr>
          <a:xfrm rot="-4503338">
            <a:off x="8241308" y="4242553"/>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31155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5"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48" name="Google Shape;248;p5"/>
          <p:cNvGrpSpPr/>
          <p:nvPr/>
        </p:nvGrpSpPr>
        <p:grpSpPr>
          <a:xfrm rot="10381071">
            <a:off x="8007404" y="-222341"/>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52615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0" name="Google Shape;290;p6"/>
          <p:cNvGrpSpPr/>
          <p:nvPr/>
        </p:nvGrpSpPr>
        <p:grpSpPr>
          <a:xfrm>
            <a:off x="-223969"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08" name="Google Shape;308;p6"/>
          <p:cNvGrpSpPr/>
          <p:nvPr/>
        </p:nvGrpSpPr>
        <p:grpSpPr>
          <a:xfrm rot="-4503338">
            <a:off x="8241308" y="4242553"/>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26" name="Google Shape;326;p6"/>
          <p:cNvGrpSpPr/>
          <p:nvPr/>
        </p:nvGrpSpPr>
        <p:grpSpPr>
          <a:xfrm rot="9900035">
            <a:off x="-274078"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44" name="Google Shape;344;p6"/>
          <p:cNvGrpSpPr/>
          <p:nvPr/>
        </p:nvGrpSpPr>
        <p:grpSpPr>
          <a:xfrm rot="-4503580">
            <a:off x="8286659"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62" name="Google Shape;362;p6"/>
          <p:cNvGrpSpPr/>
          <p:nvPr/>
        </p:nvGrpSpPr>
        <p:grpSpPr>
          <a:xfrm rot="10381071">
            <a:off x="8524879" y="-222341"/>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40561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4" name="Google Shape;14;p3"/>
          <p:cNvSpPr txBox="1">
            <a:spLocks noGrp="1"/>
          </p:cNvSpPr>
          <p:nvPr>
            <p:ph type="title"/>
          </p:nvPr>
        </p:nvSpPr>
        <p:spPr>
          <a:xfrm>
            <a:off x="2231575" y="2647950"/>
            <a:ext cx="6199200" cy="841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774075" y="1325979"/>
            <a:ext cx="11142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3279625" y="3362700"/>
            <a:ext cx="4103100" cy="3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189" lvl="0" indent="-292093" rtl="0">
              <a:lnSpc>
                <a:spcPct val="100000"/>
              </a:lnSpc>
              <a:spcBef>
                <a:spcPts val="0"/>
              </a:spcBef>
              <a:spcAft>
                <a:spcPts val="0"/>
              </a:spcAft>
              <a:buSzPts val="1000"/>
              <a:buChar char="●"/>
              <a:defRPr>
                <a:solidFill>
                  <a:srgbClr val="434343"/>
                </a:solidFill>
              </a:defRPr>
            </a:lvl1pPr>
            <a:lvl2pPr marL="914378" lvl="1" indent="-317492" rtl="0">
              <a:lnSpc>
                <a:spcPct val="115000"/>
              </a:lnSpc>
              <a:spcBef>
                <a:spcPts val="1000"/>
              </a:spcBef>
              <a:spcAft>
                <a:spcPts val="0"/>
              </a:spcAft>
              <a:buSzPts val="1400"/>
              <a:buChar char="○"/>
              <a:defRPr>
                <a:solidFill>
                  <a:srgbClr val="434343"/>
                </a:solidFill>
              </a:defRPr>
            </a:lvl2pPr>
            <a:lvl3pPr marL="1371566" lvl="2" indent="-317492" rtl="0">
              <a:lnSpc>
                <a:spcPct val="115000"/>
              </a:lnSpc>
              <a:spcBef>
                <a:spcPts val="1600"/>
              </a:spcBef>
              <a:spcAft>
                <a:spcPts val="0"/>
              </a:spcAft>
              <a:buSzPts val="1400"/>
              <a:buChar char="■"/>
              <a:defRPr>
                <a:solidFill>
                  <a:srgbClr val="434343"/>
                </a:solidFill>
              </a:defRPr>
            </a:lvl3pPr>
            <a:lvl4pPr marL="1828754" lvl="3" indent="-317492" rtl="0">
              <a:lnSpc>
                <a:spcPct val="115000"/>
              </a:lnSpc>
              <a:spcBef>
                <a:spcPts val="1600"/>
              </a:spcBef>
              <a:spcAft>
                <a:spcPts val="0"/>
              </a:spcAft>
              <a:buSzPts val="1400"/>
              <a:buChar char="●"/>
              <a:defRPr>
                <a:solidFill>
                  <a:srgbClr val="434343"/>
                </a:solidFill>
              </a:defRPr>
            </a:lvl4pPr>
            <a:lvl5pPr marL="2285943" lvl="4" indent="-317492" rtl="0">
              <a:lnSpc>
                <a:spcPct val="115000"/>
              </a:lnSpc>
              <a:spcBef>
                <a:spcPts val="1600"/>
              </a:spcBef>
              <a:spcAft>
                <a:spcPts val="0"/>
              </a:spcAft>
              <a:buSzPts val="1400"/>
              <a:buChar char="○"/>
              <a:defRPr>
                <a:solidFill>
                  <a:srgbClr val="434343"/>
                </a:solidFill>
              </a:defRPr>
            </a:lvl5pPr>
            <a:lvl6pPr marL="2743132" lvl="5" indent="-317492" rtl="0">
              <a:lnSpc>
                <a:spcPct val="115000"/>
              </a:lnSpc>
              <a:spcBef>
                <a:spcPts val="1600"/>
              </a:spcBef>
              <a:spcAft>
                <a:spcPts val="0"/>
              </a:spcAft>
              <a:buSzPts val="1400"/>
              <a:buChar char="■"/>
              <a:defRPr>
                <a:solidFill>
                  <a:srgbClr val="434343"/>
                </a:solidFill>
              </a:defRPr>
            </a:lvl6pPr>
            <a:lvl7pPr marL="3200320" lvl="6" indent="-317492" rtl="0">
              <a:lnSpc>
                <a:spcPct val="115000"/>
              </a:lnSpc>
              <a:spcBef>
                <a:spcPts val="1600"/>
              </a:spcBef>
              <a:spcAft>
                <a:spcPts val="0"/>
              </a:spcAft>
              <a:buSzPts val="1400"/>
              <a:buChar char="●"/>
              <a:defRPr>
                <a:solidFill>
                  <a:srgbClr val="434343"/>
                </a:solidFill>
              </a:defRPr>
            </a:lvl7pPr>
            <a:lvl8pPr marL="3657509" lvl="7" indent="-317492" rtl="0">
              <a:lnSpc>
                <a:spcPct val="115000"/>
              </a:lnSpc>
              <a:spcBef>
                <a:spcPts val="1600"/>
              </a:spcBef>
              <a:spcAft>
                <a:spcPts val="0"/>
              </a:spcAft>
              <a:buSzPts val="1400"/>
              <a:buChar char="○"/>
              <a:defRPr>
                <a:solidFill>
                  <a:srgbClr val="434343"/>
                </a:solidFill>
              </a:defRPr>
            </a:lvl8pPr>
            <a:lvl9pPr marL="4114697" lvl="8" indent="-317492"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12" name="Google Shape;412;p7"/>
          <p:cNvGrpSpPr/>
          <p:nvPr/>
        </p:nvGrpSpPr>
        <p:grpSpPr>
          <a:xfrm rot="-4503338">
            <a:off x="8241308" y="4242553"/>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49472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0"/>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50" name="Google Shape;450;p8"/>
          <p:cNvGrpSpPr/>
          <p:nvPr/>
        </p:nvGrpSpPr>
        <p:grpSpPr>
          <a:xfrm>
            <a:off x="-224125" y="4575542"/>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68" name="Google Shape;468;p8"/>
          <p:cNvGrpSpPr/>
          <p:nvPr/>
        </p:nvGrpSpPr>
        <p:grpSpPr>
          <a:xfrm rot="10381071">
            <a:off x="8007404" y="-222341"/>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912869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33" name="Google Shape;533;p9"/>
          <p:cNvGrpSpPr/>
          <p:nvPr/>
        </p:nvGrpSpPr>
        <p:grpSpPr>
          <a:xfrm rot="-362166" flipH="1">
            <a:off x="7546947"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163175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75" name="Google Shape;575;p10"/>
          <p:cNvGrpSpPr/>
          <p:nvPr/>
        </p:nvGrpSpPr>
        <p:grpSpPr>
          <a:xfrm rot="-4503378">
            <a:off x="8128506"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11" name="Google Shape;611;p10"/>
          <p:cNvGrpSpPr/>
          <p:nvPr/>
        </p:nvGrpSpPr>
        <p:grpSpPr>
          <a:xfrm>
            <a:off x="-647302" y="659980"/>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29" name="Google Shape;629;p10"/>
          <p:cNvGrpSpPr/>
          <p:nvPr/>
        </p:nvGrpSpPr>
        <p:grpSpPr>
          <a:xfrm rot="-2487427">
            <a:off x="-547422" y="3941171"/>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47" name="Google Shape;647;p10"/>
          <p:cNvGrpSpPr/>
          <p:nvPr/>
        </p:nvGrpSpPr>
        <p:grpSpPr>
          <a:xfrm rot="-4503338">
            <a:off x="7997333" y="4320228"/>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944705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5"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5" y="3395388"/>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5"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423596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45" name="Google Shape;745;p13"/>
          <p:cNvGrpSpPr/>
          <p:nvPr/>
        </p:nvGrpSpPr>
        <p:grpSpPr>
          <a:xfrm>
            <a:off x="-224125" y="4575542"/>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63" name="Google Shape;763;p13"/>
          <p:cNvGrpSpPr/>
          <p:nvPr/>
        </p:nvGrpSpPr>
        <p:grpSpPr>
          <a:xfrm rot="10381071">
            <a:off x="8007404" y="-222341"/>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047943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41" name="Google Shape;841;p14"/>
          <p:cNvGrpSpPr/>
          <p:nvPr/>
        </p:nvGrpSpPr>
        <p:grpSpPr>
          <a:xfrm rot="-4503338">
            <a:off x="8241308" y="4242553"/>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017525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5"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5"/>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34" name="Google Shape;934;p15"/>
          <p:cNvGrpSpPr/>
          <p:nvPr/>
        </p:nvGrpSpPr>
        <p:grpSpPr>
          <a:xfrm>
            <a:off x="8316797" y="2886511"/>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811918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84" name="Google Shape;984;p16"/>
          <p:cNvGrpSpPr/>
          <p:nvPr/>
        </p:nvGrpSpPr>
        <p:grpSpPr>
          <a:xfrm rot="856444">
            <a:off x="7987538" y="4121645"/>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0" name="Google Shape;1020;p16"/>
          <p:cNvGrpSpPr/>
          <p:nvPr/>
        </p:nvGrpSpPr>
        <p:grpSpPr>
          <a:xfrm>
            <a:off x="8460272"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677601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0"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0"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52" name="Google Shape;1052;p17"/>
          <p:cNvGrpSpPr/>
          <p:nvPr/>
        </p:nvGrpSpPr>
        <p:grpSpPr>
          <a:xfrm>
            <a:off x="-223969"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70" name="Google Shape;1070;p17"/>
          <p:cNvGrpSpPr/>
          <p:nvPr/>
        </p:nvGrpSpPr>
        <p:grpSpPr>
          <a:xfrm rot="10381071">
            <a:off x="8524879" y="-222341"/>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99812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rgbClr val="434343"/>
              </a:buClr>
              <a:buSzPts val="1400"/>
              <a:buChar char="●"/>
              <a:defRPr>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rgbClr val="434343"/>
              </a:buClr>
              <a:buSzPts val="1400"/>
              <a:buChar char="●"/>
              <a:defRPr>
                <a:solidFill>
                  <a:schemeClr val="dk1"/>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70712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29" name="Google Shape;1129;p19"/>
          <p:cNvGrpSpPr/>
          <p:nvPr/>
        </p:nvGrpSpPr>
        <p:grpSpPr>
          <a:xfrm rot="-4503338">
            <a:off x="8241308" y="4242553"/>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946534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3"/>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17845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0"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5"/>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3"/>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1"/>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7"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43" name="Google Shape;1243;p21"/>
          <p:cNvGrpSpPr/>
          <p:nvPr/>
        </p:nvGrpSpPr>
        <p:grpSpPr>
          <a:xfrm>
            <a:off x="-223969"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61" name="Google Shape;1261;p21"/>
          <p:cNvGrpSpPr/>
          <p:nvPr/>
        </p:nvGrpSpPr>
        <p:grpSpPr>
          <a:xfrm rot="10381071">
            <a:off x="8524879" y="-222341"/>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72" name="Google Shape;1272;p21"/>
          <p:cNvGrpSpPr/>
          <p:nvPr/>
        </p:nvGrpSpPr>
        <p:grpSpPr>
          <a:xfrm rot="9900035">
            <a:off x="-274078"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90" name="Google Shape;1290;p21"/>
          <p:cNvGrpSpPr/>
          <p:nvPr/>
        </p:nvGrpSpPr>
        <p:grpSpPr>
          <a:xfrm rot="-4503580">
            <a:off x="8286659"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08" name="Google Shape;1308;p21"/>
          <p:cNvGrpSpPr/>
          <p:nvPr/>
        </p:nvGrpSpPr>
        <p:grpSpPr>
          <a:xfrm rot="-4503338">
            <a:off x="8241308" y="4242553"/>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008719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0" y="1439125"/>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0" y="2758948"/>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0"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44" name="Google Shape;1344;p22"/>
          <p:cNvGrpSpPr/>
          <p:nvPr/>
        </p:nvGrpSpPr>
        <p:grpSpPr>
          <a:xfrm rot="-2552483">
            <a:off x="297151" y="2322513"/>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55" name="Google Shape;1355;p22"/>
          <p:cNvGrpSpPr/>
          <p:nvPr/>
        </p:nvGrpSpPr>
        <p:grpSpPr>
          <a:xfrm rot="-362166" flipH="1">
            <a:off x="7546947"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809056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5"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5"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000" b="1" i="0" u="none" strike="noStrike" kern="120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000" b="1" i="0" u="none" strike="noStrike" kern="120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99" name="Google Shape;1399;p23"/>
          <p:cNvGrpSpPr/>
          <p:nvPr/>
        </p:nvGrpSpPr>
        <p:grpSpPr>
          <a:xfrm>
            <a:off x="-223969"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17" name="Google Shape;1417;p23"/>
          <p:cNvGrpSpPr/>
          <p:nvPr/>
        </p:nvGrpSpPr>
        <p:grpSpPr>
          <a:xfrm rot="10381071">
            <a:off x="8524879" y="-222341"/>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28" name="Google Shape;1428;p23"/>
          <p:cNvGrpSpPr/>
          <p:nvPr/>
        </p:nvGrpSpPr>
        <p:grpSpPr>
          <a:xfrm rot="9900035">
            <a:off x="-274078"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46" name="Google Shape;1446;p23"/>
          <p:cNvGrpSpPr/>
          <p:nvPr/>
        </p:nvGrpSpPr>
        <p:grpSpPr>
          <a:xfrm rot="-4503580">
            <a:off x="8286659"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64" name="Google Shape;1464;p23"/>
          <p:cNvGrpSpPr/>
          <p:nvPr/>
        </p:nvGrpSpPr>
        <p:grpSpPr>
          <a:xfrm rot="-4503338">
            <a:off x="8241308" y="4242553"/>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073093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67223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95" name="Google Shape;1495;p25"/>
          <p:cNvGrpSpPr/>
          <p:nvPr/>
        </p:nvGrpSpPr>
        <p:grpSpPr>
          <a:xfrm rot="-2552483">
            <a:off x="297151" y="2322513"/>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06" name="Google Shape;1506;p25"/>
          <p:cNvGrpSpPr/>
          <p:nvPr/>
        </p:nvGrpSpPr>
        <p:grpSpPr>
          <a:xfrm rot="-362166" flipH="1">
            <a:off x="7546947"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502341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4785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414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33" name="Google Shape;3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3691800" y="17705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60968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85224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60971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63672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24372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1911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22126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689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8905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52" name="Google Shape;5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13"/>
          <p:cNvSpPr txBox="1">
            <a:spLocks noGrp="1"/>
          </p:cNvSpPr>
          <p:nvPr>
            <p:ph type="title" idx="2"/>
          </p:nvPr>
        </p:nvSpPr>
        <p:spPr>
          <a:xfrm>
            <a:off x="720000" y="2043125"/>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4" name="Google Shape;54;p13"/>
          <p:cNvSpPr txBox="1">
            <a:spLocks noGrp="1"/>
          </p:cNvSpPr>
          <p:nvPr>
            <p:ph type="subTitle" idx="1"/>
          </p:nvPr>
        </p:nvSpPr>
        <p:spPr>
          <a:xfrm>
            <a:off x="720000" y="23836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 name="Google Shape;55;p13"/>
          <p:cNvSpPr txBox="1">
            <a:spLocks noGrp="1"/>
          </p:cNvSpPr>
          <p:nvPr>
            <p:ph type="title" idx="3"/>
          </p:nvPr>
        </p:nvSpPr>
        <p:spPr>
          <a:xfrm>
            <a:off x="3419271"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 name="Google Shape;56;p13"/>
          <p:cNvSpPr txBox="1">
            <a:spLocks noGrp="1"/>
          </p:cNvSpPr>
          <p:nvPr>
            <p:ph type="subTitle" idx="4"/>
          </p:nvPr>
        </p:nvSpPr>
        <p:spPr>
          <a:xfrm>
            <a:off x="3419269"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13"/>
          <p:cNvSpPr txBox="1">
            <a:spLocks noGrp="1"/>
          </p:cNvSpPr>
          <p:nvPr>
            <p:ph type="title" idx="5"/>
          </p:nvPr>
        </p:nvSpPr>
        <p:spPr>
          <a:xfrm>
            <a:off x="720000" y="3819450"/>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 name="Google Shape;58;p13"/>
          <p:cNvSpPr txBox="1">
            <a:spLocks noGrp="1"/>
          </p:cNvSpPr>
          <p:nvPr>
            <p:ph type="subTitle" idx="6"/>
          </p:nvPr>
        </p:nvSpPr>
        <p:spPr>
          <a:xfrm>
            <a:off x="720000" y="41599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7"/>
          </p:nvPr>
        </p:nvSpPr>
        <p:spPr>
          <a:xfrm>
            <a:off x="3419271"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 name="Google Shape;60;p13"/>
          <p:cNvSpPr txBox="1">
            <a:spLocks noGrp="1"/>
          </p:cNvSpPr>
          <p:nvPr>
            <p:ph type="subTitle" idx="8"/>
          </p:nvPr>
        </p:nvSpPr>
        <p:spPr>
          <a:xfrm>
            <a:off x="3419269"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 name="Google Shape;61;p13"/>
          <p:cNvSpPr txBox="1">
            <a:spLocks noGrp="1"/>
          </p:cNvSpPr>
          <p:nvPr>
            <p:ph type="title" idx="9"/>
          </p:nvPr>
        </p:nvSpPr>
        <p:spPr>
          <a:xfrm>
            <a:off x="6118548"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 name="Google Shape;62;p13"/>
          <p:cNvSpPr txBox="1">
            <a:spLocks noGrp="1"/>
          </p:cNvSpPr>
          <p:nvPr>
            <p:ph type="subTitle" idx="13"/>
          </p:nvPr>
        </p:nvSpPr>
        <p:spPr>
          <a:xfrm>
            <a:off x="6118545"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14"/>
          </p:nvPr>
        </p:nvSpPr>
        <p:spPr>
          <a:xfrm>
            <a:off x="6118548"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 name="Google Shape;64;p13"/>
          <p:cNvSpPr txBox="1">
            <a:spLocks noGrp="1"/>
          </p:cNvSpPr>
          <p:nvPr>
            <p:ph type="subTitle" idx="15"/>
          </p:nvPr>
        </p:nvSpPr>
        <p:spPr>
          <a:xfrm>
            <a:off x="6118545"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16" hasCustomPrompt="1"/>
          </p:nvPr>
        </p:nvSpPr>
        <p:spPr>
          <a:xfrm>
            <a:off x="1678200" y="1374136"/>
            <a:ext cx="6219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17" hasCustomPrompt="1"/>
          </p:nvPr>
        </p:nvSpPr>
        <p:spPr>
          <a:xfrm>
            <a:off x="1621800"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18" hasCustomPrompt="1"/>
          </p:nvPr>
        </p:nvSpPr>
        <p:spPr>
          <a:xfrm>
            <a:off x="4322869"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9" hasCustomPrompt="1"/>
          </p:nvPr>
        </p:nvSpPr>
        <p:spPr>
          <a:xfrm>
            <a:off x="4322869"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20" hasCustomPrompt="1"/>
          </p:nvPr>
        </p:nvSpPr>
        <p:spPr>
          <a:xfrm>
            <a:off x="7022145"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21" hasCustomPrompt="1"/>
          </p:nvPr>
        </p:nvSpPr>
        <p:spPr>
          <a:xfrm>
            <a:off x="7022145"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76" name="Google Shape;76;p15"/>
          <p:cNvSpPr txBox="1">
            <a:spLocks noGrp="1"/>
          </p:cNvSpPr>
          <p:nvPr>
            <p:ph type="title"/>
          </p:nvPr>
        </p:nvSpPr>
        <p:spPr>
          <a:xfrm>
            <a:off x="3448050" y="1995500"/>
            <a:ext cx="4982700" cy="8418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5"/>
          <p:cNvSpPr txBox="1">
            <a:spLocks noGrp="1"/>
          </p:cNvSpPr>
          <p:nvPr>
            <p:ph type="title" idx="2" hasCustomPrompt="1"/>
          </p:nvPr>
        </p:nvSpPr>
        <p:spPr>
          <a:xfrm>
            <a:off x="1885950" y="2018400"/>
            <a:ext cx="15621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5"/>
          <p:cNvSpPr txBox="1">
            <a:spLocks noGrp="1"/>
          </p:cNvSpPr>
          <p:nvPr>
            <p:ph type="subTitle" idx="1"/>
          </p:nvPr>
        </p:nvSpPr>
        <p:spPr>
          <a:xfrm>
            <a:off x="3448050" y="2710250"/>
            <a:ext cx="4982700" cy="3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89" name="Google Shape;89;p18"/>
          <p:cNvSpPr txBox="1">
            <a:spLocks noGrp="1"/>
          </p:cNvSpPr>
          <p:nvPr>
            <p:ph type="title"/>
          </p:nvPr>
        </p:nvSpPr>
        <p:spPr>
          <a:xfrm>
            <a:off x="1655950" y="1518525"/>
            <a:ext cx="5832000" cy="130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8"/>
          <p:cNvSpPr txBox="1">
            <a:spLocks noGrp="1"/>
          </p:cNvSpPr>
          <p:nvPr>
            <p:ph type="subTitle" idx="1"/>
          </p:nvPr>
        </p:nvSpPr>
        <p:spPr>
          <a:xfrm>
            <a:off x="2158550" y="2754925"/>
            <a:ext cx="4872900" cy="68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05" name="Google Shape;10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22"/>
          <p:cNvSpPr txBox="1">
            <a:spLocks noGrp="1"/>
          </p:cNvSpPr>
          <p:nvPr>
            <p:ph type="title" idx="2"/>
          </p:nvPr>
        </p:nvSpPr>
        <p:spPr>
          <a:xfrm>
            <a:off x="80080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2"/>
          <p:cNvSpPr txBox="1">
            <a:spLocks noGrp="1"/>
          </p:cNvSpPr>
          <p:nvPr>
            <p:ph type="title" idx="3"/>
          </p:nvPr>
        </p:nvSpPr>
        <p:spPr>
          <a:xfrm>
            <a:off x="576145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2"/>
          <p:cNvSpPr txBox="1">
            <a:spLocks noGrp="1"/>
          </p:cNvSpPr>
          <p:nvPr>
            <p:ph type="subTitle" idx="1"/>
          </p:nvPr>
        </p:nvSpPr>
        <p:spPr>
          <a:xfrm>
            <a:off x="5761447"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22"/>
          <p:cNvSpPr txBox="1">
            <a:spLocks noGrp="1"/>
          </p:cNvSpPr>
          <p:nvPr>
            <p:ph type="subTitle" idx="4"/>
          </p:nvPr>
        </p:nvSpPr>
        <p:spPr>
          <a:xfrm>
            <a:off x="800975"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6.jp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rtifika"/>
              <a:buNone/>
              <a:defRPr sz="3500">
                <a:solidFill>
                  <a:schemeClr val="dk2"/>
                </a:solidFill>
                <a:latin typeface="Artifika"/>
                <a:ea typeface="Artifika"/>
                <a:cs typeface="Artifika"/>
                <a:sym typeface="Artifik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1" r:id="rId7"/>
    <p:sldLayoutId id="2147483664" r:id="rId8"/>
    <p:sldLayoutId id="2147483668" r:id="rId9"/>
    <p:sldLayoutId id="2147483670" r:id="rId10"/>
    <p:sldLayoutId id="2147483672" r:id="rId11"/>
    <p:sldLayoutId id="2147483676" r:id="rId12"/>
    <p:sldLayoutId id="2147483677" r:id="rId13"/>
    <p:sldLayoutId id="21474836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54700424"/>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92480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8.gif"/><Relationship Id="rId18" Type="http://schemas.openxmlformats.org/officeDocument/2006/relationships/image" Target="../media/image53.png"/><Relationship Id="rId3" Type="http://schemas.microsoft.com/office/2007/relationships/media" Target="../media/media2.m4a"/><Relationship Id="rId7" Type="http://schemas.openxmlformats.org/officeDocument/2006/relationships/slideLayout" Target="../slideLayouts/slideLayout39.xml"/><Relationship Id="rId12" Type="http://schemas.openxmlformats.org/officeDocument/2006/relationships/image" Target="../media/image47.gif"/><Relationship Id="rId17" Type="http://schemas.openxmlformats.org/officeDocument/2006/relationships/image" Target="../media/image52.gif"/><Relationship Id="rId2" Type="http://schemas.openxmlformats.org/officeDocument/2006/relationships/audio" Target="../media/media1.mp3"/><Relationship Id="rId16" Type="http://schemas.openxmlformats.org/officeDocument/2006/relationships/image" Target="../media/image51.gif"/><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46.gif"/><Relationship Id="rId5" Type="http://schemas.microsoft.com/office/2007/relationships/media" Target="../media/media3.m4a"/><Relationship Id="rId15" Type="http://schemas.openxmlformats.org/officeDocument/2006/relationships/image" Target="../media/image50.gif"/><Relationship Id="rId10" Type="http://schemas.openxmlformats.org/officeDocument/2006/relationships/image" Target="../media/image45.png"/><Relationship Id="rId19" Type="http://schemas.openxmlformats.org/officeDocument/2006/relationships/audio" Target="NULL"/><Relationship Id="rId4" Type="http://schemas.openxmlformats.org/officeDocument/2006/relationships/audio" Target="../media/media2.m4a"/><Relationship Id="rId9" Type="http://schemas.openxmlformats.org/officeDocument/2006/relationships/image" Target="../media/image44.png"/><Relationship Id="rId14" Type="http://schemas.openxmlformats.org/officeDocument/2006/relationships/image" Target="../media/image49.gif"/></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3" Type="http://schemas.microsoft.com/office/2007/relationships/media" Target="../media/media2.m4a"/><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8.gif"/><Relationship Id="rId5" Type="http://schemas.openxmlformats.org/officeDocument/2006/relationships/slideLayout" Target="../slideLayouts/slideLayout39.xml"/><Relationship Id="rId15" Type="http://schemas.openxmlformats.org/officeDocument/2006/relationships/image" Target="../media/image52.gif"/><Relationship Id="rId10" Type="http://schemas.openxmlformats.org/officeDocument/2006/relationships/image" Target="../media/image47.gif"/><Relationship Id="rId4" Type="http://schemas.openxmlformats.org/officeDocument/2006/relationships/audio" Target="../media/media2.m4a"/><Relationship Id="rId9" Type="http://schemas.openxmlformats.org/officeDocument/2006/relationships/image" Target="../media/image46.gif"/><Relationship Id="rId14" Type="http://schemas.openxmlformats.org/officeDocument/2006/relationships/image" Target="../media/image51.gif"/></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3" Type="http://schemas.microsoft.com/office/2007/relationships/media" Target="../media/media2.m4a"/><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8.gif"/><Relationship Id="rId5" Type="http://schemas.openxmlformats.org/officeDocument/2006/relationships/slideLayout" Target="../slideLayouts/slideLayout39.xml"/><Relationship Id="rId15" Type="http://schemas.openxmlformats.org/officeDocument/2006/relationships/image" Target="../media/image52.gif"/><Relationship Id="rId10" Type="http://schemas.openxmlformats.org/officeDocument/2006/relationships/image" Target="../media/image47.gif"/><Relationship Id="rId4" Type="http://schemas.openxmlformats.org/officeDocument/2006/relationships/audio" Target="../media/media2.m4a"/><Relationship Id="rId9" Type="http://schemas.openxmlformats.org/officeDocument/2006/relationships/image" Target="../media/image46.gif"/><Relationship Id="rId14" Type="http://schemas.openxmlformats.org/officeDocument/2006/relationships/image" Target="../media/image51.gif"/></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3" Type="http://schemas.microsoft.com/office/2007/relationships/media" Target="../media/media2.m4a"/><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8.gif"/><Relationship Id="rId5" Type="http://schemas.openxmlformats.org/officeDocument/2006/relationships/slideLayout" Target="../slideLayouts/slideLayout39.xml"/><Relationship Id="rId15" Type="http://schemas.openxmlformats.org/officeDocument/2006/relationships/image" Target="../media/image52.gif"/><Relationship Id="rId10" Type="http://schemas.openxmlformats.org/officeDocument/2006/relationships/image" Target="../media/image47.gif"/><Relationship Id="rId4" Type="http://schemas.openxmlformats.org/officeDocument/2006/relationships/audio" Target="../media/media2.m4a"/><Relationship Id="rId9" Type="http://schemas.openxmlformats.org/officeDocument/2006/relationships/image" Target="../media/image46.gif"/><Relationship Id="rId1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F2235-57E8-47C2-8B10-FE078EED4E70}"/>
              </a:ext>
            </a:extLst>
          </p:cNvPr>
          <p:cNvSpPr/>
          <p:nvPr/>
        </p:nvSpPr>
        <p:spPr>
          <a:xfrm>
            <a:off x="1384749" y="1698379"/>
            <a:ext cx="637450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206003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7"/>
          <p:cNvSpPr txBox="1">
            <a:spLocks noGrp="1"/>
          </p:cNvSpPr>
          <p:nvPr>
            <p:ph type="title" idx="3"/>
          </p:nvPr>
        </p:nvSpPr>
        <p:spPr>
          <a:xfrm>
            <a:off x="309271" y="3187442"/>
            <a:ext cx="2651943" cy="4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Quan tâm đến đời sống nhan dân</a:t>
            </a:r>
            <a:endParaRPr sz="2400" dirty="0">
              <a:latin typeface="Times New Roman" panose="02020603050405020304" pitchFamily="18" charset="0"/>
              <a:cs typeface="Times New Roman" panose="02020603050405020304" pitchFamily="18" charset="0"/>
            </a:endParaRPr>
          </a:p>
        </p:txBody>
      </p:sp>
      <p:sp>
        <p:nvSpPr>
          <p:cNvPr id="404" name="Google Shape;404;p47"/>
          <p:cNvSpPr txBox="1">
            <a:spLocks noGrp="1"/>
          </p:cNvSpPr>
          <p:nvPr>
            <p:ph type="title"/>
          </p:nvPr>
        </p:nvSpPr>
        <p:spPr>
          <a:xfrm>
            <a:off x="2008326" y="163030"/>
            <a:ext cx="4794162" cy="8357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0070C0"/>
                </a:solidFill>
              </a:rPr>
              <a:t>K</a:t>
            </a:r>
            <a:r>
              <a:rPr lang="en" sz="4000" b="1" dirty="0">
                <a:solidFill>
                  <a:srgbClr val="0070C0"/>
                </a:solidFill>
              </a:rPr>
              <a:t>inh tế - xã hội</a:t>
            </a:r>
            <a:endParaRPr sz="4000" b="1" dirty="0">
              <a:solidFill>
                <a:srgbClr val="0070C0"/>
              </a:solidFill>
            </a:endParaRPr>
          </a:p>
        </p:txBody>
      </p:sp>
      <p:sp>
        <p:nvSpPr>
          <p:cNvPr id="408" name="Google Shape;408;p47"/>
          <p:cNvSpPr txBox="1">
            <a:spLocks noGrp="1"/>
          </p:cNvSpPr>
          <p:nvPr>
            <p:ph type="title" idx="7"/>
          </p:nvPr>
        </p:nvSpPr>
        <p:spPr>
          <a:xfrm>
            <a:off x="6179584" y="2577406"/>
            <a:ext cx="2909838" cy="16947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Vua Giay-a-vác-man VII thực hiện nhiều hoạt động công ích</a:t>
            </a:r>
            <a:endParaRPr sz="2400" dirty="0">
              <a:latin typeface="Times New Roman" panose="02020603050405020304" pitchFamily="18" charset="0"/>
              <a:cs typeface="Times New Roman" panose="02020603050405020304" pitchFamily="18" charset="0"/>
            </a:endParaRPr>
          </a:p>
        </p:txBody>
      </p:sp>
      <p:sp>
        <p:nvSpPr>
          <p:cNvPr id="410" name="Google Shape;410;p47"/>
          <p:cNvSpPr txBox="1">
            <a:spLocks noGrp="1"/>
          </p:cNvSpPr>
          <p:nvPr>
            <p:ph type="title" idx="9"/>
          </p:nvPr>
        </p:nvSpPr>
        <p:spPr>
          <a:xfrm>
            <a:off x="6356526" y="1557025"/>
            <a:ext cx="2195700" cy="3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Ra sức cũng cố quyền lực</a:t>
            </a:r>
            <a:endParaRPr sz="2400" dirty="0">
              <a:latin typeface="Times New Roman" panose="02020603050405020304" pitchFamily="18" charset="0"/>
              <a:cs typeface="Times New Roman" panose="02020603050405020304" pitchFamily="18" charset="0"/>
            </a:endParaRPr>
          </a:p>
        </p:txBody>
      </p:sp>
      <p:sp>
        <p:nvSpPr>
          <p:cNvPr id="411" name="Google Shape;411;p47"/>
          <p:cNvSpPr txBox="1">
            <a:spLocks noGrp="1"/>
          </p:cNvSpPr>
          <p:nvPr>
            <p:ph type="title" idx="2"/>
          </p:nvPr>
        </p:nvSpPr>
        <p:spPr>
          <a:xfrm>
            <a:off x="537993" y="1405730"/>
            <a:ext cx="2423221" cy="6799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Đất nước thống nhất, ổn  định</a:t>
            </a:r>
            <a:endParaRPr sz="2400" dirty="0">
              <a:latin typeface="Times New Roman" panose="02020603050405020304" pitchFamily="18" charset="0"/>
              <a:cs typeface="Times New Roman" panose="02020603050405020304" pitchFamily="18" charset="0"/>
            </a:endParaRPr>
          </a:p>
        </p:txBody>
      </p:sp>
      <p:pic>
        <p:nvPicPr>
          <p:cNvPr id="414" name="Google Shape;414;p47"/>
          <p:cNvPicPr preferRelativeResize="0"/>
          <p:nvPr/>
        </p:nvPicPr>
        <p:blipFill rotWithShape="1">
          <a:blip r:embed="rId3">
            <a:alphaModFix/>
          </a:blip>
          <a:srcRect t="49634" r="31063"/>
          <a:stretch/>
        </p:blipFill>
        <p:spPr>
          <a:xfrm>
            <a:off x="2861694" y="3313255"/>
            <a:ext cx="3420379" cy="1683601"/>
          </a:xfrm>
          <a:prstGeom prst="rect">
            <a:avLst/>
          </a:prstGeom>
          <a:noFill/>
          <a:ln>
            <a:noFill/>
          </a:ln>
        </p:spPr>
      </p:pic>
      <p:grpSp>
        <p:nvGrpSpPr>
          <p:cNvPr id="415" name="Google Shape;415;p47"/>
          <p:cNvGrpSpPr/>
          <p:nvPr/>
        </p:nvGrpSpPr>
        <p:grpSpPr>
          <a:xfrm>
            <a:off x="2961214" y="1732974"/>
            <a:ext cx="3395312" cy="2770888"/>
            <a:chOff x="2961220" y="1560035"/>
            <a:chExt cx="3395312" cy="1808039"/>
          </a:xfrm>
        </p:grpSpPr>
        <p:cxnSp>
          <p:nvCxnSpPr>
            <p:cNvPr id="416" name="Google Shape;416;p47"/>
            <p:cNvCxnSpPr>
              <a:stCxn id="411" idx="3"/>
              <a:endCxn id="417" idx="0"/>
            </p:cNvCxnSpPr>
            <p:nvPr/>
          </p:nvCxnSpPr>
          <p:spPr>
            <a:xfrm flipV="1">
              <a:off x="2961220" y="1565713"/>
              <a:ext cx="1280153" cy="2614"/>
            </a:xfrm>
            <a:prstGeom prst="straightConnector1">
              <a:avLst/>
            </a:prstGeom>
            <a:noFill/>
            <a:ln w="9525" cap="flat" cmpd="sng">
              <a:solidFill>
                <a:schemeClr val="lt2"/>
              </a:solidFill>
              <a:prstDash val="solid"/>
              <a:round/>
              <a:headEnd type="oval" w="med" len="med"/>
              <a:tailEnd type="none" w="med" len="med"/>
            </a:ln>
          </p:spPr>
        </p:cxnSp>
        <p:sp>
          <p:nvSpPr>
            <p:cNvPr id="417" name="Google Shape;417;p47"/>
            <p:cNvSpPr/>
            <p:nvPr/>
          </p:nvSpPr>
          <p:spPr>
            <a:xfrm>
              <a:off x="3910740" y="1565713"/>
              <a:ext cx="661266"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18" name="Google Shape;418;p47"/>
            <p:cNvCxnSpPr/>
            <p:nvPr/>
          </p:nvCxnSpPr>
          <p:spPr>
            <a:xfrm flipH="1">
              <a:off x="4571890" y="1896213"/>
              <a:ext cx="66" cy="1470108"/>
            </a:xfrm>
            <a:prstGeom prst="straightConnector1">
              <a:avLst/>
            </a:prstGeom>
            <a:noFill/>
            <a:ln w="9525" cap="flat" cmpd="sng">
              <a:solidFill>
                <a:schemeClr val="lt2"/>
              </a:solidFill>
              <a:prstDash val="solid"/>
              <a:round/>
              <a:headEnd type="none" w="med" len="med"/>
              <a:tailEnd type="none" w="med" len="med"/>
            </a:ln>
          </p:spPr>
        </p:cxnSp>
        <p:cxnSp>
          <p:nvCxnSpPr>
            <p:cNvPr id="420" name="Google Shape;420;p47"/>
            <p:cNvCxnSpPr>
              <a:stCxn id="401" idx="3"/>
              <a:endCxn id="421" idx="0"/>
            </p:cNvCxnSpPr>
            <p:nvPr/>
          </p:nvCxnSpPr>
          <p:spPr>
            <a:xfrm>
              <a:off x="2961220" y="2663963"/>
              <a:ext cx="1280070" cy="42911"/>
            </a:xfrm>
            <a:prstGeom prst="straightConnector1">
              <a:avLst/>
            </a:prstGeom>
            <a:noFill/>
            <a:ln w="9525" cap="flat" cmpd="sng">
              <a:solidFill>
                <a:schemeClr val="lt2"/>
              </a:solidFill>
              <a:prstDash val="solid"/>
              <a:round/>
              <a:headEnd type="oval" w="med" len="med"/>
              <a:tailEnd type="none" w="med" len="med"/>
            </a:ln>
          </p:spPr>
        </p:cxnSp>
        <p:sp>
          <p:nvSpPr>
            <p:cNvPr id="421" name="Google Shape;421;p47"/>
            <p:cNvSpPr/>
            <p:nvPr/>
          </p:nvSpPr>
          <p:spPr>
            <a:xfrm>
              <a:off x="3910690" y="2706874"/>
              <a:ext cx="661200"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23" name="Google Shape;423;p47"/>
            <p:cNvCxnSpPr>
              <a:stCxn id="410" idx="1"/>
              <a:endCxn id="424" idx="0"/>
            </p:cNvCxnSpPr>
            <p:nvPr/>
          </p:nvCxnSpPr>
          <p:spPr>
            <a:xfrm flipH="1">
              <a:off x="4906789" y="1560035"/>
              <a:ext cx="1449743" cy="5678"/>
            </a:xfrm>
            <a:prstGeom prst="straightConnector1">
              <a:avLst/>
            </a:prstGeom>
            <a:noFill/>
            <a:ln w="9525" cap="flat" cmpd="sng">
              <a:solidFill>
                <a:schemeClr val="lt2"/>
              </a:solidFill>
              <a:prstDash val="solid"/>
              <a:round/>
              <a:headEnd type="oval" w="med" len="med"/>
              <a:tailEnd type="none" w="med" len="med"/>
            </a:ln>
          </p:spPr>
        </p:cxnSp>
        <p:sp>
          <p:nvSpPr>
            <p:cNvPr id="424" name="Google Shape;424;p47"/>
            <p:cNvSpPr/>
            <p:nvPr/>
          </p:nvSpPr>
          <p:spPr>
            <a:xfrm flipH="1">
              <a:off x="4576156" y="1565713"/>
              <a:ext cx="661266"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25" name="Google Shape;425;p47"/>
            <p:cNvCxnSpPr/>
            <p:nvPr/>
          </p:nvCxnSpPr>
          <p:spPr>
            <a:xfrm flipH="1">
              <a:off x="4571890" y="1887565"/>
              <a:ext cx="4382" cy="1478756"/>
            </a:xfrm>
            <a:prstGeom prst="straightConnector1">
              <a:avLst/>
            </a:prstGeom>
            <a:noFill/>
            <a:ln w="9525" cap="flat" cmpd="sng">
              <a:solidFill>
                <a:schemeClr val="lt2"/>
              </a:solidFill>
              <a:prstDash val="solid"/>
              <a:round/>
              <a:headEnd type="none" w="med" len="med"/>
              <a:tailEnd type="none" w="med" len="med"/>
            </a:ln>
          </p:spPr>
        </p:cxnSp>
        <p:cxnSp>
          <p:nvCxnSpPr>
            <p:cNvPr id="427" name="Google Shape;427;p47"/>
            <p:cNvCxnSpPr>
              <a:stCxn id="408" idx="1"/>
              <a:endCxn id="428" idx="0"/>
            </p:cNvCxnSpPr>
            <p:nvPr/>
          </p:nvCxnSpPr>
          <p:spPr>
            <a:xfrm flipH="1">
              <a:off x="4910777" y="2663963"/>
              <a:ext cx="1268813" cy="41181"/>
            </a:xfrm>
            <a:prstGeom prst="straightConnector1">
              <a:avLst/>
            </a:prstGeom>
            <a:noFill/>
            <a:ln w="9525" cap="flat" cmpd="sng">
              <a:solidFill>
                <a:schemeClr val="lt2"/>
              </a:solidFill>
              <a:prstDash val="solid"/>
              <a:round/>
              <a:headEnd type="oval" w="med" len="med"/>
              <a:tailEnd type="none" w="med" len="med"/>
            </a:ln>
          </p:spPr>
        </p:cxnSp>
        <p:sp>
          <p:nvSpPr>
            <p:cNvPr id="428" name="Google Shape;428;p47"/>
            <p:cNvSpPr/>
            <p:nvPr/>
          </p:nvSpPr>
          <p:spPr>
            <a:xfrm flipH="1">
              <a:off x="4576272" y="2705121"/>
              <a:ext cx="661200" cy="661200"/>
            </a:xfrm>
            <a:prstGeom prst="arc">
              <a:avLst>
                <a:gd name="adj1" fmla="val 16173503"/>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barn(outVertical)">
                                      <p:cBhvr>
                                        <p:cTn id="7" dur="5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barn(outVertical)">
                                      <p:cBhvr>
                                        <p:cTn id="12" dur="5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8"/>
                                        </p:tgtEl>
                                        <p:attrNameLst>
                                          <p:attrName>style.visibility</p:attrName>
                                        </p:attrNameLst>
                                      </p:cBhvr>
                                      <p:to>
                                        <p:strVal val="visible"/>
                                      </p:to>
                                    </p:set>
                                    <p:animEffect transition="in" filter="barn(outVertical)">
                                      <p:cBhvr>
                                        <p:cTn id="17" dur="500"/>
                                        <p:tgtEl>
                                          <p:spTgt spid="4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01"/>
                                        </p:tgtEl>
                                        <p:attrNameLst>
                                          <p:attrName>style.visibility</p:attrName>
                                        </p:attrNameLst>
                                      </p:cBhvr>
                                      <p:to>
                                        <p:strVal val="visible"/>
                                      </p:to>
                                    </p:set>
                                    <p:animEffect transition="in" filter="barn(outVertical)">
                                      <p:cBhvr>
                                        <p:cTn id="22"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8" grpId="0"/>
      <p:bldP spid="410" grpId="0"/>
      <p:bldP spid="4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6" name="Group 5"/>
          <p:cNvGrpSpPr/>
          <p:nvPr/>
        </p:nvGrpSpPr>
        <p:grpSpPr>
          <a:xfrm>
            <a:off x="-556742" y="-211016"/>
            <a:ext cx="4917727" cy="5354515"/>
            <a:chOff x="-462957" y="-492369"/>
            <a:chExt cx="5028989" cy="5739912"/>
          </a:xfrm>
        </p:grpSpPr>
        <p:pic>
          <p:nvPicPr>
            <p:cNvPr id="2050" name="Picture 2" descr="https://o.remove.bg/downloads/8ac77e58-e0d8-4b5a-b5bb-e69897c11385/cambodia-travel-attraction-label_gg92058898-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11170"/>
            <a:stretch/>
          </p:blipFill>
          <p:spPr bwMode="auto">
            <a:xfrm>
              <a:off x="-462957" y="-492369"/>
              <a:ext cx="5028989" cy="4665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2a4283fa-4bd9-4b92-af28-b020fe7dedfb/d17867c5dc8ed4e8ccb720e183c342a6-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6856" t="20840" r="23762"/>
            <a:stretch/>
          </p:blipFill>
          <p:spPr bwMode="auto">
            <a:xfrm>
              <a:off x="703386" y="1435567"/>
              <a:ext cx="2227384" cy="381197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3983393" y="11241"/>
            <a:ext cx="4663456" cy="584775"/>
          </a:xfrm>
          <a:prstGeom prst="rect">
            <a:avLst/>
          </a:prstGeom>
        </p:spPr>
        <p:txBody>
          <a:bodyPr wrap="none">
            <a:spAutoFit/>
          </a:bodyPr>
          <a:lstStyle/>
          <a:p>
            <a:r>
              <a:rPr lang="en" sz="3200" b="1" dirty="0">
                <a:solidFill>
                  <a:srgbClr val="980000"/>
                </a:solidFill>
                <a:latin typeface="Times New Roman" panose="02020603050405020304" pitchFamily="18" charset="0"/>
                <a:cs typeface="Times New Roman" panose="02020603050405020304" pitchFamily="18" charset="0"/>
                <a:sym typeface="Artifika"/>
              </a:rPr>
              <a:t>Vua Giay-a-vác-man VII </a:t>
            </a:r>
            <a:endParaRPr lang="en-US" sz="1800" dirty="0"/>
          </a:p>
        </p:txBody>
      </p:sp>
      <p:sp>
        <p:nvSpPr>
          <p:cNvPr id="9" name="Rectangle 8"/>
          <p:cNvSpPr/>
          <p:nvPr/>
        </p:nvSpPr>
        <p:spPr>
          <a:xfrm>
            <a:off x="3902441" y="585347"/>
            <a:ext cx="4744408" cy="415498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Ông vua kiệt xuất của thời kỳ Ăng-co. Sau những năm tháng chinh 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Giay</a:t>
            </a:r>
            <a:r>
              <a:rPr lang="en-US" sz="2400" dirty="0">
                <a:latin typeface="Times New Roman" panose="02020603050405020304" pitchFamily="18" charset="0"/>
                <a:cs typeface="Times New Roman" panose="02020603050405020304" pitchFamily="18" charset="0"/>
              </a:rPr>
              <a:t>-a-</a:t>
            </a:r>
            <a:r>
              <a:rPr lang="en-US" sz="2400" dirty="0" err="1">
                <a:latin typeface="Times New Roman" panose="02020603050405020304" pitchFamily="18" charset="0"/>
                <a:cs typeface="Times New Roman" panose="02020603050405020304" pitchFamily="18" charset="0"/>
              </a:rPr>
              <a:t>vác</a:t>
            </a:r>
            <a:r>
              <a:rPr lang="en-US" sz="2400" dirty="0">
                <a:latin typeface="Times New Roman" panose="02020603050405020304" pitchFamily="18" charset="0"/>
                <a:cs typeface="Times New Roman" panose="02020603050405020304" pitchFamily="18" charset="0"/>
              </a:rPr>
              <a:t>-man VII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ột ngột từ bỏ Hindu giáo,  đặt niềm tin vào Phật giáo. Ông cho xây 102 bệnh viện khắp lãnh thổ của đế chế với những tấm bia ghi rằng: "Người đau đớn vì bệnh tật của thần dân hơn là của Người...". Tương truyền ông còn được gọi là "Vua Hủi" Có thể vì căn bệnh đã gây ra cái chết của ông.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3000" fill="hold" nodeType="click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20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accel="53000" fill="hold" grpId="0" nodeType="withEffect" p14:presetBounceEnd="62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2000">
                                          <p:cBhvr additive="base">
                                            <p:cTn id="11" dur="2000" fill="hold"/>
                                            <p:tgtEl>
                                              <p:spTgt spid="9"/>
                                            </p:tgtEl>
                                            <p:attrNameLst>
                                              <p:attrName>ppt_x</p:attrName>
                                            </p:attrNameLst>
                                          </p:cBhvr>
                                          <p:tavLst>
                                            <p:tav tm="0">
                                              <p:val>
                                                <p:strVal val="0-#ppt_w/2"/>
                                              </p:val>
                                            </p:tav>
                                            <p:tav tm="100000">
                                              <p:val>
                                                <p:strVal val="#ppt_x"/>
                                              </p:val>
                                            </p:tav>
                                          </p:tavLst>
                                        </p:anim>
                                        <p:anim calcmode="lin" valueType="num" p14:bounceEnd="62000">
                                          <p:cBhvr additive="base">
                                            <p:cTn id="12" dur="2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accel="53000" fill="hold" grpId="0" nodeType="withEffect" p14:presetBounceEnd="62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2000">
                                          <p:cBhvr additive="base">
                                            <p:cTn id="15" dur="2000" fill="hold"/>
                                            <p:tgtEl>
                                              <p:spTgt spid="8"/>
                                            </p:tgtEl>
                                            <p:attrNameLst>
                                              <p:attrName>ppt_x</p:attrName>
                                            </p:attrNameLst>
                                          </p:cBhvr>
                                          <p:tavLst>
                                            <p:tav tm="0">
                                              <p:val>
                                                <p:strVal val="0-#ppt_w/2"/>
                                              </p:val>
                                            </p:tav>
                                            <p:tav tm="100000">
                                              <p:val>
                                                <p:strVal val="#ppt_x"/>
                                              </p:val>
                                            </p:tav>
                                          </p:tavLst>
                                        </p:anim>
                                        <p:anim calcmode="lin" valueType="num" p14:bounceEnd="62000">
                                          <p:cBhvr additive="base">
                                            <p:cTn id="16"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3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accel="53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accel="53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3" name="Google Shape;263;p42"/>
          <p:cNvGrpSpPr/>
          <p:nvPr/>
        </p:nvGrpSpPr>
        <p:grpSpPr>
          <a:xfrm>
            <a:off x="1716231" y="662199"/>
            <a:ext cx="731613" cy="829146"/>
            <a:chOff x="3467650" y="897800"/>
            <a:chExt cx="2409000" cy="2711400"/>
          </a:xfrm>
        </p:grpSpPr>
        <p:sp>
          <p:nvSpPr>
            <p:cNvPr id="264" name="Google Shape;264;p42"/>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42"/>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66" name="Google Shape;266;p42"/>
          <p:cNvGrpSpPr/>
          <p:nvPr/>
        </p:nvGrpSpPr>
        <p:grpSpPr>
          <a:xfrm>
            <a:off x="6955969" y="613089"/>
            <a:ext cx="731613" cy="831315"/>
            <a:chOff x="3467650" y="897800"/>
            <a:chExt cx="2409000" cy="2711400"/>
          </a:xfrm>
        </p:grpSpPr>
        <p:sp>
          <p:nvSpPr>
            <p:cNvPr id="267" name="Google Shape;267;p42"/>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42"/>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69" name="Google Shape;269;p42"/>
          <p:cNvSpPr txBox="1">
            <a:spLocks noGrp="1"/>
          </p:cNvSpPr>
          <p:nvPr>
            <p:ph type="title" idx="2"/>
          </p:nvPr>
        </p:nvSpPr>
        <p:spPr>
          <a:xfrm>
            <a:off x="800974" y="1556114"/>
            <a:ext cx="2505600" cy="40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N</a:t>
            </a:r>
            <a:r>
              <a:rPr lang="en" sz="2400" dirty="0"/>
              <a:t>ông nghiệp</a:t>
            </a:r>
            <a:endParaRPr sz="2400" dirty="0"/>
          </a:p>
        </p:txBody>
      </p:sp>
      <p:sp>
        <p:nvSpPr>
          <p:cNvPr id="270" name="Google Shape;270;p42"/>
          <p:cNvSpPr txBox="1">
            <a:spLocks noGrp="1"/>
          </p:cNvSpPr>
          <p:nvPr>
            <p:ph type="title"/>
          </p:nvPr>
        </p:nvSpPr>
        <p:spPr>
          <a:xfrm>
            <a:off x="2404685" y="295586"/>
            <a:ext cx="435380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solidFill>
                  <a:srgbClr val="0070C0"/>
                </a:solidFill>
              </a:rPr>
              <a:t>Kinh tế</a:t>
            </a:r>
            <a:endParaRPr sz="4400" b="1" dirty="0">
              <a:solidFill>
                <a:srgbClr val="0070C0"/>
              </a:solidFill>
            </a:endParaRPr>
          </a:p>
        </p:txBody>
      </p:sp>
      <p:sp>
        <p:nvSpPr>
          <p:cNvPr id="271" name="Google Shape;271;p42"/>
          <p:cNvSpPr txBox="1">
            <a:spLocks noGrp="1"/>
          </p:cNvSpPr>
          <p:nvPr>
            <p:ph type="title" idx="3"/>
          </p:nvPr>
        </p:nvSpPr>
        <p:spPr>
          <a:xfrm>
            <a:off x="5845756" y="1539118"/>
            <a:ext cx="2802687" cy="40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T</a:t>
            </a:r>
            <a:r>
              <a:rPr lang="en" sz="2400" dirty="0"/>
              <a:t>hủ công nghiệp</a:t>
            </a:r>
            <a:endParaRPr sz="2400" dirty="0"/>
          </a:p>
        </p:txBody>
      </p:sp>
      <p:sp>
        <p:nvSpPr>
          <p:cNvPr id="272" name="Google Shape;272;p42"/>
          <p:cNvSpPr txBox="1">
            <a:spLocks noGrp="1"/>
          </p:cNvSpPr>
          <p:nvPr>
            <p:ph type="subTitle" idx="1"/>
          </p:nvPr>
        </p:nvSpPr>
        <p:spPr>
          <a:xfrm>
            <a:off x="5756682" y="2365336"/>
            <a:ext cx="2891761" cy="15843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tx1"/>
                </a:solidFill>
                <a:latin typeface="Times New Roman" panose="02020603050405020304" pitchFamily="18" charset="0"/>
                <a:cs typeface="Times New Roman" panose="02020603050405020304" pitchFamily="18" charset="0"/>
              </a:rPr>
              <a:t>B</a:t>
            </a:r>
            <a:r>
              <a:rPr lang="en" sz="2400" dirty="0">
                <a:solidFill>
                  <a:schemeClr val="tx1"/>
                </a:solidFill>
                <a:latin typeface="Times New Roman" panose="02020603050405020304" pitchFamily="18" charset="0"/>
                <a:cs typeface="Times New Roman" panose="02020603050405020304" pitchFamily="18" charset="0"/>
              </a:rPr>
              <a:t>iết làm đồ trang sức, chạm khắc trên bức phù điêu bằng đá của đền, tháp</a:t>
            </a:r>
            <a:endParaRPr sz="2400" dirty="0">
              <a:solidFill>
                <a:schemeClr val="tx1"/>
              </a:solidFill>
              <a:latin typeface="Times New Roman" panose="02020603050405020304" pitchFamily="18" charset="0"/>
              <a:cs typeface="Times New Roman" panose="02020603050405020304" pitchFamily="18" charset="0"/>
            </a:endParaRPr>
          </a:p>
        </p:txBody>
      </p:sp>
      <p:sp>
        <p:nvSpPr>
          <p:cNvPr id="273" name="Google Shape;273;p42"/>
          <p:cNvSpPr txBox="1">
            <a:spLocks noGrp="1"/>
          </p:cNvSpPr>
          <p:nvPr>
            <p:ph type="subTitle" idx="4"/>
          </p:nvPr>
        </p:nvSpPr>
        <p:spPr>
          <a:xfrm>
            <a:off x="568712" y="2365336"/>
            <a:ext cx="3119259" cy="1584374"/>
          </a:xfrm>
          <a:prstGeom prst="rect">
            <a:avLst/>
          </a:prstGeom>
        </p:spPr>
        <p:txBody>
          <a:bodyPr spcFirstLastPara="1" wrap="square" lIns="91425" tIns="91425" rIns="91425" bIns="91425" anchor="t" anchorCtr="0">
            <a:noAutofit/>
          </a:bodyPr>
          <a:lstStyle/>
          <a:p>
            <a:pPr marL="0" lvl="0" indent="0"/>
            <a:r>
              <a:rPr lang="en" sz="2400" dirty="0">
                <a:solidFill>
                  <a:schemeClr val="tx1"/>
                </a:solidFill>
                <a:latin typeface="Times New Roman" panose="02020603050405020304" pitchFamily="18" charset="0"/>
                <a:cs typeface="Times New Roman" panose="02020603050405020304" pitchFamily="18" charset="0"/>
              </a:rPr>
              <a:t>Đào nhiều hồ, kênh mương để trữ và điều phối nước như Hồ Ba-ray Tây, Ba-ray Đông</a:t>
            </a:r>
            <a:endParaRPr sz="2400" dirty="0">
              <a:solidFill>
                <a:schemeClr val="tx1"/>
              </a:solidFill>
              <a:latin typeface="Times New Roman" panose="02020603050405020304" pitchFamily="18" charset="0"/>
              <a:cs typeface="Times New Roman" panose="02020603050405020304" pitchFamily="18" charset="0"/>
            </a:endParaRPr>
          </a:p>
        </p:txBody>
      </p:sp>
      <p:pic>
        <p:nvPicPr>
          <p:cNvPr id="274" name="Google Shape;274;p42"/>
          <p:cNvPicPr preferRelativeResize="0"/>
          <p:nvPr/>
        </p:nvPicPr>
        <p:blipFill>
          <a:blip r:embed="rId3">
            <a:alphaModFix/>
          </a:blip>
          <a:stretch>
            <a:fillRect/>
          </a:stretch>
        </p:blipFill>
        <p:spPr>
          <a:xfrm>
            <a:off x="3555306" y="1657350"/>
            <a:ext cx="2290450" cy="3486150"/>
          </a:xfrm>
          <a:prstGeom prst="rect">
            <a:avLst/>
          </a:prstGeom>
          <a:noFill/>
          <a:ln>
            <a:noFill/>
          </a:ln>
          <a:effectLst>
            <a:outerShdw dist="28575" dir="7680000" algn="bl" rotWithShape="0">
              <a:schemeClr val="dk2">
                <a:alpha val="25000"/>
              </a:schemeClr>
            </a:outerShdw>
          </a:effectLst>
        </p:spPr>
      </p:pic>
      <p:grpSp>
        <p:nvGrpSpPr>
          <p:cNvPr id="275" name="Google Shape;275;p42"/>
          <p:cNvGrpSpPr/>
          <p:nvPr/>
        </p:nvGrpSpPr>
        <p:grpSpPr>
          <a:xfrm>
            <a:off x="1883985" y="905251"/>
            <a:ext cx="353645" cy="355557"/>
            <a:chOff x="-33286325" y="3944800"/>
            <a:chExt cx="291450" cy="293025"/>
          </a:xfrm>
        </p:grpSpPr>
        <p:sp>
          <p:nvSpPr>
            <p:cNvPr id="276" name="Google Shape;276;p42"/>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7" name="Google Shape;277;p42"/>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8" name="Google Shape;278;p42"/>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9" name="Google Shape;279;p42"/>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grpSp>
        <p:nvGrpSpPr>
          <p:cNvPr id="280" name="Google Shape;280;p42"/>
          <p:cNvGrpSpPr/>
          <p:nvPr/>
        </p:nvGrpSpPr>
        <p:grpSpPr>
          <a:xfrm>
            <a:off x="7147144" y="905251"/>
            <a:ext cx="355557" cy="353615"/>
            <a:chOff x="-34406325" y="3919600"/>
            <a:chExt cx="293025" cy="291425"/>
          </a:xfrm>
        </p:grpSpPr>
        <p:sp>
          <p:nvSpPr>
            <p:cNvPr id="281" name="Google Shape;281;p42"/>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2" name="Google Shape;282;p42"/>
            <p:cNvSpPr/>
            <p:nvPr/>
          </p:nvSpPr>
          <p:spPr>
            <a:xfrm>
              <a:off x="-34286600" y="3922950"/>
              <a:ext cx="171725" cy="167575"/>
            </a:xfrm>
            <a:custGeom>
              <a:avLst/>
              <a:gdLst/>
              <a:ahLst/>
              <a:cxnLst/>
              <a:rect l="l" t="t" r="r" b="b"/>
              <a:pathLst>
                <a:path w="6869" h="6703" extrusionOk="0">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3" name="Google Shape;283;p42"/>
            <p:cNvSpPr/>
            <p:nvPr/>
          </p:nvSpPr>
          <p:spPr>
            <a:xfrm>
              <a:off x="-34406325" y="4115900"/>
              <a:ext cx="98475" cy="95125"/>
            </a:xfrm>
            <a:custGeom>
              <a:avLst/>
              <a:gdLst/>
              <a:ahLst/>
              <a:cxnLst/>
              <a:rect l="l" t="t" r="r" b="b"/>
              <a:pathLst>
                <a:path w="3939" h="3805" extrusionOk="0">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4" name="Google Shape;284;p42"/>
            <p:cNvSpPr/>
            <p:nvPr/>
          </p:nvSpPr>
          <p:spPr>
            <a:xfrm>
              <a:off x="-34364575" y="3966850"/>
              <a:ext cx="204025" cy="204025"/>
            </a:xfrm>
            <a:custGeom>
              <a:avLst/>
              <a:gdLst/>
              <a:ahLst/>
              <a:cxnLst/>
              <a:rect l="l" t="t" r="r" b="b"/>
              <a:pathLst>
                <a:path w="8161" h="8161" extrusionOk="0">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5" name="Google Shape;285;p42"/>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6" name="Google Shape;286;p42"/>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7" name="Google Shape;287;p42"/>
            <p:cNvSpPr/>
            <p:nvPr/>
          </p:nvSpPr>
          <p:spPr>
            <a:xfrm>
              <a:off x="-34278725" y="4116500"/>
              <a:ext cx="116600" cy="68600"/>
            </a:xfrm>
            <a:custGeom>
              <a:avLst/>
              <a:gdLst/>
              <a:ahLst/>
              <a:cxnLst/>
              <a:rect l="l" t="t" r="r" b="b"/>
              <a:pathLst>
                <a:path w="4664" h="2744" extrusionOk="0">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1000"/>
                                        <p:tgtEl>
                                          <p:spTgt spid="273">
                                            <p:txEl>
                                              <p:pRg st="0" end="0"/>
                                            </p:txEl>
                                          </p:spTgt>
                                        </p:tgtEl>
                                      </p:cBhvr>
                                    </p:animEffect>
                                    <p:anim calcmode="lin" valueType="num">
                                      <p:cBhvr>
                                        <p:cTn id="8" dur="1000" fill="hold"/>
                                        <p:tgtEl>
                                          <p:spTgt spid="27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2">
                                            <p:txEl>
                                              <p:pRg st="0" end="0"/>
                                            </p:txEl>
                                          </p:spTgt>
                                        </p:tgtEl>
                                        <p:attrNameLst>
                                          <p:attrName>style.visibility</p:attrName>
                                        </p:attrNameLst>
                                      </p:cBhvr>
                                      <p:to>
                                        <p:strVal val="visible"/>
                                      </p:to>
                                    </p:set>
                                    <p:animEffect transition="in" filter="fade">
                                      <p:cBhvr>
                                        <p:cTn id="14" dur="1000"/>
                                        <p:tgtEl>
                                          <p:spTgt spid="272">
                                            <p:txEl>
                                              <p:pRg st="0" end="0"/>
                                            </p:txEl>
                                          </p:spTgt>
                                        </p:tgtEl>
                                      </p:cBhvr>
                                    </p:animEffect>
                                    <p:anim calcmode="lin" valueType="num">
                                      <p:cBhvr>
                                        <p:cTn id="15" dur="1000" fill="hold"/>
                                        <p:tgtEl>
                                          <p:spTgt spid="27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7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build="p"/>
      <p:bldP spid="27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bp.blogspot.com/-8ds6LzFTKXs/VnhG4mYSk6I/AAAAAAAAAQs/tUIMxhBInDA/s1600/B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st Ba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63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77544" y="4681835"/>
            <a:ext cx="3583032" cy="461665"/>
          </a:xfrm>
          <a:prstGeom prst="rect">
            <a:avLst/>
          </a:prstGeom>
        </p:spPr>
        <p:txBody>
          <a:bodyPr wrap="none">
            <a:spAutoFit/>
          </a:bodyPr>
          <a:lstStyle/>
          <a:p>
            <a:pPr algn="ct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Ba ray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02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heel(1)">
                                      <p:cBhvr>
                                        <p:cTn id="10" dur="2000"/>
                                        <p:tgtEl>
                                          <p:spTgt spid="307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0" y="0"/>
            <a:ext cx="4571999" cy="5143500"/>
          </a:xfrm>
          <a:prstGeom prst="rect">
            <a:avLst/>
          </a:prstGeom>
        </p:spPr>
      </p:pic>
      <p:pic>
        <p:nvPicPr>
          <p:cNvPr id="4" name="Picture 3"/>
          <p:cNvPicPr>
            <a:picLocks noChangeAspect="1"/>
          </p:cNvPicPr>
          <p:nvPr/>
        </p:nvPicPr>
        <p:blipFill>
          <a:blip r:embed="rId3"/>
          <a:stretch>
            <a:fillRect/>
          </a:stretch>
        </p:blipFill>
        <p:spPr>
          <a:xfrm>
            <a:off x="0" y="0"/>
            <a:ext cx="4572000" cy="4558937"/>
          </a:xfrm>
          <a:prstGeom prst="rect">
            <a:avLst/>
          </a:prstGeom>
        </p:spPr>
      </p:pic>
      <p:sp>
        <p:nvSpPr>
          <p:cNvPr id="6" name="Rectangle 5"/>
          <p:cNvSpPr/>
          <p:nvPr/>
        </p:nvSpPr>
        <p:spPr>
          <a:xfrm>
            <a:off x="0" y="4620386"/>
            <a:ext cx="4636206" cy="461665"/>
          </a:xfrm>
          <a:prstGeom prst="rect">
            <a:avLst/>
          </a:prstGeom>
        </p:spPr>
        <p:txBody>
          <a:bodyPr wrap="none">
            <a:spAutoFit/>
          </a:bodyPr>
          <a:lstStyle/>
          <a:p>
            <a:r>
              <a:rPr lang="en-US" sz="2400" dirty="0" err="1">
                <a:solidFill>
                  <a:srgbClr val="0070C0"/>
                </a:solidFill>
                <a:latin typeface="Times New Roman" panose="02020603050405020304" pitchFamily="18" charset="0"/>
                <a:cs typeface="Times New Roman" panose="02020603050405020304" pitchFamily="18" charset="0"/>
              </a:rPr>
              <a:t>Biển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hồ</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Campuchia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nhìn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cao</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80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122" name="Picture 2" descr="https://o.remove.bg/downloads/e3027fda-c516-41d2-9d80-8d3289c8de50/Cambodia_Landmark_Vector_Cambodia-Landmark-Vector-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l="7058" t="9457" r="4040" b="16393"/>
          <a:stretch/>
        </p:blipFill>
        <p:spPr bwMode="auto">
          <a:xfrm>
            <a:off x="1227909" y="1319348"/>
            <a:ext cx="7759336" cy="3971109"/>
          </a:xfrm>
          <a:prstGeom prst="rect">
            <a:avLst/>
          </a:prstGeom>
          <a:noFill/>
          <a:extLst>
            <a:ext uri="{909E8E84-426E-40DD-AFC4-6F175D3DCCD1}">
              <a14:hiddenFill xmlns:a14="http://schemas.microsoft.com/office/drawing/2010/main">
                <a:solidFill>
                  <a:srgbClr val="FFFFFF"/>
                </a:solidFill>
              </a14:hiddenFill>
            </a:ext>
          </a:extLst>
        </p:spPr>
      </p:pic>
      <p:grpSp>
        <p:nvGrpSpPr>
          <p:cNvPr id="292" name="Google Shape;292;p43"/>
          <p:cNvGrpSpPr/>
          <p:nvPr/>
        </p:nvGrpSpPr>
        <p:grpSpPr>
          <a:xfrm>
            <a:off x="1794400" y="161809"/>
            <a:ext cx="1301342" cy="1464698"/>
            <a:chOff x="3467650" y="897800"/>
            <a:chExt cx="2409000" cy="2711400"/>
          </a:xfrm>
        </p:grpSpPr>
        <p:sp>
          <p:nvSpPr>
            <p:cNvPr id="293" name="Google Shape;293;p43"/>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4" name="Google Shape;294;p43"/>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95" name="Google Shape;295;p43"/>
          <p:cNvSpPr txBox="1">
            <a:spLocks noGrp="1"/>
          </p:cNvSpPr>
          <p:nvPr>
            <p:ph type="title"/>
          </p:nvPr>
        </p:nvSpPr>
        <p:spPr>
          <a:xfrm>
            <a:off x="3201062" y="477548"/>
            <a:ext cx="4982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t>M</a:t>
            </a:r>
            <a:r>
              <a:rPr lang="en" sz="4000" b="1" dirty="0"/>
              <a:t>ột số nét tiêu biểu về văn hóa</a:t>
            </a:r>
            <a:endParaRPr sz="4000" b="1" dirty="0"/>
          </a:p>
        </p:txBody>
      </p:sp>
      <p:pic>
        <p:nvPicPr>
          <p:cNvPr id="297" name="Google Shape;297;p43"/>
          <p:cNvPicPr preferRelativeResize="0"/>
          <p:nvPr/>
        </p:nvPicPr>
        <p:blipFill rotWithShape="1">
          <a:blip r:embed="rId4">
            <a:alphaModFix/>
          </a:blip>
          <a:srcRect l="30257" r="-7210" b="10490"/>
          <a:stretch/>
        </p:blipFill>
        <p:spPr>
          <a:xfrm>
            <a:off x="0" y="539500"/>
            <a:ext cx="1562099" cy="4603999"/>
          </a:xfrm>
          <a:prstGeom prst="rect">
            <a:avLst/>
          </a:prstGeom>
          <a:noFill/>
          <a:ln>
            <a:noFill/>
          </a:ln>
        </p:spPr>
      </p:pic>
      <p:sp>
        <p:nvSpPr>
          <p:cNvPr id="298" name="Google Shape;298;p43"/>
          <p:cNvSpPr txBox="1">
            <a:spLocks noGrp="1"/>
          </p:cNvSpPr>
          <p:nvPr>
            <p:ph type="title" idx="2"/>
          </p:nvPr>
        </p:nvSpPr>
        <p:spPr>
          <a:xfrm>
            <a:off x="1638962" y="390136"/>
            <a:ext cx="15621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3600" b="1" dirty="0" err="1"/>
              <a:t>Một</a:t>
            </a:r>
            <a:r>
              <a:rPr lang="en-US" sz="3600" b="1" dirty="0"/>
              <a:t> </a:t>
            </a:r>
            <a:r>
              <a:rPr lang="en-US" sz="3600" b="1" dirty="0" err="1"/>
              <a:t>số</a:t>
            </a:r>
            <a:r>
              <a:rPr lang="en-US" sz="3600" b="1" dirty="0"/>
              <a:t> </a:t>
            </a:r>
            <a:r>
              <a:rPr lang="en-US" sz="3600" b="1" dirty="0" err="1"/>
              <a:t>nét</a:t>
            </a:r>
            <a:r>
              <a:rPr lang="en-US" sz="3600" b="1" dirty="0"/>
              <a:t> </a:t>
            </a:r>
            <a:r>
              <a:rPr lang="en-US" sz="3600" b="1" dirty="0" err="1"/>
              <a:t>tiêu</a:t>
            </a:r>
            <a:r>
              <a:rPr lang="en-US" sz="3600" b="1" dirty="0"/>
              <a:t> </a:t>
            </a:r>
            <a:r>
              <a:rPr lang="en-US" sz="3600" b="1" dirty="0" err="1"/>
              <a:t>biểu</a:t>
            </a:r>
            <a:r>
              <a:rPr lang="en-US" sz="3600" b="1" dirty="0"/>
              <a:t> </a:t>
            </a:r>
            <a:r>
              <a:rPr lang="en-US" sz="3600" b="1" dirty="0" err="1"/>
              <a:t>về</a:t>
            </a:r>
            <a:r>
              <a:rPr lang="en-US" sz="3600" b="1" dirty="0"/>
              <a:t> </a:t>
            </a:r>
            <a:r>
              <a:rPr lang="en-US" sz="3600" b="1" dirty="0" err="1"/>
              <a:t>văn</a:t>
            </a:r>
            <a:r>
              <a:rPr lang="en-US" sz="3600" b="1" dirty="0"/>
              <a:t> </a:t>
            </a:r>
            <a:r>
              <a:rPr lang="en-US" sz="3600" b="1" dirty="0" err="1"/>
              <a:t>hóa</a:t>
            </a:r>
            <a:endParaRPr sz="3600" b="1" dirty="0"/>
          </a:p>
        </p:txBody>
      </p:sp>
      <p:sp>
        <p:nvSpPr>
          <p:cNvPr id="304" name="Google Shape;304;p44"/>
          <p:cNvSpPr txBox="1">
            <a:spLocks noGrp="1"/>
          </p:cNvSpPr>
          <p:nvPr>
            <p:ph type="title" idx="2"/>
          </p:nvPr>
        </p:nvSpPr>
        <p:spPr>
          <a:xfrm>
            <a:off x="900415" y="2097968"/>
            <a:ext cx="2175300" cy="6514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Tín</a:t>
            </a:r>
            <a:r>
              <a:rPr lang="en-US" dirty="0"/>
              <a:t> </a:t>
            </a:r>
            <a:r>
              <a:rPr lang="en-US" dirty="0" err="1"/>
              <a:t>ngưỡng</a:t>
            </a:r>
            <a:r>
              <a:rPr lang="en-US" dirty="0"/>
              <a:t> </a:t>
            </a:r>
            <a:r>
              <a:rPr lang="en-US" dirty="0" err="1"/>
              <a:t>tôn</a:t>
            </a:r>
            <a:r>
              <a:rPr lang="en-US" dirty="0"/>
              <a:t> </a:t>
            </a:r>
            <a:r>
              <a:rPr lang="en-US" dirty="0" err="1"/>
              <a:t>giáo</a:t>
            </a:r>
            <a:endParaRPr dirty="0"/>
          </a:p>
        </p:txBody>
      </p:sp>
      <p:sp>
        <p:nvSpPr>
          <p:cNvPr id="305" name="Google Shape;305;p44"/>
          <p:cNvSpPr txBox="1">
            <a:spLocks noGrp="1"/>
          </p:cNvSpPr>
          <p:nvPr>
            <p:ph type="subTitle" idx="1"/>
          </p:nvPr>
        </p:nvSpPr>
        <p:spPr>
          <a:xfrm>
            <a:off x="494840" y="2866685"/>
            <a:ext cx="2682255" cy="1428862"/>
          </a:xfrm>
          <a:prstGeom prst="rect">
            <a:avLst/>
          </a:prstGeom>
        </p:spPr>
        <p:txBody>
          <a:bodyPr spcFirstLastPara="1" wrap="square" lIns="91425" tIns="91425" rIns="91425" bIns="91425" anchor="t" anchorCtr="0">
            <a:noAutofit/>
          </a:bodyPr>
          <a:lstStyle/>
          <a:p>
            <a:pPr marL="342900" lvl="0" indent="-342900" algn="just" rtl="0">
              <a:spcBef>
                <a:spcPts val="0"/>
              </a:spcBef>
              <a:spcAft>
                <a:spcPts val="0"/>
              </a:spcAft>
              <a:buFont typeface="Wingdings" panose="05000000000000000000" pitchFamily="2" charset="2"/>
              <a:buChar char="v"/>
            </a:pPr>
            <a:r>
              <a:rPr lang="en" sz="2000" dirty="0">
                <a:solidFill>
                  <a:srgbClr val="FF0000"/>
                </a:solidFill>
                <a:latin typeface="Times New Roman" panose="02020603050405020304" pitchFamily="18" charset="0"/>
                <a:cs typeface="Times New Roman" panose="02020603050405020304" pitchFamily="18" charset="0"/>
              </a:rPr>
              <a:t>Có nhiều tín ngưỡng dân gian. </a:t>
            </a:r>
          </a:p>
          <a:p>
            <a:pPr marL="342900" lvl="0" indent="-342900" algn="just" rtl="0">
              <a:spcBef>
                <a:spcPts val="0"/>
              </a:spcBef>
              <a:spcAft>
                <a:spcPts val="0"/>
              </a:spcAft>
              <a:buFont typeface="Wingdings" panose="05000000000000000000" pitchFamily="2" charset="2"/>
              <a:buChar char="v"/>
            </a:pPr>
            <a:r>
              <a:rPr lang="en" sz="2000" dirty="0">
                <a:solidFill>
                  <a:srgbClr val="FF0000"/>
                </a:solidFill>
                <a:latin typeface="Times New Roman" panose="02020603050405020304" pitchFamily="18" charset="0"/>
                <a:cs typeface="Times New Roman" panose="02020603050405020304" pitchFamily="18" charset="0"/>
              </a:rPr>
              <a:t>Hin-du giáo và Phật giáo được đề cao</a:t>
            </a:r>
            <a:endParaRPr sz="2000" dirty="0">
              <a:solidFill>
                <a:srgbClr val="FF0000"/>
              </a:solidFill>
              <a:latin typeface="Times New Roman" panose="02020603050405020304" pitchFamily="18" charset="0"/>
              <a:cs typeface="Times New Roman" panose="02020603050405020304" pitchFamily="18" charset="0"/>
            </a:endParaRPr>
          </a:p>
        </p:txBody>
      </p:sp>
      <p:sp>
        <p:nvSpPr>
          <p:cNvPr id="306" name="Google Shape;306;p44"/>
          <p:cNvSpPr txBox="1">
            <a:spLocks noGrp="1"/>
          </p:cNvSpPr>
          <p:nvPr>
            <p:ph type="title" idx="3"/>
          </p:nvPr>
        </p:nvSpPr>
        <p:spPr>
          <a:xfrm>
            <a:off x="3429863" y="2223891"/>
            <a:ext cx="2175300" cy="525524"/>
          </a:xfrm>
          <a:prstGeom prst="rect">
            <a:avLst/>
          </a:prstGeom>
        </p:spPr>
        <p:txBody>
          <a:bodyPr spcFirstLastPara="1" wrap="square" lIns="91425" tIns="91425" rIns="91425" bIns="91425" anchor="ctr" anchorCtr="0">
            <a:noAutofit/>
          </a:bodyPr>
          <a:lstStyle/>
          <a:p>
            <a:r>
              <a:rPr lang="en-US" dirty="0" err="1"/>
              <a:t>Chữ</a:t>
            </a:r>
            <a:r>
              <a:rPr lang="en-US" dirty="0"/>
              <a:t> </a:t>
            </a:r>
            <a:r>
              <a:rPr lang="en-US" dirty="0" err="1"/>
              <a:t>viết</a:t>
            </a:r>
            <a:br>
              <a:rPr lang="en-US" dirty="0"/>
            </a:br>
            <a:r>
              <a:rPr lang="en-US" dirty="0"/>
              <a:t>V</a:t>
            </a:r>
            <a:r>
              <a:rPr lang="en" dirty="0"/>
              <a:t>ăn học</a:t>
            </a:r>
            <a:endParaRPr dirty="0"/>
          </a:p>
        </p:txBody>
      </p:sp>
      <p:sp>
        <p:nvSpPr>
          <p:cNvPr id="307" name="Google Shape;307;p44"/>
          <p:cNvSpPr txBox="1">
            <a:spLocks noGrp="1"/>
          </p:cNvSpPr>
          <p:nvPr>
            <p:ph type="subTitle" idx="4"/>
          </p:nvPr>
        </p:nvSpPr>
        <p:spPr>
          <a:xfrm>
            <a:off x="3062984" y="2941930"/>
            <a:ext cx="3017984" cy="1466479"/>
          </a:xfrm>
          <a:prstGeom prst="rect">
            <a:avLst/>
          </a:prstGeom>
        </p:spPr>
        <p:txBody>
          <a:bodyPr spcFirstLastPara="1" wrap="square" lIns="91425" tIns="91425" rIns="91425" bIns="91425" anchor="t" anchorCtr="0">
            <a:noAutofit/>
          </a:bodyPr>
          <a:lstStyle/>
          <a:p>
            <a:pPr marL="342900" lvl="0" indent="-342900" algn="ctr" rtl="0">
              <a:spcBef>
                <a:spcPts val="0"/>
              </a:spcBef>
              <a:spcAft>
                <a:spcPts val="0"/>
              </a:spcAft>
              <a:buFont typeface="Wingdings" panose="05000000000000000000" pitchFamily="2" charset="2"/>
              <a:buChar char="ü"/>
            </a:pPr>
            <a:r>
              <a:rPr lang="en" sz="2000" dirty="0">
                <a:solidFill>
                  <a:srgbClr val="0070C0"/>
                </a:solidFill>
                <a:latin typeface="Times New Roman" panose="02020603050405020304" pitchFamily="18" charset="0"/>
                <a:cs typeface="Times New Roman" panose="02020603050405020304" pitchFamily="18" charset="0"/>
              </a:rPr>
              <a:t>Chữ Khơ-me ngày được hoàn thiện hơn.</a:t>
            </a:r>
          </a:p>
          <a:p>
            <a:pPr marL="342900" lvl="0" indent="-342900" algn="ctr" rtl="0">
              <a:spcBef>
                <a:spcPts val="0"/>
              </a:spcBef>
              <a:spcAft>
                <a:spcPts val="0"/>
              </a:spcAft>
              <a:buFont typeface="Wingdings" panose="05000000000000000000" pitchFamily="2" charset="2"/>
              <a:buChar char="ü"/>
            </a:pPr>
            <a:r>
              <a:rPr lang="en" sz="2000" dirty="0">
                <a:solidFill>
                  <a:srgbClr val="0070C0"/>
                </a:solidFill>
                <a:latin typeface="Times New Roman" panose="02020603050405020304" pitchFamily="18" charset="0"/>
                <a:cs typeface="Times New Roman" panose="02020603050405020304" pitchFamily="18" charset="0"/>
              </a:rPr>
              <a:t>Văn học dân gian và văn học viết phong phú</a:t>
            </a:r>
            <a:endParaRPr sz="2000" dirty="0">
              <a:solidFill>
                <a:srgbClr val="0070C0"/>
              </a:solidFill>
              <a:latin typeface="Times New Roman" panose="02020603050405020304" pitchFamily="18" charset="0"/>
              <a:cs typeface="Times New Roman" panose="02020603050405020304" pitchFamily="18" charset="0"/>
            </a:endParaRPr>
          </a:p>
        </p:txBody>
      </p:sp>
      <p:sp>
        <p:nvSpPr>
          <p:cNvPr id="308" name="Google Shape;308;p44"/>
          <p:cNvSpPr txBox="1">
            <a:spLocks noGrp="1"/>
          </p:cNvSpPr>
          <p:nvPr>
            <p:ph type="title" idx="5"/>
          </p:nvPr>
        </p:nvSpPr>
        <p:spPr>
          <a:xfrm>
            <a:off x="6093699" y="2209652"/>
            <a:ext cx="1932881" cy="39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K</a:t>
            </a:r>
            <a:r>
              <a:rPr lang="en" dirty="0"/>
              <a:t>iến trúc, điêu khắc</a:t>
            </a:r>
            <a:endParaRPr dirty="0"/>
          </a:p>
        </p:txBody>
      </p:sp>
      <p:sp>
        <p:nvSpPr>
          <p:cNvPr id="309" name="Google Shape;309;p44"/>
          <p:cNvSpPr txBox="1">
            <a:spLocks noGrp="1"/>
          </p:cNvSpPr>
          <p:nvPr>
            <p:ph type="subTitle" idx="6"/>
          </p:nvPr>
        </p:nvSpPr>
        <p:spPr>
          <a:xfrm>
            <a:off x="6103704" y="2960258"/>
            <a:ext cx="2175300" cy="1382144"/>
          </a:xfrm>
          <a:prstGeom prst="rect">
            <a:avLst/>
          </a:prstGeom>
        </p:spPr>
        <p:txBody>
          <a:bodyPr spcFirstLastPara="1" wrap="square" lIns="91425" tIns="91425" rIns="91425" bIns="91425" anchor="t" anchorCtr="0">
            <a:noAutofit/>
          </a:bodyPr>
          <a:lstStyle/>
          <a:p>
            <a:pPr marL="342900" lvl="0" indent="-342900" algn="just" rtl="0">
              <a:spcBef>
                <a:spcPts val="0"/>
              </a:spcBef>
              <a:spcAft>
                <a:spcPts val="0"/>
              </a:spcAft>
              <a:buFont typeface="Wingdings" panose="05000000000000000000" pitchFamily="2" charset="2"/>
              <a:buChar char="Ø"/>
            </a:pPr>
            <a:r>
              <a:rPr lang="en" sz="2000" dirty="0">
                <a:solidFill>
                  <a:schemeClr val="accent2">
                    <a:lumMod val="50000"/>
                  </a:schemeClr>
                </a:solidFill>
                <a:latin typeface="Times New Roman" panose="02020603050405020304" pitchFamily="18" charset="0"/>
                <a:cs typeface="Times New Roman" panose="02020603050405020304" pitchFamily="18" charset="0"/>
              </a:rPr>
              <a:t>Phát triển và chịu ảnh hưởng đậm nét của Phật giáo</a:t>
            </a:r>
            <a:endParaRPr sz="2000"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10" name="Google Shape;310;p44"/>
          <p:cNvGrpSpPr/>
          <p:nvPr/>
        </p:nvGrpSpPr>
        <p:grpSpPr>
          <a:xfrm>
            <a:off x="1626830" y="1202230"/>
            <a:ext cx="731613" cy="829146"/>
            <a:chOff x="3467650" y="897800"/>
            <a:chExt cx="2409000" cy="2711400"/>
          </a:xfrm>
        </p:grpSpPr>
        <p:sp>
          <p:nvSpPr>
            <p:cNvPr id="311" name="Google Shape;311;p44"/>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44"/>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13" name="Google Shape;313;p44"/>
          <p:cNvGrpSpPr/>
          <p:nvPr/>
        </p:nvGrpSpPr>
        <p:grpSpPr>
          <a:xfrm>
            <a:off x="4124003" y="1200061"/>
            <a:ext cx="731613" cy="831315"/>
            <a:chOff x="3467650" y="897800"/>
            <a:chExt cx="2409000" cy="2711400"/>
          </a:xfrm>
        </p:grpSpPr>
        <p:sp>
          <p:nvSpPr>
            <p:cNvPr id="314" name="Google Shape;314;p44"/>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5" name="Google Shape;315;p44"/>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16" name="Google Shape;316;p44"/>
          <p:cNvGrpSpPr/>
          <p:nvPr/>
        </p:nvGrpSpPr>
        <p:grpSpPr>
          <a:xfrm>
            <a:off x="6670803" y="1200061"/>
            <a:ext cx="731613" cy="831315"/>
            <a:chOff x="3467650" y="897800"/>
            <a:chExt cx="2409000" cy="2711400"/>
          </a:xfrm>
        </p:grpSpPr>
        <p:sp>
          <p:nvSpPr>
            <p:cNvPr id="317" name="Google Shape;317;p44"/>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 name="Google Shape;318;p44"/>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19" name="Google Shape;319;p44"/>
          <p:cNvGrpSpPr/>
          <p:nvPr/>
        </p:nvGrpSpPr>
        <p:grpSpPr>
          <a:xfrm>
            <a:off x="-369299" y="0"/>
            <a:ext cx="1340891" cy="5143501"/>
            <a:chOff x="5280" y="0"/>
            <a:chExt cx="1340891" cy="5143501"/>
          </a:xfrm>
        </p:grpSpPr>
        <p:pic>
          <p:nvPicPr>
            <p:cNvPr id="320" name="Google Shape;320;p44"/>
            <p:cNvPicPr preferRelativeResize="0"/>
            <p:nvPr/>
          </p:nvPicPr>
          <p:blipFill>
            <a:blip r:embed="rId3">
              <a:alphaModFix amt="48000"/>
            </a:blip>
            <a:stretch>
              <a:fillRect/>
            </a:stretch>
          </p:blipFill>
          <p:spPr>
            <a:xfrm>
              <a:off x="5280" y="0"/>
              <a:ext cx="1278341" cy="5143501"/>
            </a:xfrm>
            <a:prstGeom prst="rect">
              <a:avLst/>
            </a:prstGeom>
            <a:noFill/>
            <a:ln>
              <a:noFill/>
            </a:ln>
          </p:spPr>
        </p:pic>
        <p:pic>
          <p:nvPicPr>
            <p:cNvPr id="321" name="Google Shape;321;p44"/>
            <p:cNvPicPr preferRelativeResize="0"/>
            <p:nvPr/>
          </p:nvPicPr>
          <p:blipFill>
            <a:blip r:embed="rId4">
              <a:alphaModFix/>
            </a:blip>
            <a:stretch>
              <a:fillRect/>
            </a:stretch>
          </p:blipFill>
          <p:spPr>
            <a:xfrm>
              <a:off x="67830" y="0"/>
              <a:ext cx="1278341" cy="5143501"/>
            </a:xfrm>
            <a:prstGeom prst="rect">
              <a:avLst/>
            </a:prstGeom>
            <a:noFill/>
            <a:ln>
              <a:noFill/>
            </a:ln>
          </p:spPr>
        </p:pic>
      </p:grpSp>
      <p:grpSp>
        <p:nvGrpSpPr>
          <p:cNvPr id="322" name="Google Shape;322;p44"/>
          <p:cNvGrpSpPr/>
          <p:nvPr/>
        </p:nvGrpSpPr>
        <p:grpSpPr>
          <a:xfrm>
            <a:off x="8026580" y="0"/>
            <a:ext cx="1340891" cy="5143501"/>
            <a:chOff x="5280" y="0"/>
            <a:chExt cx="1340891" cy="5143501"/>
          </a:xfrm>
        </p:grpSpPr>
        <p:pic>
          <p:nvPicPr>
            <p:cNvPr id="323" name="Google Shape;323;p44"/>
            <p:cNvPicPr preferRelativeResize="0"/>
            <p:nvPr/>
          </p:nvPicPr>
          <p:blipFill>
            <a:blip r:embed="rId3">
              <a:alphaModFix amt="48000"/>
            </a:blip>
            <a:stretch>
              <a:fillRect/>
            </a:stretch>
          </p:blipFill>
          <p:spPr>
            <a:xfrm>
              <a:off x="5280" y="0"/>
              <a:ext cx="1278341" cy="5143501"/>
            </a:xfrm>
            <a:prstGeom prst="rect">
              <a:avLst/>
            </a:prstGeom>
            <a:noFill/>
            <a:ln>
              <a:noFill/>
            </a:ln>
          </p:spPr>
        </p:pic>
        <p:pic>
          <p:nvPicPr>
            <p:cNvPr id="324" name="Google Shape;324;p44"/>
            <p:cNvPicPr preferRelativeResize="0"/>
            <p:nvPr/>
          </p:nvPicPr>
          <p:blipFill>
            <a:blip r:embed="rId4">
              <a:alphaModFix/>
            </a:blip>
            <a:stretch>
              <a:fillRect/>
            </a:stretch>
          </p:blipFill>
          <p:spPr>
            <a:xfrm>
              <a:off x="67830" y="0"/>
              <a:ext cx="1278341" cy="5143501"/>
            </a:xfrm>
            <a:prstGeom prst="rect">
              <a:avLst/>
            </a:prstGeom>
            <a:noFill/>
            <a:ln>
              <a:noFill/>
            </a:ln>
          </p:spPr>
        </p:pic>
      </p:grpSp>
      <p:grpSp>
        <p:nvGrpSpPr>
          <p:cNvPr id="325" name="Google Shape;325;p44"/>
          <p:cNvGrpSpPr/>
          <p:nvPr/>
        </p:nvGrpSpPr>
        <p:grpSpPr>
          <a:xfrm>
            <a:off x="1822348" y="1447171"/>
            <a:ext cx="340573" cy="339271"/>
            <a:chOff x="2085450" y="842250"/>
            <a:chExt cx="483700" cy="481850"/>
          </a:xfrm>
        </p:grpSpPr>
        <p:sp>
          <p:nvSpPr>
            <p:cNvPr id="326" name="Google Shape;326;p44"/>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 name="Google Shape;327;p44"/>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8" name="Google Shape;328;p44"/>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9" name="Google Shape;329;p44"/>
          <p:cNvSpPr/>
          <p:nvPr/>
        </p:nvSpPr>
        <p:spPr>
          <a:xfrm>
            <a:off x="4302204" y="1429302"/>
            <a:ext cx="375349" cy="344435"/>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44"/>
          <p:cNvGrpSpPr/>
          <p:nvPr/>
        </p:nvGrpSpPr>
        <p:grpSpPr>
          <a:xfrm>
            <a:off x="6891201" y="1416646"/>
            <a:ext cx="290815" cy="369740"/>
            <a:chOff x="-37370925" y="3579105"/>
            <a:chExt cx="248900" cy="316450"/>
          </a:xfrm>
        </p:grpSpPr>
        <p:sp>
          <p:nvSpPr>
            <p:cNvPr id="331" name="Google Shape;331;p44"/>
            <p:cNvSpPr/>
            <p:nvPr/>
          </p:nvSpPr>
          <p:spPr>
            <a:xfrm>
              <a:off x="-37268550" y="3671055"/>
              <a:ext cx="83525" cy="82525"/>
            </a:xfrm>
            <a:custGeom>
              <a:avLst/>
              <a:gdLst/>
              <a:ahLst/>
              <a:cxnLst/>
              <a:rect l="l" t="t" r="r" b="b"/>
              <a:pathLst>
                <a:path w="3341" h="3301" extrusionOk="0">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p:nvPr/>
          </p:nvSpPr>
          <p:spPr>
            <a:xfrm>
              <a:off x="-37370925" y="3579105"/>
              <a:ext cx="248900" cy="316450"/>
            </a:xfrm>
            <a:custGeom>
              <a:avLst/>
              <a:gdLst/>
              <a:ahLst/>
              <a:cxnLst/>
              <a:rect l="l" t="t" r="r" b="b"/>
              <a:pathLst>
                <a:path w="9956" h="12658" extrusionOk="0">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wipe(up)">
                                      <p:cBhvr>
                                        <p:cTn id="7" dur="500"/>
                                        <p:tgtEl>
                                          <p:spTgt spid="3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5">
                                            <p:txEl>
                                              <p:pRg st="1" end="1"/>
                                            </p:txEl>
                                          </p:spTgt>
                                        </p:tgtEl>
                                        <p:attrNameLst>
                                          <p:attrName>style.visibility</p:attrName>
                                        </p:attrNameLst>
                                      </p:cBhvr>
                                      <p:to>
                                        <p:strVal val="visible"/>
                                      </p:to>
                                    </p:set>
                                    <p:animEffect transition="in" filter="wipe(up)">
                                      <p:cBhvr>
                                        <p:cTn id="12" dur="500"/>
                                        <p:tgtEl>
                                          <p:spTgt spid="3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7">
                                            <p:txEl>
                                              <p:pRg st="0" end="0"/>
                                            </p:txEl>
                                          </p:spTgt>
                                        </p:tgtEl>
                                        <p:attrNameLst>
                                          <p:attrName>style.visibility</p:attrName>
                                        </p:attrNameLst>
                                      </p:cBhvr>
                                      <p:to>
                                        <p:strVal val="visible"/>
                                      </p:to>
                                    </p:set>
                                    <p:animEffect transition="in" filter="wipe(up)">
                                      <p:cBhvr>
                                        <p:cTn id="17" dur="500"/>
                                        <p:tgtEl>
                                          <p:spTgt spid="3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7">
                                            <p:txEl>
                                              <p:pRg st="1" end="1"/>
                                            </p:txEl>
                                          </p:spTgt>
                                        </p:tgtEl>
                                        <p:attrNameLst>
                                          <p:attrName>style.visibility</p:attrName>
                                        </p:attrNameLst>
                                      </p:cBhvr>
                                      <p:to>
                                        <p:strVal val="visible"/>
                                      </p:to>
                                    </p:set>
                                    <p:animEffect transition="in" filter="wipe(up)">
                                      <p:cBhvr>
                                        <p:cTn id="22" dur="500"/>
                                        <p:tgtEl>
                                          <p:spTgt spid="3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09">
                                            <p:txEl>
                                              <p:pRg st="0" end="0"/>
                                            </p:txEl>
                                          </p:spTgt>
                                        </p:tgtEl>
                                        <p:attrNameLst>
                                          <p:attrName>style.visibility</p:attrName>
                                        </p:attrNameLst>
                                      </p:cBhvr>
                                      <p:to>
                                        <p:strVal val="visible"/>
                                      </p:to>
                                    </p:set>
                                    <p:animEffect transition="in" filter="wipe(up)">
                                      <p:cBhvr>
                                        <p:cTn id="27" dur="500"/>
                                        <p:tgtEl>
                                          <p:spTgt spid="3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build="p"/>
      <p:bldP spid="307" grpId="0" build="p"/>
      <p:bldP spid="30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0"/>
            <a:ext cx="4572000" cy="5143500"/>
          </a:xfrm>
          <a:prstGeom prst="rect">
            <a:avLst/>
          </a:prstGeom>
        </p:spPr>
      </p:pic>
      <p:pic>
        <p:nvPicPr>
          <p:cNvPr id="3" name="Picture 2"/>
          <p:cNvPicPr>
            <a:picLocks noChangeAspect="1"/>
          </p:cNvPicPr>
          <p:nvPr/>
        </p:nvPicPr>
        <p:blipFill>
          <a:blip r:embed="rId3"/>
          <a:stretch>
            <a:fillRect/>
          </a:stretch>
        </p:blipFill>
        <p:spPr>
          <a:xfrm>
            <a:off x="0" y="1"/>
            <a:ext cx="4572000" cy="4608575"/>
          </a:xfrm>
          <a:prstGeom prst="rect">
            <a:avLst/>
          </a:prstGeom>
        </p:spPr>
      </p:pic>
      <p:sp>
        <p:nvSpPr>
          <p:cNvPr id="4" name="TextBox 3"/>
          <p:cNvSpPr txBox="1"/>
          <p:nvPr/>
        </p:nvSpPr>
        <p:spPr>
          <a:xfrm>
            <a:off x="484632" y="4681835"/>
            <a:ext cx="360273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16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điểm giống nhau và “khác nhau” giữa Phật giáo (Buddhism) và Ấn Độ  giáo (Hinduism) – Triết Học Đường Phố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416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387" y="4541639"/>
            <a:ext cx="8597225" cy="584775"/>
          </a:xfrm>
          <a:prstGeom prst="rect">
            <a:avLst/>
          </a:prstGeom>
        </p:spPr>
        <p:txBody>
          <a:bodyPr wrap="none">
            <a:spAutoFit/>
          </a:bodyPr>
          <a:lstStyle/>
          <a:p>
            <a:pPr marL="342900" lvl="0" indent="-342900" algn="just">
              <a:buClr>
                <a:srgbClr val="191919"/>
              </a:buClr>
              <a:buSzPts val="1400"/>
              <a:buFont typeface="Wingdings" panose="05000000000000000000" pitchFamily="2" charset="2"/>
              <a:buChar char="v"/>
            </a:pPr>
            <a:r>
              <a:rPr lang="vi-VN" sz="3200" dirty="0">
                <a:solidFill>
                  <a:srgbClr val="FF0000"/>
                </a:solidFill>
                <a:latin typeface="Times New Roman" panose="02020603050405020304" pitchFamily="18" charset="0"/>
                <a:cs typeface="Times New Roman" panose="02020603050405020304" pitchFamily="18" charset="0"/>
                <a:sym typeface="Assistant"/>
              </a:rPr>
              <a:t>Hin-du giáo và Phật giáo</a:t>
            </a:r>
            <a:r>
              <a:rPr lang="en-US" sz="3200" dirty="0">
                <a:solidFill>
                  <a:srgbClr val="FF0000"/>
                </a:solidFill>
                <a:latin typeface="Times New Roman" panose="02020603050405020304" pitchFamily="18" charset="0"/>
                <a:cs typeface="Times New Roman" panose="02020603050405020304" pitchFamily="18" charset="0"/>
                <a:sym typeface="Assistant"/>
              </a:rPr>
              <a:t> </a:t>
            </a:r>
            <a:r>
              <a:rPr lang="en-US" sz="3200" dirty="0" err="1">
                <a:solidFill>
                  <a:srgbClr val="FF0000"/>
                </a:solidFill>
                <a:latin typeface="Times New Roman" panose="02020603050405020304" pitchFamily="18" charset="0"/>
                <a:cs typeface="Times New Roman" panose="02020603050405020304" pitchFamily="18" charset="0"/>
                <a:sym typeface="Assistant"/>
              </a:rPr>
              <a:t>thời</a:t>
            </a:r>
            <a:r>
              <a:rPr lang="en-US" sz="3200" dirty="0">
                <a:solidFill>
                  <a:srgbClr val="FF0000"/>
                </a:solidFill>
                <a:latin typeface="Times New Roman" panose="02020603050405020304" pitchFamily="18" charset="0"/>
                <a:cs typeface="Times New Roman" panose="02020603050405020304" pitchFamily="18" charset="0"/>
                <a:sym typeface="Assistant"/>
              </a:rPr>
              <a:t> </a:t>
            </a:r>
            <a:r>
              <a:rPr lang="en-US" sz="3200" dirty="0" err="1">
                <a:solidFill>
                  <a:srgbClr val="FF0000"/>
                </a:solidFill>
                <a:latin typeface="Times New Roman" panose="02020603050405020304" pitchFamily="18" charset="0"/>
                <a:cs typeface="Times New Roman" panose="02020603050405020304" pitchFamily="18" charset="0"/>
                <a:sym typeface="Assistant"/>
              </a:rPr>
              <a:t>kì</a:t>
            </a:r>
            <a:r>
              <a:rPr lang="en-US" sz="3200" dirty="0">
                <a:solidFill>
                  <a:srgbClr val="FF0000"/>
                </a:solidFill>
                <a:latin typeface="Times New Roman" panose="02020603050405020304" pitchFamily="18" charset="0"/>
                <a:cs typeface="Times New Roman" panose="02020603050405020304" pitchFamily="18" charset="0"/>
                <a:sym typeface="Assistant"/>
              </a:rPr>
              <a:t> </a:t>
            </a:r>
            <a:r>
              <a:rPr lang="en-US" sz="3200" dirty="0" err="1">
                <a:solidFill>
                  <a:srgbClr val="FF0000"/>
                </a:solidFill>
                <a:latin typeface="Times New Roman" panose="02020603050405020304" pitchFamily="18" charset="0"/>
                <a:cs typeface="Times New Roman" panose="02020603050405020304" pitchFamily="18" charset="0"/>
                <a:sym typeface="Assistant"/>
              </a:rPr>
              <a:t>này</a:t>
            </a:r>
            <a:r>
              <a:rPr lang="vi-VN" sz="3200" dirty="0">
                <a:solidFill>
                  <a:srgbClr val="FF0000"/>
                </a:solidFill>
                <a:latin typeface="Times New Roman" panose="02020603050405020304" pitchFamily="18" charset="0"/>
                <a:cs typeface="Times New Roman" panose="02020603050405020304" pitchFamily="18" charset="0"/>
                <a:sym typeface="Assistant"/>
              </a:rPr>
              <a:t> được đề cao</a:t>
            </a:r>
          </a:p>
        </p:txBody>
      </p:sp>
    </p:spTree>
    <p:extLst>
      <p:ext uri="{BB962C8B-B14F-4D97-AF65-F5344CB8AC3E}">
        <p14:creationId xmlns:p14="http://schemas.microsoft.com/office/powerpoint/2010/main" val="913808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718"/>
            <a:ext cx="4556777" cy="4523994"/>
          </a:xfrm>
          <a:prstGeom prst="rect">
            <a:avLst/>
          </a:prstGeom>
          <a:noFill/>
          <a:ln>
            <a:noFill/>
          </a:ln>
        </p:spPr>
      </p:pic>
      <p:pic>
        <p:nvPicPr>
          <p:cNvPr id="4" name="Picture 3"/>
          <p:cNvPicPr>
            <a:picLocks noChangeAspect="1"/>
          </p:cNvPicPr>
          <p:nvPr/>
        </p:nvPicPr>
        <p:blipFill>
          <a:blip r:embed="rId3"/>
          <a:stretch>
            <a:fillRect/>
          </a:stretch>
        </p:blipFill>
        <p:spPr>
          <a:xfrm>
            <a:off x="4572000" y="29718"/>
            <a:ext cx="4572000" cy="4523994"/>
          </a:xfrm>
          <a:prstGeom prst="rect">
            <a:avLst/>
          </a:prstGeom>
        </p:spPr>
      </p:pic>
      <p:sp>
        <p:nvSpPr>
          <p:cNvPr id="5" name="TextBox 4"/>
          <p:cNvSpPr txBox="1"/>
          <p:nvPr/>
        </p:nvSpPr>
        <p:spPr>
          <a:xfrm>
            <a:off x="422156" y="4553712"/>
            <a:ext cx="3712464"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a:t>
            </a:r>
            <a:r>
              <a:rPr lang="en-US" sz="2800" dirty="0">
                <a:latin typeface="Times New Roman" panose="02020603050405020304" pitchFamily="18" charset="0"/>
                <a:cs typeface="Times New Roman" panose="02020603050405020304" pitchFamily="18" charset="0"/>
              </a:rPr>
              <a:t>-me </a:t>
            </a:r>
            <a:r>
              <a:rPr lang="en-US" sz="2800" dirty="0" err="1">
                <a:latin typeface="Times New Roman" panose="02020603050405020304" pitchFamily="18" charset="0"/>
                <a:cs typeface="Times New Roman" panose="02020603050405020304" pitchFamily="18" charset="0"/>
              </a:rPr>
              <a:t>cổ</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001768" y="4620280"/>
            <a:ext cx="3712464"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a:t>
            </a:r>
            <a:r>
              <a:rPr lang="en-US" sz="2800" dirty="0">
                <a:latin typeface="Times New Roman" panose="02020603050405020304" pitchFamily="18" charset="0"/>
                <a:cs typeface="Times New Roman" panose="02020603050405020304" pitchFamily="18" charset="0"/>
              </a:rPr>
              <a:t>-me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710394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4135272"/>
          </a:xfrm>
          <a:prstGeom prst="rect">
            <a:avLst/>
          </a:prstGeom>
        </p:spPr>
      </p:pic>
      <p:sp>
        <p:nvSpPr>
          <p:cNvPr id="4" name="TextBox 3"/>
          <p:cNvSpPr txBox="1"/>
          <p:nvPr/>
        </p:nvSpPr>
        <p:spPr>
          <a:xfrm>
            <a:off x="477671" y="4449169"/>
            <a:ext cx="8420669" cy="584775"/>
          </a:xfrm>
          <a:prstGeom prst="rect">
            <a:avLst/>
          </a:prstGeom>
          <a:noFill/>
        </p:spPr>
        <p:txBody>
          <a:bodyPr wrap="square" rtlCol="0">
            <a:spAutoFit/>
          </a:bodyPr>
          <a:lstStyle/>
          <a:p>
            <a:pPr algn="ct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ảnh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đang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007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4624551" cy="4728754"/>
          </a:xfrm>
          <a:prstGeom prst="rect">
            <a:avLst/>
          </a:prstGeom>
        </p:spPr>
      </p:pic>
      <p:pic>
        <p:nvPicPr>
          <p:cNvPr id="4" name="Picture 3"/>
          <p:cNvPicPr>
            <a:picLocks noChangeAspect="1"/>
          </p:cNvPicPr>
          <p:nvPr/>
        </p:nvPicPr>
        <p:blipFill>
          <a:blip r:embed="rId3"/>
          <a:stretch>
            <a:fillRect/>
          </a:stretch>
        </p:blipFill>
        <p:spPr>
          <a:xfrm>
            <a:off x="4624550" y="1"/>
            <a:ext cx="4519450" cy="5143500"/>
          </a:xfrm>
          <a:prstGeom prst="rect">
            <a:avLst/>
          </a:prstGeom>
        </p:spPr>
      </p:pic>
      <p:sp>
        <p:nvSpPr>
          <p:cNvPr id="5" name="TextBox 4"/>
          <p:cNvSpPr txBox="1"/>
          <p:nvPr/>
        </p:nvSpPr>
        <p:spPr>
          <a:xfrm>
            <a:off x="339634" y="4728754"/>
            <a:ext cx="3670663"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Riêm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Kê</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03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2668" y="4728754"/>
            <a:ext cx="3670663"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a:t>
            </a:r>
            <a:r>
              <a:rPr lang="en-US" sz="2400" b="1" dirty="0">
                <a:solidFill>
                  <a:srgbClr val="0070C0"/>
                </a:solidFill>
                <a:latin typeface="Times New Roman" panose="02020603050405020304" pitchFamily="18" charset="0"/>
                <a:cs typeface="Times New Roman" panose="02020603050405020304" pitchFamily="18" charset="0"/>
              </a:rPr>
              <a:t> Ja-ta-ca</a:t>
            </a:r>
          </a:p>
        </p:txBody>
      </p:sp>
      <p:pic>
        <p:nvPicPr>
          <p:cNvPr id="2" name="Picture 1"/>
          <p:cNvPicPr>
            <a:picLocks noChangeAspect="1"/>
          </p:cNvPicPr>
          <p:nvPr/>
        </p:nvPicPr>
        <p:blipFill>
          <a:blip r:embed="rId2"/>
          <a:stretch>
            <a:fillRect/>
          </a:stretch>
        </p:blipFill>
        <p:spPr>
          <a:xfrm>
            <a:off x="0" y="0"/>
            <a:ext cx="4572000" cy="5143500"/>
          </a:xfrm>
          <a:prstGeom prst="rect">
            <a:avLst/>
          </a:prstGeom>
        </p:spPr>
      </p:pic>
      <p:pic>
        <p:nvPicPr>
          <p:cNvPr id="6" name="Picture 5"/>
          <p:cNvPicPr>
            <a:picLocks noChangeAspect="1"/>
          </p:cNvPicPr>
          <p:nvPr/>
        </p:nvPicPr>
        <p:blipFill>
          <a:blip r:embed="rId3"/>
          <a:stretch>
            <a:fillRect/>
          </a:stretch>
        </p:blipFill>
        <p:spPr>
          <a:xfrm>
            <a:off x="4572000" y="0"/>
            <a:ext cx="4572000" cy="4728754"/>
          </a:xfrm>
          <a:prstGeom prst="rect">
            <a:avLst/>
          </a:prstGeom>
        </p:spPr>
      </p:pic>
    </p:spTree>
    <p:extLst>
      <p:ext uri="{BB962C8B-B14F-4D97-AF65-F5344CB8AC3E}">
        <p14:creationId xmlns:p14="http://schemas.microsoft.com/office/powerpoint/2010/main" val="25445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520440"/>
          </a:xfrm>
          <a:prstGeom prst="rect">
            <a:avLst/>
          </a:prstGeom>
        </p:spPr>
      </p:pic>
      <p:sp>
        <p:nvSpPr>
          <p:cNvPr id="4" name="Rectangle 3"/>
          <p:cNvSpPr/>
          <p:nvPr/>
        </p:nvSpPr>
        <p:spPr>
          <a:xfrm>
            <a:off x="128016" y="4620280"/>
            <a:ext cx="8759952" cy="461665"/>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Angkor –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Campuchia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508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384"/>
            <a:ext cx="4572000" cy="5094732"/>
          </a:xfrm>
          <a:prstGeom prst="rect">
            <a:avLst/>
          </a:prstGeom>
        </p:spPr>
      </p:pic>
      <p:pic>
        <p:nvPicPr>
          <p:cNvPr id="3" name="Picture 2"/>
          <p:cNvPicPr>
            <a:picLocks noChangeAspect="1"/>
          </p:cNvPicPr>
          <p:nvPr/>
        </p:nvPicPr>
        <p:blipFill>
          <a:blip r:embed="rId3"/>
          <a:stretch>
            <a:fillRect/>
          </a:stretch>
        </p:blipFill>
        <p:spPr>
          <a:xfrm>
            <a:off x="4572000" y="24384"/>
            <a:ext cx="4572000" cy="4565904"/>
          </a:xfrm>
          <a:prstGeom prst="rect">
            <a:avLst/>
          </a:prstGeom>
        </p:spPr>
      </p:pic>
      <p:sp>
        <p:nvSpPr>
          <p:cNvPr id="5" name="Rectangle 4"/>
          <p:cNvSpPr/>
          <p:nvPr/>
        </p:nvSpPr>
        <p:spPr>
          <a:xfrm>
            <a:off x="4753898" y="4590288"/>
            <a:ext cx="4208203" cy="584775"/>
          </a:xfrm>
          <a:prstGeom prst="rect">
            <a:avLst/>
          </a:prstGeom>
        </p:spPr>
        <p:txBody>
          <a:bodyPr wrap="none">
            <a:spAutoFit/>
          </a:bodyPr>
          <a:lstStyle/>
          <a:p>
            <a:r>
              <a:rPr lang="en-US" sz="3200" dirty="0" err="1">
                <a:solidFill>
                  <a:schemeClr val="accent2">
                    <a:lumMod val="50000"/>
                  </a:schemeClr>
                </a:solidFill>
                <a:latin typeface="Times New Roman" panose="02020603050405020304" pitchFamily="18" charset="0"/>
                <a:cs typeface="Times New Roman" panose="02020603050405020304" pitchFamily="18" charset="0"/>
              </a:rPr>
              <a:t>Cổng</a:t>
            </a:r>
            <a:r>
              <a:rPr lang="en-US" sz="3200" dirty="0">
                <a:solidFill>
                  <a:schemeClr val="accent2">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sz="3200" dirty="0">
                <a:solidFill>
                  <a:schemeClr val="accent2">
                    <a:lumMod val="50000"/>
                  </a:schemeClr>
                </a:solidFill>
                <a:latin typeface="Times New Roman" panose="02020603050405020304" pitchFamily="18" charset="0"/>
                <a:cs typeface="Times New Roman" panose="02020603050405020304" pitchFamily="18" charset="0"/>
              </a:rPr>
              <a:t> Angkor Thom</a:t>
            </a:r>
          </a:p>
        </p:txBody>
      </p:sp>
    </p:spTree>
    <p:extLst>
      <p:ext uri="{BB962C8B-B14F-4D97-AF65-F5344CB8AC3E}">
        <p14:creationId xmlns:p14="http://schemas.microsoft.com/office/powerpoint/2010/main" val="428283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72000" cy="5143500"/>
          </a:xfrm>
          <a:prstGeom prst="rect">
            <a:avLst/>
          </a:prstGeom>
        </p:spPr>
      </p:pic>
      <p:pic>
        <p:nvPicPr>
          <p:cNvPr id="3" name="Picture 2"/>
          <p:cNvPicPr>
            <a:picLocks noChangeAspect="1"/>
          </p:cNvPicPr>
          <p:nvPr/>
        </p:nvPicPr>
        <p:blipFill>
          <a:blip r:embed="rId3"/>
          <a:stretch>
            <a:fillRect/>
          </a:stretch>
        </p:blipFill>
        <p:spPr>
          <a:xfrm>
            <a:off x="4572000" y="0"/>
            <a:ext cx="4572000" cy="4718304"/>
          </a:xfrm>
          <a:prstGeom prst="rect">
            <a:avLst/>
          </a:prstGeom>
        </p:spPr>
      </p:pic>
      <p:sp>
        <p:nvSpPr>
          <p:cNvPr id="5" name="Rectangle 4"/>
          <p:cNvSpPr/>
          <p:nvPr/>
        </p:nvSpPr>
        <p:spPr>
          <a:xfrm>
            <a:off x="5396702" y="4700070"/>
            <a:ext cx="2922595"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NGÔI ĐỀN BAYON</a:t>
            </a:r>
          </a:p>
        </p:txBody>
      </p:sp>
    </p:spTree>
    <p:extLst>
      <p:ext uri="{BB962C8B-B14F-4D97-AF65-F5344CB8AC3E}">
        <p14:creationId xmlns:p14="http://schemas.microsoft.com/office/powerpoint/2010/main" val="326832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2235-57E8-47C2-8B10-FE078EED4E70}"/>
              </a:ext>
            </a:extLst>
          </p:cNvPr>
          <p:cNvSpPr/>
          <p:nvPr/>
        </p:nvSpPr>
        <p:spPr>
          <a:xfrm>
            <a:off x="646517" y="1431507"/>
            <a:ext cx="7304436" cy="1600438"/>
          </a:xfrm>
          <a:prstGeom prst="rect">
            <a:avLst/>
          </a:prstGeom>
          <a:noFill/>
        </p:spPr>
        <p:txBody>
          <a:bodyPr wrap="none" lIns="121920" tIns="60960" rIns="121920" bIns="60960">
            <a:spAutoFit/>
          </a:bodyPr>
          <a:lstStyle/>
          <a:p>
            <a:pPr algn="ctr">
              <a:buClrTx/>
              <a:buFontTx/>
              <a:buNone/>
              <a:defRPr/>
            </a:pPr>
            <a:r>
              <a:rPr lang="en-US" sz="96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83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7145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419100" y="644932"/>
            <a:ext cx="8374838" cy="1077218"/>
          </a:xfrm>
          <a:prstGeom prst="rect">
            <a:avLst/>
          </a:prstGeom>
          <a:noFill/>
        </p:spPr>
        <p:txBody>
          <a:bodyPr wrap="square" rtlCol="0">
            <a:spAutoFit/>
          </a:bodyPr>
          <a:lstStyle/>
          <a:p>
            <a:pPr algn="ctr" defTabSz="685800">
              <a:buClrTx/>
            </a:pPr>
            <a:r>
              <a:rPr lang="en-US" sz="3200" b="1" kern="1200" dirty="0">
                <a:solidFill>
                  <a:srgbClr val="C00000"/>
                </a:solidFill>
                <a:latin typeface="Times New Roman" panose="02020603050405020304" pitchFamily="18" charset="0"/>
                <a:ea typeface="+mn-ea"/>
                <a:cs typeface="Times New Roman" panose="02020603050405020304" pitchFamily="18" charset="0"/>
              </a:rPr>
              <a:t>Câu 1:  </a:t>
            </a:r>
            <a:r>
              <a:rPr lang="en-US" sz="3200" b="1" kern="1200" dirty="0" err="1">
                <a:solidFill>
                  <a:srgbClr val="C00000"/>
                </a:solidFill>
                <a:latin typeface="Times New Roman" panose="02020603050405020304" pitchFamily="18" charset="0"/>
                <a:ea typeface="+mn-ea"/>
                <a:cs typeface="Times New Roman" panose="02020603050405020304" pitchFamily="18" charset="0"/>
              </a:rPr>
              <a:t>Giay</a:t>
            </a:r>
            <a:r>
              <a:rPr lang="en-US" sz="3200" b="1" kern="1200" dirty="0">
                <a:solidFill>
                  <a:srgbClr val="C00000"/>
                </a:solidFill>
                <a:latin typeface="Times New Roman" panose="02020603050405020304" pitchFamily="18" charset="0"/>
                <a:ea typeface="+mn-ea"/>
                <a:cs typeface="Times New Roman" panose="02020603050405020304" pitchFamily="18" charset="0"/>
              </a:rPr>
              <a:t>-a-</a:t>
            </a:r>
            <a:r>
              <a:rPr lang="en-US" sz="3200" b="1" kern="1200" dirty="0" err="1">
                <a:solidFill>
                  <a:srgbClr val="C00000"/>
                </a:solidFill>
                <a:latin typeface="Times New Roman" panose="02020603050405020304" pitchFamily="18" charset="0"/>
                <a:ea typeface="+mn-ea"/>
                <a:cs typeface="Times New Roman" panose="02020603050405020304" pitchFamily="18" charset="0"/>
              </a:rPr>
              <a:t>vác</a:t>
            </a:r>
            <a:r>
              <a:rPr lang="en-US" sz="3200" b="1" kern="1200" dirty="0">
                <a:solidFill>
                  <a:srgbClr val="C00000"/>
                </a:solidFill>
                <a:latin typeface="Times New Roman" panose="02020603050405020304" pitchFamily="18" charset="0"/>
                <a:ea typeface="+mn-ea"/>
                <a:cs typeface="Times New Roman" panose="02020603050405020304" pitchFamily="18" charset="0"/>
              </a:rPr>
              <a:t>-man II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thống</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nhất</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lãnh</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thổ</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vào</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thời</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gian</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nào</a:t>
            </a:r>
            <a:r>
              <a:rPr lang="en-US" sz="3200" b="1" kern="1200" dirty="0">
                <a:solidFill>
                  <a:srgbClr val="C0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376363"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602</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4986735"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802</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3181549"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702</a:t>
            </a: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791921"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902</a:t>
            </a: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078928"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3099318" y="4283723"/>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2911279" y="3991532"/>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1770" y="-295687"/>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6518234" y="3978568"/>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6">
            <a:extLst>
              <a:ext uri="{28A0092B-C50C-407E-A947-70E740481C1C}">
                <a14:useLocalDpi xmlns:a14="http://schemas.microsoft.com/office/drawing/2010/main" val="0"/>
              </a:ext>
            </a:extLst>
          </a:blip>
          <a:srcRect l="22424" t="9020" r="61100" b="13659"/>
          <a:stretch/>
        </p:blipFill>
        <p:spPr>
          <a:xfrm>
            <a:off x="5168755" y="3632489"/>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2896"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7">
            <a:extLst>
              <a:ext uri="{28A0092B-C50C-407E-A947-70E740481C1C}">
                <a14:useLocalDpi xmlns:a14="http://schemas.microsoft.com/office/drawing/2010/main" val="0"/>
              </a:ext>
            </a:extLst>
          </a:blip>
          <a:srcRect l="12679" t="-52" r="49613" b="3350"/>
          <a:stretch/>
        </p:blipFill>
        <p:spPr>
          <a:xfrm>
            <a:off x="5132895" y="3673019"/>
            <a:ext cx="933254" cy="1346756"/>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267825" y="1552575"/>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24975" y="1809750"/>
            <a:ext cx="304800" cy="3048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86900" y="2266950"/>
            <a:ext cx="304800" cy="3048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57225" y="2495550"/>
            <a:ext cx="304800" cy="3048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91650" y="2409825"/>
            <a:ext cx="304800" cy="304800"/>
          </a:xfrm>
          <a:prstGeom prst="rect">
            <a:avLst/>
          </a:prstGeom>
        </p:spPr>
      </p:pic>
    </p:spTree>
    <p:extLst>
      <p:ext uri="{BB962C8B-B14F-4D97-AF65-F5344CB8AC3E}">
        <p14:creationId xmlns:p14="http://schemas.microsoft.com/office/powerpoint/2010/main" val="317357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49" presetClass="entr" presetSubtype="0" decel="100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 calcmode="lin" valueType="num">
                                          <p:cBhvr>
                                            <p:cTn id="11" dur="500" fill="hold"/>
                                            <p:tgtEl>
                                              <p:spTgt spid="6"/>
                                            </p:tgtEl>
                                            <p:attrNameLst>
                                              <p:attrName>style.rotation</p:attrName>
                                            </p:attrNameLst>
                                          </p:cBhvr>
                                          <p:tavLst>
                                            <p:tav tm="0">
                                              <p:val>
                                                <p:fltVal val="360"/>
                                              </p:val>
                                            </p:tav>
                                            <p:tav tm="100000">
                                              <p:val>
                                                <p:fltVal val="0"/>
                                              </p:val>
                                            </p:tav>
                                          </p:tavLst>
                                        </p:anim>
                                        <p:animEffect transition="in" filter="fade">
                                          <p:cBhvr>
                                            <p:cTn id="12" dur="500"/>
                                            <p:tgtEl>
                                              <p:spTgt spid="6"/>
                                            </p:tgtEl>
                                          </p:cBhvr>
                                        </p:animEffect>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anim calcmode="lin" valueType="num">
                                          <p:cBhvr>
                                            <p:cTn id="24" dur="500" fill="hold"/>
                                            <p:tgtEl>
                                              <p:spTgt spid="61"/>
                                            </p:tgtEl>
                                            <p:attrNameLst>
                                              <p:attrName>ppt_x</p:attrName>
                                            </p:attrNameLst>
                                          </p:cBhvr>
                                          <p:tavLst>
                                            <p:tav tm="0">
                                              <p:val>
                                                <p:strVal val="#ppt_x"/>
                                              </p:val>
                                            </p:tav>
                                            <p:tav tm="100000">
                                              <p:val>
                                                <p:strVal val="#ppt_x"/>
                                              </p:val>
                                            </p:tav>
                                          </p:tavLst>
                                        </p:anim>
                                        <p:anim calcmode="lin" valueType="num">
                                          <p:cBhvr>
                                            <p:cTn id="25" dur="500" fill="hold"/>
                                            <p:tgtEl>
                                              <p:spTgt spid="6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anim calcmode="lin" valueType="num">
                                          <p:cBhvr>
                                            <p:cTn id="29" dur="500" fill="hold"/>
                                            <p:tgtEl>
                                              <p:spTgt spid="63"/>
                                            </p:tgtEl>
                                            <p:attrNameLst>
                                              <p:attrName>ppt_x</p:attrName>
                                            </p:attrNameLst>
                                          </p:cBhvr>
                                          <p:tavLst>
                                            <p:tav tm="0">
                                              <p:val>
                                                <p:strVal val="#ppt_x"/>
                                              </p:val>
                                            </p:tav>
                                            <p:tav tm="100000">
                                              <p:val>
                                                <p:strVal val="#ppt_x"/>
                                              </p:val>
                                            </p:tav>
                                          </p:tavLst>
                                        </p:anim>
                                        <p:anim calcmode="lin" valueType="num">
                                          <p:cBhvr>
                                            <p:cTn id="30" dur="500" fill="hold"/>
                                            <p:tgtEl>
                                              <p:spTgt spid="6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anim calcmode="lin" valueType="num">
                                          <p:cBhvr>
                                            <p:cTn id="34" dur="500" fill="hold"/>
                                            <p:tgtEl>
                                              <p:spTgt spid="1028"/>
                                            </p:tgtEl>
                                            <p:attrNameLst>
                                              <p:attrName>ppt_x</p:attrName>
                                            </p:attrNameLst>
                                          </p:cBhvr>
                                          <p:tavLst>
                                            <p:tav tm="0">
                                              <p:val>
                                                <p:strVal val="#ppt_x"/>
                                              </p:val>
                                            </p:tav>
                                            <p:tav tm="100000">
                                              <p:val>
                                                <p:strVal val="#ppt_x"/>
                                              </p:val>
                                            </p:tav>
                                          </p:tavLst>
                                        </p:anim>
                                        <p:anim calcmode="lin" valueType="num">
                                          <p:cBhvr>
                                            <p:cTn id="35" dur="500" fill="hold"/>
                                            <p:tgtEl>
                                              <p:spTgt spid="102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1025"/>
                                            </p:tgtEl>
                                            <p:attrNameLst>
                                              <p:attrName>style.visibility</p:attrName>
                                            </p:attrNameLst>
                                          </p:cBhvr>
                                          <p:to>
                                            <p:strVal val="visible"/>
                                          </p:to>
                                        </p:set>
                                        <p:animEffect transition="in" filter="fade">
                                          <p:cBhvr>
                                            <p:cTn id="38" dur="500"/>
                                            <p:tgtEl>
                                              <p:spTgt spid="1025"/>
                                            </p:tgtEl>
                                          </p:cBhvr>
                                        </p:animEffect>
                                        <p:anim calcmode="lin" valueType="num">
                                          <p:cBhvr>
                                            <p:cTn id="39" dur="500" fill="hold"/>
                                            <p:tgtEl>
                                              <p:spTgt spid="1025"/>
                                            </p:tgtEl>
                                            <p:attrNameLst>
                                              <p:attrName>ppt_x</p:attrName>
                                            </p:attrNameLst>
                                          </p:cBhvr>
                                          <p:tavLst>
                                            <p:tav tm="0">
                                              <p:val>
                                                <p:strVal val="#ppt_x"/>
                                              </p:val>
                                            </p:tav>
                                            <p:tav tm="100000">
                                              <p:val>
                                                <p:strVal val="#ppt_x"/>
                                              </p:val>
                                            </p:tav>
                                          </p:tavLst>
                                        </p:anim>
                                        <p:anim calcmode="lin" valueType="num">
                                          <p:cBhvr>
                                            <p:cTn id="40" dur="500" fill="hold"/>
                                            <p:tgtEl>
                                              <p:spTgt spid="1025"/>
                                            </p:tgtEl>
                                            <p:attrNameLst>
                                              <p:attrName>ppt_y</p:attrName>
                                            </p:attrNameLst>
                                          </p:cBhvr>
                                          <p:tavLst>
                                            <p:tav tm="0">
                                              <p:val>
                                                <p:strVal val="#ppt_y+.1"/>
                                              </p:val>
                                            </p:tav>
                                            <p:tav tm="100000">
                                              <p:val>
                                                <p:strVal val="#ppt_y"/>
                                              </p:val>
                                            </p:tav>
                                          </p:tavLst>
                                        </p:anim>
                                      </p:childTnLst>
                                    </p:cTn>
                                  </p:par>
                                  <p:par>
                                    <p:cTn id="41" presetID="17" presetClass="entr" presetSubtype="10" fill="hold" grpId="0" nodeType="withEffect">
                                      <p:stCondLst>
                                        <p:cond delay="2000"/>
                                      </p:stCondLst>
                                      <p:iterate type="lt">
                                        <p:tmPct val="5000"/>
                                      </p:iterate>
                                      <p:childTnLst>
                                        <p:set>
                                          <p:cBhvr>
                                            <p:cTn id="42" dur="1" fill="hold">
                                              <p:stCondLst>
                                                <p:cond delay="0"/>
                                              </p:stCondLst>
                                            </p:cTn>
                                            <p:tgtEl>
                                              <p:spTgt spid="18"/>
                                            </p:tgtEl>
                                            <p:attrNameLst>
                                              <p:attrName>style.visibility</p:attrName>
                                            </p:attrNameLst>
                                          </p:cBhvr>
                                          <p:to>
                                            <p:strVal val="visible"/>
                                          </p:to>
                                        </p:set>
                                        <p:anim calcmode="lin" valueType="num">
                                          <p:cBhvr>
                                            <p:cTn id="43" dur="250" fill="hold"/>
                                            <p:tgtEl>
                                              <p:spTgt spid="18"/>
                                            </p:tgtEl>
                                            <p:attrNameLst>
                                              <p:attrName>ppt_w</p:attrName>
                                            </p:attrNameLst>
                                          </p:cBhvr>
                                          <p:tavLst>
                                            <p:tav tm="0">
                                              <p:val>
                                                <p:fltVal val="0"/>
                                              </p:val>
                                            </p:tav>
                                            <p:tav tm="100000">
                                              <p:val>
                                                <p:strVal val="#ppt_w"/>
                                              </p:val>
                                            </p:tav>
                                          </p:tavLst>
                                        </p:anim>
                                        <p:anim calcmode="lin" valueType="num">
                                          <p:cBhvr>
                                            <p:cTn id="44" dur="250" fill="hold"/>
                                            <p:tgtEl>
                                              <p:spTgt spid="18"/>
                                            </p:tgtEl>
                                            <p:attrNameLst>
                                              <p:attrName>ppt_h</p:attrName>
                                            </p:attrNameLst>
                                          </p:cBhvr>
                                          <p:tavLst>
                                            <p:tav tm="0">
                                              <p:val>
                                                <p:strVal val="#ppt_h"/>
                                              </p:val>
                                            </p:tav>
                                            <p:tav tm="100000">
                                              <p:val>
                                                <p:strVal val="#ppt_h"/>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anim calcmode="lin" valueType="num">
                                          <p:cBhvr>
                                            <p:cTn id="53" dur="500" fill="hold"/>
                                            <p:tgtEl>
                                              <p:spTgt spid="72"/>
                                            </p:tgtEl>
                                            <p:attrNameLst>
                                              <p:attrName>ppt_x</p:attrName>
                                            </p:attrNameLst>
                                          </p:cBhvr>
                                          <p:tavLst>
                                            <p:tav tm="0">
                                              <p:val>
                                                <p:strVal val="#ppt_x"/>
                                              </p:val>
                                            </p:tav>
                                            <p:tav tm="100000">
                                              <p:val>
                                                <p:strVal val="#ppt_x"/>
                                              </p:val>
                                            </p:tav>
                                          </p:tavLst>
                                        </p:anim>
                                        <p:anim calcmode="lin" valueType="num">
                                          <p:cBhvr>
                                            <p:cTn id="54" dur="500" fill="hold"/>
                                            <p:tgtEl>
                                              <p:spTgt spid="7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75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anim calcmode="lin" valueType="num">
                                          <p:cBhvr>
                                            <p:cTn id="63" dur="500" fill="hold"/>
                                            <p:tgtEl>
                                              <p:spTgt spid="73"/>
                                            </p:tgtEl>
                                            <p:attrNameLst>
                                              <p:attrName>ppt_x</p:attrName>
                                            </p:attrNameLst>
                                          </p:cBhvr>
                                          <p:tavLst>
                                            <p:tav tm="0">
                                              <p:val>
                                                <p:strVal val="#ppt_x"/>
                                              </p:val>
                                            </p:tav>
                                            <p:tav tm="100000">
                                              <p:val>
                                                <p:strVal val="#ppt_x"/>
                                              </p:val>
                                            </p:tav>
                                          </p:tavLst>
                                        </p:anim>
                                        <p:anim calcmode="lin" valueType="num">
                                          <p:cBhvr>
                                            <p:cTn id="6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9" name="cashreg.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9" name="cashreg.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9" name="cashreg.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9" name="cashreg.wav"/>
                                            </p:tgtEl>
                                          </p:cMediaNode>
                                        </p:audio>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22" presetClass="exit" presetSubtype="2" fill="hold" grpId="0" nodeType="clickEffect">
                                      <p:stCondLst>
                                        <p:cond delay="0"/>
                                      </p:stCondLst>
                                      <p:childTnLst>
                                        <p:animEffect transition="out" filter="wipe(right)">
                                          <p:cBhvr>
                                            <p:cTn id="90" dur="59000"/>
                                            <p:tgtEl>
                                              <p:spTgt spid="10"/>
                                            </p:tgtEl>
                                          </p:cBhvr>
                                        </p:animEffect>
                                        <p:set>
                                          <p:cBhvr>
                                            <p:cTn id="91" dur="1" fill="hold">
                                              <p:stCondLst>
                                                <p:cond delay="58999"/>
                                              </p:stCondLst>
                                            </p:cTn>
                                            <p:tgtEl>
                                              <p:spTgt spid="10"/>
                                            </p:tgtEl>
                                            <p:attrNameLst>
                                              <p:attrName>style.visibility</p:attrName>
                                            </p:attrNameLst>
                                          </p:cBhvr>
                                          <p:to>
                                            <p:strVal val="hidden"/>
                                          </p:to>
                                        </p:set>
                                      </p:childTnLst>
                                    </p:cTn>
                                  </p:par>
                                  <p:par>
                                    <p:cTn id="92" presetID="19" presetClass="emph" presetSubtype="0" fill="hold" grpId="1" nodeType="withEffect">
                                      <p:stCondLst>
                                        <p:cond delay="0"/>
                                      </p:stCondLst>
                                      <p:childTnLst>
                                        <p:animClr clrSpc="rgb" dir="cw">
                                          <p:cBhvr override="childStyle">
                                            <p:cTn id="93" dur="59000" fill="hold"/>
                                            <p:tgtEl>
                                              <p:spTgt spid="10"/>
                                            </p:tgtEl>
                                            <p:attrNameLst>
                                              <p:attrName>style.color</p:attrName>
                                            </p:attrNameLst>
                                          </p:cBhvr>
                                          <p:to>
                                            <a:srgbClr val="FF0000"/>
                                          </p:to>
                                        </p:animClr>
                                        <p:animClr clrSpc="rgb" dir="cw">
                                          <p:cBhvr>
                                            <p:cTn id="94" dur="59000" fill="hold"/>
                                            <p:tgtEl>
                                              <p:spTgt spid="10"/>
                                            </p:tgtEl>
                                            <p:attrNameLst>
                                              <p:attrName>fillcolor</p:attrName>
                                            </p:attrNameLst>
                                          </p:cBhvr>
                                          <p:to>
                                            <a:srgbClr val="FF0000"/>
                                          </p:to>
                                        </p:animClr>
                                        <p:set>
                                          <p:cBhvr>
                                            <p:cTn id="95" dur="59000" fill="hold"/>
                                            <p:tgtEl>
                                              <p:spTgt spid="10"/>
                                            </p:tgtEl>
                                            <p:attrNameLst>
                                              <p:attrName>fill.type</p:attrName>
                                            </p:attrNameLst>
                                          </p:cBhvr>
                                          <p:to>
                                            <p:strVal val="solid"/>
                                          </p:to>
                                        </p:set>
                                        <p:set>
                                          <p:cBhvr>
                                            <p:cTn id="9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7" restart="whenNotActive" fill="hold" evtFilter="cancelBubble" nodeType="interactiveSeq">
                    <p:stCondLst>
                      <p:cond evt="onClick" delay="0">
                        <p:tgtEl>
                          <p:spTgt spid="61"/>
                        </p:tgtEl>
                      </p:cond>
                    </p:stCondLst>
                    <p:endSync evt="end" delay="0">
                      <p:rtn val="all"/>
                    </p:endSync>
                    <p:childTnLst>
                      <p:par>
                        <p:cTn id="98" fill="hold">
                          <p:stCondLst>
                            <p:cond delay="0"/>
                          </p:stCondLst>
                          <p:childTnLst>
                            <p:par>
                              <p:cTn id="99" fill="hold">
                                <p:stCondLst>
                                  <p:cond delay="0"/>
                                </p:stCondLst>
                                <p:childTnLst>
                                  <p:par>
                                    <p:cTn id="100" presetID="42" presetClass="path" presetSubtype="0" fill="hold" nodeType="clickEffect">
                                      <p:stCondLst>
                                        <p:cond delay="0"/>
                                      </p:stCondLst>
                                      <p:childTnLst>
                                        <p:animMotion origin="layout" path="M 2.91667E-6 3.7037E-6 L 0.00078 0.72685 " pathEditMode="relative" rAng="0" ptsTypes="AA">
                                          <p:cBhvr>
                                            <p:cTn id="101" dur="750" fill="hold"/>
                                            <p:tgtEl>
                                              <p:spTgt spid="85"/>
                                            </p:tgtEl>
                                            <p:attrNameLst>
                                              <p:attrName>ppt_x</p:attrName>
                                              <p:attrName>ppt_y</p:attrName>
                                            </p:attrNameLst>
                                          </p:cBhvr>
                                          <p:rCtr x="39" y="36343"/>
                                        </p:animMotion>
                                      </p:childTnLst>
                                    </p:cTn>
                                  </p:par>
                                </p:childTnLst>
                              </p:cTn>
                            </p:par>
                            <p:par>
                              <p:cTn id="102" fill="hold">
                                <p:stCondLst>
                                  <p:cond delay="750"/>
                                </p:stCondLst>
                                <p:childTnLst>
                                  <p:par>
                                    <p:cTn id="10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104" dur="500" fill="hold"/>
                                            <p:tgtEl>
                                              <p:spTgt spid="85"/>
                                            </p:tgtEl>
                                            <p:attrNameLst>
                                              <p:attrName>ppt_x</p:attrName>
                                              <p:attrName>ppt_y</p:attrName>
                                            </p:attrNameLst>
                                          </p:cBhvr>
                                          <p:rCtr x="-4010" y="7315"/>
                                        </p:animMotion>
                                      </p:childTnLst>
                                    </p:cTn>
                                  </p:par>
                                  <p:par>
                                    <p:cTn id="105" presetID="1" presetClass="exit" presetSubtype="0" fill="hold" nodeType="withEffect">
                                      <p:stCondLst>
                                        <p:cond delay="0"/>
                                      </p:stCondLst>
                                      <p:childTnLst>
                                        <p:set>
                                          <p:cBhvr>
                                            <p:cTn id="106" dur="1" fill="hold">
                                              <p:stCondLst>
                                                <p:cond delay="0"/>
                                              </p:stCondLst>
                                            </p:cTn>
                                            <p:tgtEl>
                                              <p:spTgt spid="61"/>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504" fill="hold"/>
                                            <p:tgtEl>
                                              <p:spTgt spid="3"/>
                                            </p:tgtEl>
                                          </p:cBhvr>
                                        </p:cmd>
                                      </p:childTnLst>
                                    </p:cTn>
                                  </p:par>
                                  <p:par>
                                    <p:cTn id="109" presetID="9" presetClass="exit" presetSubtype="0" fill="hold" grpId="1" nodeType="withEffect">
                                      <p:stCondLst>
                                        <p:cond delay="0"/>
                                      </p:stCondLst>
                                      <p:childTnLst>
                                        <p:animEffect transition="out" filter="dissolve">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1032"/>
                                            </p:tgtEl>
                                            <p:attrNameLst>
                                              <p:attrName>style.visibility</p:attrName>
                                            </p:attrNameLst>
                                          </p:cBhvr>
                                          <p:to>
                                            <p:strVal val="visible"/>
                                          </p:to>
                                        </p:set>
                                      </p:childTnLst>
                                    </p:cTn>
                                  </p:par>
                                  <p:par>
                                    <p:cTn id="114" presetID="1" presetClass="exit" presetSubtype="0" fill="hold" nodeType="withEffect">
                                      <p:stCondLst>
                                        <p:cond delay="800"/>
                                      </p:stCondLst>
                                      <p:childTnLst>
                                        <p:set>
                                          <p:cBhvr>
                                            <p:cTn id="115" dur="1" fill="hold">
                                              <p:stCondLst>
                                                <p:cond delay="0"/>
                                              </p:stCondLst>
                                            </p:cTn>
                                            <p:tgtEl>
                                              <p:spTgt spid="1032"/>
                                            </p:tgtEl>
                                            <p:attrNameLst>
                                              <p:attrName>style.visibility</p:attrName>
                                            </p:attrNameLst>
                                          </p:cBhvr>
                                          <p:to>
                                            <p:strVal val="hidden"/>
                                          </p:to>
                                        </p:set>
                                      </p:childTnLst>
                                    </p:cTn>
                                  </p:par>
                                  <p:par>
                                    <p:cTn id="116" presetID="1" presetClass="entr" presetSubtype="0" fill="hold" nodeType="withEffect">
                                      <p:stCondLst>
                                        <p:cond delay="800"/>
                                      </p:stCondLst>
                                      <p:childTnLst>
                                        <p:set>
                                          <p:cBhvr>
                                            <p:cTn id="11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18" restart="whenNotActive" fill="hold" evtFilter="cancelBubble" nodeType="interactiveSeq">
                    <p:stCondLst>
                      <p:cond evt="onClick" delay="0">
                        <p:tgtEl>
                          <p:spTgt spid="63"/>
                        </p:tgtEl>
                      </p:cond>
                    </p:stCondLst>
                    <p:endSync evt="end" delay="0">
                      <p:rtn val="all"/>
                    </p:endSync>
                    <p:childTnLst>
                      <p:par>
                        <p:cTn id="119" fill="hold">
                          <p:stCondLst>
                            <p:cond delay="0"/>
                          </p:stCondLst>
                          <p:childTnLst>
                            <p:par>
                              <p:cTn id="120" fill="hold">
                                <p:stCondLst>
                                  <p:cond delay="0"/>
                                </p:stCondLst>
                                <p:childTnLst>
                                  <p:par>
                                    <p:cTn id="121" presetID="42" presetClass="path" presetSubtype="0" fill="hold" nodeType="withEffect">
                                      <p:stCondLst>
                                        <p:cond delay="0"/>
                                      </p:stCondLst>
                                      <p:childTnLst>
                                        <p:animMotion origin="layout" path="M -2.91667E-6 2.22222E-6 L 0.00078 0.72685 " pathEditMode="relative" rAng="0" ptsTypes="AA">
                                          <p:cBhvr>
                                            <p:cTn id="122" dur="750" fill="hold"/>
                                            <p:tgtEl>
                                              <p:spTgt spid="54"/>
                                            </p:tgtEl>
                                            <p:attrNameLst>
                                              <p:attrName>ppt_x</p:attrName>
                                              <p:attrName>ppt_y</p:attrName>
                                            </p:attrNameLst>
                                          </p:cBhvr>
                                          <p:rCtr x="39" y="36343"/>
                                        </p:animMotion>
                                      </p:childTnLst>
                                    </p:cTn>
                                  </p:par>
                                </p:childTnLst>
                              </p:cTn>
                            </p:par>
                            <p:par>
                              <p:cTn id="123" fill="hold">
                                <p:stCondLst>
                                  <p:cond delay="750"/>
                                </p:stCondLst>
                                <p:childTnLst>
                                  <p:par>
                                    <p:cTn id="12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25" dur="500" fill="hold"/>
                                            <p:tgtEl>
                                              <p:spTgt spid="54"/>
                                            </p:tgtEl>
                                            <p:attrNameLst>
                                              <p:attrName>ppt_x</p:attrName>
                                              <p:attrName>ppt_y</p:attrName>
                                            </p:attrNameLst>
                                          </p:cBhvr>
                                          <p:rCtr x="-4010" y="7315"/>
                                        </p:animMotion>
                                      </p:childTnLst>
                                    </p:cTn>
                                  </p:par>
                                  <p:par>
                                    <p:cTn id="126" presetID="1" presetClass="mediacall" presetSubtype="0" fill="hold" nodeType="withEffect">
                                      <p:stCondLst>
                                        <p:cond delay="0"/>
                                      </p:stCondLst>
                                      <p:childTnLst>
                                        <p:cmd type="call" cmd="playFrom(0.0)">
                                          <p:cBhvr>
                                            <p:cTn id="127" dur="504" fill="hold"/>
                                            <p:tgtEl>
                                              <p:spTgt spid="70"/>
                                            </p:tgtEl>
                                          </p:cBhvr>
                                        </p:cmd>
                                      </p:childTnLst>
                                    </p:cTn>
                                  </p:par>
                                  <p:par>
                                    <p:cTn id="128" presetID="1" presetClass="exit" presetSubtype="0" fill="hold" nodeType="withEffect">
                                      <p:stCondLst>
                                        <p:cond delay="0"/>
                                      </p:stCondLst>
                                      <p:childTnLst>
                                        <p:set>
                                          <p:cBhvr>
                                            <p:cTn id="129" dur="1" fill="hold">
                                              <p:stCondLst>
                                                <p:cond delay="0"/>
                                              </p:stCondLst>
                                            </p:cTn>
                                            <p:tgtEl>
                                              <p:spTgt spid="63"/>
                                            </p:tgtEl>
                                            <p:attrNameLst>
                                              <p:attrName>style.visibility</p:attrName>
                                            </p:attrNameLst>
                                          </p:cBhvr>
                                          <p:to>
                                            <p:strVal val="hidden"/>
                                          </p:to>
                                        </p:set>
                                      </p:childTnLst>
                                    </p:cTn>
                                  </p:par>
                                  <p:par>
                                    <p:cTn id="130" presetID="9" presetClass="exit" presetSubtype="0" fill="hold" grpId="1" nodeType="withEffect">
                                      <p:stCondLst>
                                        <p:cond delay="0"/>
                                      </p:stCondLst>
                                      <p:childTnLst>
                                        <p:animEffect transition="out" filter="dissolve">
                                          <p:cBhvr>
                                            <p:cTn id="131" dur="500"/>
                                            <p:tgtEl>
                                              <p:spTgt spid="72"/>
                                            </p:tgtEl>
                                          </p:cBhvr>
                                        </p:animEffect>
                                        <p:set>
                                          <p:cBhvr>
                                            <p:cTn id="132" dur="1" fill="hold">
                                              <p:stCondLst>
                                                <p:cond delay="499"/>
                                              </p:stCondLst>
                                            </p:cTn>
                                            <p:tgtEl>
                                              <p:spTgt spid="72"/>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53"/>
                                            </p:tgtEl>
                                            <p:attrNameLst>
                                              <p:attrName>style.visibility</p:attrName>
                                            </p:attrNameLst>
                                          </p:cBhvr>
                                          <p:to>
                                            <p:strVal val="visible"/>
                                          </p:to>
                                        </p:set>
                                      </p:childTnLst>
                                    </p:cTn>
                                  </p:par>
                                  <p:par>
                                    <p:cTn id="135" presetID="1" presetClass="exit" presetSubtype="0" fill="hold" nodeType="withEffect">
                                      <p:stCondLst>
                                        <p:cond delay="800"/>
                                      </p:stCondLst>
                                      <p:childTnLst>
                                        <p:set>
                                          <p:cBhvr>
                                            <p:cTn id="136" dur="1" fill="hold">
                                              <p:stCondLst>
                                                <p:cond delay="0"/>
                                              </p:stCondLst>
                                            </p:cTn>
                                            <p:tgtEl>
                                              <p:spTgt spid="53"/>
                                            </p:tgtEl>
                                            <p:attrNameLst>
                                              <p:attrName>style.visibility</p:attrName>
                                            </p:attrNameLst>
                                          </p:cBhvr>
                                          <p:to>
                                            <p:strVal val="hidden"/>
                                          </p:to>
                                        </p:set>
                                      </p:childTnLst>
                                    </p:cTn>
                                  </p:par>
                                  <p:par>
                                    <p:cTn id="137" presetID="1" presetClass="entr" presetSubtype="0" fill="hold" nodeType="withEffect">
                                      <p:stCondLst>
                                        <p:cond delay="800"/>
                                      </p:stCondLst>
                                      <p:childTnLst>
                                        <p:set>
                                          <p:cBhvr>
                                            <p:cTn id="13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39" restart="whenNotActive" fill="hold" evtFilter="cancelBubble" nodeType="interactiveSeq">
                    <p:stCondLst>
                      <p:cond evt="onClick" delay="0">
                        <p:tgtEl>
                          <p:spTgt spid="1028"/>
                        </p:tgtEl>
                      </p:cond>
                    </p:stCondLst>
                    <p:endSync evt="end" delay="0">
                      <p:rtn val="all"/>
                    </p:endSync>
                    <p:childTnLst>
                      <p:par>
                        <p:cTn id="140" fill="hold">
                          <p:stCondLst>
                            <p:cond delay="0"/>
                          </p:stCondLst>
                          <p:childTnLst>
                            <p:par>
                              <p:cTn id="141" fill="hold">
                                <p:stCondLst>
                                  <p:cond delay="0"/>
                                </p:stCondLst>
                                <p:childTnLst>
                                  <p:par>
                                    <p:cTn id="142" presetID="42" presetClass="path" presetSubtype="0" fill="hold" nodeType="clickEffect">
                                      <p:stCondLst>
                                        <p:cond delay="0"/>
                                      </p:stCondLst>
                                      <p:childTnLst>
                                        <p:animMotion origin="layout" path="M -2.70833E-6 -0.0125 L 0.00078 0.71435 " pathEditMode="relative" rAng="0" ptsTypes="AA">
                                          <p:cBhvr>
                                            <p:cTn id="143" dur="750" fill="hold"/>
                                            <p:tgtEl>
                                              <p:spTgt spid="65"/>
                                            </p:tgtEl>
                                            <p:attrNameLst>
                                              <p:attrName>ppt_x</p:attrName>
                                              <p:attrName>ppt_y</p:attrName>
                                            </p:attrNameLst>
                                          </p:cBhvr>
                                          <p:rCtr x="39" y="36343"/>
                                        </p:animMotion>
                                      </p:childTnLst>
                                    </p:cTn>
                                  </p:par>
                                </p:childTnLst>
                              </p:cTn>
                            </p:par>
                            <p:par>
                              <p:cTn id="144" fill="hold">
                                <p:stCondLst>
                                  <p:cond delay="750"/>
                                </p:stCondLst>
                                <p:childTnLst>
                                  <p:par>
                                    <p:cTn id="14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46" dur="500" fill="hold"/>
                                            <p:tgtEl>
                                              <p:spTgt spid="65"/>
                                            </p:tgtEl>
                                            <p:attrNameLst>
                                              <p:attrName>ppt_x</p:attrName>
                                              <p:attrName>ppt_y</p:attrName>
                                            </p:attrNameLst>
                                          </p:cBhvr>
                                          <p:rCtr x="-4010" y="7315"/>
                                        </p:animMotion>
                                      </p:childTnLst>
                                    </p:cTn>
                                  </p:par>
                                  <p:par>
                                    <p:cTn id="147" presetID="1" presetClass="mediacall" presetSubtype="0" fill="hold" nodeType="withEffect">
                                      <p:stCondLst>
                                        <p:cond delay="0"/>
                                      </p:stCondLst>
                                      <p:childTnLst>
                                        <p:cmd type="call" cmd="playFrom(0.0)">
                                          <p:cBhvr>
                                            <p:cTn id="148" dur="504" fill="hold"/>
                                            <p:tgtEl>
                                              <p:spTgt spid="71"/>
                                            </p:tgtEl>
                                          </p:cBhvr>
                                        </p:cmd>
                                      </p:childTnLst>
                                    </p:cTn>
                                  </p:par>
                                  <p:par>
                                    <p:cTn id="149" presetID="1" presetClass="exit" presetSubtype="0" fill="hold" nodeType="withEffect">
                                      <p:stCondLst>
                                        <p:cond delay="0"/>
                                      </p:stCondLst>
                                      <p:childTnLst>
                                        <p:set>
                                          <p:cBhvr>
                                            <p:cTn id="150" dur="1" fill="hold">
                                              <p:stCondLst>
                                                <p:cond delay="0"/>
                                              </p:stCondLst>
                                            </p:cTn>
                                            <p:tgtEl>
                                              <p:spTgt spid="1028"/>
                                            </p:tgtEl>
                                            <p:attrNameLst>
                                              <p:attrName>style.visibility</p:attrName>
                                            </p:attrNameLst>
                                          </p:cBhvr>
                                          <p:to>
                                            <p:strVal val="hidden"/>
                                          </p:to>
                                        </p:set>
                                      </p:childTnLst>
                                    </p:cTn>
                                  </p:par>
                                  <p:par>
                                    <p:cTn id="151" presetID="9" presetClass="exit" presetSubtype="0" fill="hold" grpId="1" nodeType="withEffect">
                                      <p:stCondLst>
                                        <p:cond delay="0"/>
                                      </p:stCondLst>
                                      <p:childTnLst>
                                        <p:animEffect transition="out" filter="dissolve">
                                          <p:cBhvr>
                                            <p:cTn id="152" dur="500"/>
                                            <p:tgtEl>
                                              <p:spTgt spid="73"/>
                                            </p:tgtEl>
                                          </p:cBhvr>
                                        </p:animEffect>
                                        <p:set>
                                          <p:cBhvr>
                                            <p:cTn id="153" dur="1" fill="hold">
                                              <p:stCondLst>
                                                <p:cond delay="499"/>
                                              </p:stCondLst>
                                            </p:cTn>
                                            <p:tgtEl>
                                              <p:spTgt spid="73"/>
                                            </p:tgtEl>
                                            <p:attrNameLst>
                                              <p:attrName>style.visibility</p:attrName>
                                            </p:attrNameLst>
                                          </p:cBhvr>
                                          <p:to>
                                            <p:strVal val="hidden"/>
                                          </p:to>
                                        </p:set>
                                      </p:childTnLst>
                                    </p:cTn>
                                  </p:par>
                                  <p:par>
                                    <p:cTn id="154" presetID="1" presetClass="entr" presetSubtype="0" fill="hold" nodeType="withEffect">
                                      <p:stCondLst>
                                        <p:cond delay="0"/>
                                      </p:stCondLst>
                                      <p:childTnLst>
                                        <p:set>
                                          <p:cBhvr>
                                            <p:cTn id="155" dur="1" fill="hold">
                                              <p:stCondLst>
                                                <p:cond delay="0"/>
                                              </p:stCondLst>
                                            </p:cTn>
                                            <p:tgtEl>
                                              <p:spTgt spid="64"/>
                                            </p:tgtEl>
                                            <p:attrNameLst>
                                              <p:attrName>style.visibility</p:attrName>
                                            </p:attrNameLst>
                                          </p:cBhvr>
                                          <p:to>
                                            <p:strVal val="visible"/>
                                          </p:to>
                                        </p:set>
                                      </p:childTnLst>
                                    </p:cTn>
                                  </p:par>
                                  <p:par>
                                    <p:cTn id="156" presetID="1" presetClass="exit" presetSubtype="0" fill="hold" nodeType="withEffect">
                                      <p:stCondLst>
                                        <p:cond delay="800"/>
                                      </p:stCondLst>
                                      <p:childTnLst>
                                        <p:set>
                                          <p:cBhvr>
                                            <p:cTn id="157" dur="1" fill="hold">
                                              <p:stCondLst>
                                                <p:cond delay="0"/>
                                              </p:stCondLst>
                                            </p:cTn>
                                            <p:tgtEl>
                                              <p:spTgt spid="64"/>
                                            </p:tgtEl>
                                            <p:attrNameLst>
                                              <p:attrName>style.visibility</p:attrName>
                                            </p:attrNameLst>
                                          </p:cBhvr>
                                          <p:to>
                                            <p:strVal val="hidden"/>
                                          </p:to>
                                        </p:set>
                                      </p:childTnLst>
                                    </p:cTn>
                                  </p:par>
                                  <p:par>
                                    <p:cTn id="158" presetID="1" presetClass="entr" presetSubtype="0" fill="hold" nodeType="withEffect">
                                      <p:stCondLst>
                                        <p:cond delay="800"/>
                                      </p:stCondLst>
                                      <p:childTnLst>
                                        <p:set>
                                          <p:cBhvr>
                                            <p:cTn id="15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60" restart="whenNotActive" fill="hold" evtFilter="cancelBubble" nodeType="interactiveSeq">
                    <p:stCondLst>
                      <p:cond evt="onClick" delay="0">
                        <p:tgtEl>
                          <p:spTgt spid="1025"/>
                        </p:tgtEl>
                      </p:cond>
                    </p:stCondLst>
                    <p:endSync evt="end" delay="0">
                      <p:rtn val="all"/>
                    </p:endSync>
                    <p:childTnLst>
                      <p:par>
                        <p:cTn id="161" fill="hold">
                          <p:stCondLst>
                            <p:cond delay="0"/>
                          </p:stCondLst>
                          <p:childTnLst>
                            <p:par>
                              <p:cTn id="162" fill="hold">
                                <p:stCondLst>
                                  <p:cond delay="0"/>
                                </p:stCondLst>
                                <p:childTnLst>
                                  <p:par>
                                    <p:cTn id="163" presetID="42" presetClass="path" presetSubtype="0" fill="hold" nodeType="withEffect">
                                      <p:stCondLst>
                                        <p:cond delay="0"/>
                                      </p:stCondLst>
                                      <p:childTnLst>
                                        <p:animMotion origin="layout" path="M 2.08333E-7 3.7037E-6 L 0.00078 0.72685 " pathEditMode="relative" rAng="0" ptsTypes="AA">
                                          <p:cBhvr>
                                            <p:cTn id="164" dur="750" fill="hold"/>
                                            <p:tgtEl>
                                              <p:spTgt spid="67"/>
                                            </p:tgtEl>
                                            <p:attrNameLst>
                                              <p:attrName>ppt_x</p:attrName>
                                              <p:attrName>ppt_y</p:attrName>
                                            </p:attrNameLst>
                                          </p:cBhvr>
                                          <p:rCtr x="39" y="36343"/>
                                        </p:animMotion>
                                      </p:childTnLst>
                                    </p:cTn>
                                  </p:par>
                                  <p:par>
                                    <p:cTn id="165" presetID="1" presetClass="mediacall" presetSubtype="0" fill="hold" nodeType="withEffect">
                                      <p:stCondLst>
                                        <p:cond delay="0"/>
                                      </p:stCondLst>
                                      <p:childTnLst>
                                        <p:cmd type="call" cmd="playFrom(0.0)">
                                          <p:cBhvr>
                                            <p:cTn id="166" dur="2832" fill="hold"/>
                                            <p:tgtEl>
                                              <p:spTgt spid="4"/>
                                            </p:tgtEl>
                                          </p:cBhvr>
                                        </p:cmd>
                                      </p:childTnLst>
                                    </p:cTn>
                                  </p:par>
                                  <p:par>
                                    <p:cTn id="167" presetID="1" presetClass="exit" presetSubtype="0" fill="hold" nodeType="withEffect">
                                      <p:stCondLst>
                                        <p:cond delay="750"/>
                                      </p:stCondLst>
                                      <p:childTnLst>
                                        <p:set>
                                          <p:cBhvr>
                                            <p:cTn id="168" dur="1" fill="hold">
                                              <p:stCondLst>
                                                <p:cond delay="0"/>
                                              </p:stCondLst>
                                            </p:cTn>
                                            <p:tgtEl>
                                              <p:spTgt spid="1025"/>
                                            </p:tgtEl>
                                            <p:attrNameLst>
                                              <p:attrName>style.visibility</p:attrName>
                                            </p:attrNameLst>
                                          </p:cBhvr>
                                          <p:to>
                                            <p:strVal val="hidden"/>
                                          </p:to>
                                        </p:set>
                                      </p:childTnLst>
                                    </p:cTn>
                                  </p:par>
                                  <p:par>
                                    <p:cTn id="169" presetID="1" presetClass="exit" presetSubtype="0" fill="hold" nodeType="withEffect">
                                      <p:stCondLst>
                                        <p:cond delay="750"/>
                                      </p:stCondLst>
                                      <p:childTnLst>
                                        <p:set>
                                          <p:cBhvr>
                                            <p:cTn id="170" dur="1" fill="hold">
                                              <p:stCondLst>
                                                <p:cond delay="0"/>
                                              </p:stCondLst>
                                            </p:cTn>
                                            <p:tgtEl>
                                              <p:spTgt spid="67"/>
                                            </p:tgtEl>
                                            <p:attrNameLst>
                                              <p:attrName>style.visibility</p:attrName>
                                            </p:attrNameLst>
                                          </p:cBhvr>
                                          <p:to>
                                            <p:strVal val="hidden"/>
                                          </p:to>
                                        </p:set>
                                      </p:childTnLst>
                                    </p:cTn>
                                  </p:par>
                                  <p:par>
                                    <p:cTn id="171" presetID="1" presetClass="entr" presetSubtype="0" fill="hold" nodeType="withEffect">
                                      <p:stCondLst>
                                        <p:cond delay="750"/>
                                      </p:stCondLst>
                                      <p:childTnLst>
                                        <p:set>
                                          <p:cBhvr>
                                            <p:cTn id="172" dur="1" fill="hold">
                                              <p:stCondLst>
                                                <p:cond delay="0"/>
                                              </p:stCondLst>
                                            </p:cTn>
                                            <p:tgtEl>
                                              <p:spTgt spid="66"/>
                                            </p:tgtEl>
                                            <p:attrNameLst>
                                              <p:attrName>style.visibility</p:attrName>
                                            </p:attrNameLst>
                                          </p:cBhvr>
                                          <p:to>
                                            <p:strVal val="visible"/>
                                          </p:to>
                                        </p:set>
                                      </p:childTnLst>
                                    </p:cTn>
                                  </p:par>
                                  <p:par>
                                    <p:cTn id="173" presetID="1" presetClass="exit" presetSubtype="0" fill="hold" nodeType="withEffect">
                                      <p:stCondLst>
                                        <p:cond delay="1000"/>
                                      </p:stCondLst>
                                      <p:childTnLst>
                                        <p:set>
                                          <p:cBhvr>
                                            <p:cTn id="174" dur="1" fill="hold">
                                              <p:stCondLst>
                                                <p:cond delay="0"/>
                                              </p:stCondLst>
                                            </p:cTn>
                                            <p:tgtEl>
                                              <p:spTgt spid="66"/>
                                            </p:tgtEl>
                                            <p:attrNameLst>
                                              <p:attrName>style.visibility</p:attrName>
                                            </p:attrNameLst>
                                          </p:cBhvr>
                                          <p:to>
                                            <p:strVal val="hidden"/>
                                          </p:to>
                                        </p:set>
                                      </p:childTnLst>
                                    </p:cTn>
                                  </p:par>
                                  <p:par>
                                    <p:cTn id="175" presetID="1" presetClass="entr" presetSubtype="0" fill="hold" nodeType="withEffect">
                                      <p:stCondLst>
                                        <p:cond delay="1000"/>
                                      </p:stCondLst>
                                      <p:childTnLst>
                                        <p:set>
                                          <p:cBhvr>
                                            <p:cTn id="17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77" fill="hold" display="0">
                      <p:stCondLst>
                        <p:cond delay="indefinite"/>
                      </p:stCondLst>
                      <p:endCondLst>
                        <p:cond evt="onStopAudio" delay="0">
                          <p:tgtEl>
                            <p:sldTgt/>
                          </p:tgtEl>
                        </p:cond>
                      </p:endCondLst>
                    </p:cTn>
                    <p:tgtEl>
                      <p:spTgt spid="3"/>
                    </p:tgtEl>
                  </p:cMediaNode>
                </p:audio>
                <p:audio>
                  <p:cMediaNode vol="80000">
                    <p:cTn id="178" fill="hold" display="0">
                      <p:stCondLst>
                        <p:cond delay="indefinite"/>
                      </p:stCondLst>
                      <p:endCondLst>
                        <p:cond evt="onStopAudio" delay="0">
                          <p:tgtEl>
                            <p:sldTgt/>
                          </p:tgtEl>
                        </p:cond>
                      </p:endCondLst>
                    </p:cTn>
                    <p:tgtEl>
                      <p:spTgt spid="70"/>
                    </p:tgtEl>
                  </p:cMediaNode>
                </p:audio>
                <p:audio>
                  <p:cMediaNode vol="80000">
                    <p:cTn id="179" fill="hold" display="0">
                      <p:stCondLst>
                        <p:cond delay="indefinite"/>
                      </p:stCondLst>
                      <p:endCondLst>
                        <p:cond evt="onStopAudio" delay="0">
                          <p:tgtEl>
                            <p:sldTgt/>
                          </p:tgtEl>
                        </p:cond>
                      </p:endCondLst>
                    </p:cTn>
                    <p:tgtEl>
                      <p:spTgt spid="71"/>
                    </p:tgtEl>
                  </p:cMediaNode>
                </p:audio>
                <p:audio>
                  <p:cMediaNode vol="80000">
                    <p:cTn id="180" fill="hold" display="0">
                      <p:stCondLst>
                        <p:cond delay="indefinite"/>
                      </p:stCondLst>
                      <p:endCondLst>
                        <p:cond evt="onStopAudio" delay="0">
                          <p:tgtEl>
                            <p:sldTgt/>
                          </p:tgtEl>
                        </p:cond>
                      </p:endCondLst>
                    </p:cTn>
                    <p:tgtEl>
                      <p:spTgt spid="4"/>
                    </p:tgtEl>
                  </p:cMediaNode>
                </p:audio>
                <p:audio>
                  <p:cMediaNode vol="34694">
                    <p:cTn id="18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666875"/>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262510" y="565137"/>
            <a:ext cx="6541212"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2: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Nghành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kinh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tế</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nào</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có</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bước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phát</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triển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nhất</a:t>
            </a:r>
            <a:r>
              <a:rPr lang="en-US" sz="3200" b="1" kern="1200" dirty="0">
                <a:solidFill>
                  <a:srgbClr val="FF0000"/>
                </a:solidFill>
                <a:latin typeface="Times New Roman" panose="02020603050405020304" pitchFamily="18" charset="0"/>
                <a:ea typeface="+mn-ea"/>
                <a:cs typeface="Times New Roman" panose="02020603050405020304" pitchFamily="18" charset="0"/>
              </a:rPr>
              <a:t> ở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Ăng</a:t>
            </a:r>
            <a:r>
              <a:rPr lang="en-US" sz="3200" b="1" kern="1200" dirty="0">
                <a:solidFill>
                  <a:srgbClr val="FF0000"/>
                </a:solidFill>
                <a:latin typeface="Times New Roman" panose="02020603050405020304" pitchFamily="18" charset="0"/>
                <a:ea typeface="+mn-ea"/>
                <a:cs typeface="Times New Roman" panose="02020603050405020304" pitchFamily="18" charset="0"/>
              </a:rPr>
              <a:t>-co?</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147796"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Công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2938993"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Nông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793813"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Thủ</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công</a:t>
            </a:r>
            <a:r>
              <a:rPr lang="en-US" sz="2400" kern="1200" dirty="0">
                <a:solidFill>
                  <a:prstClr val="white"/>
                </a:solidFill>
                <a:latin typeface="Times New Roman" panose="02020603050405020304" pitchFamily="18" charset="0"/>
                <a:cs typeface="Times New Roman" panose="02020603050405020304" pitchFamily="18" charset="0"/>
              </a:rPr>
              <a:t> </a:t>
            </a: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563354" y="2385100"/>
            <a:ext cx="1699040"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Thương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107803"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518234" y="4000225"/>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3392893" y="3668583"/>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2065"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3335378" y="3709114"/>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378638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14:presetBounceEnd="9000">
                                      <p:stCondLst>
                                        <p:cond delay="0"/>
                                      </p:stCondLst>
                                      <p:childTnLst>
                                        <p:animMotion origin="layout" path="M 2.91667E-6 3.7037E-6 L 0.00078 0.72685 " pathEditMode="relative" rAng="0" ptsTypes="AA" p14:bounceEnd="9000">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14:presetBounceEnd="9000">
                                      <p:stCondLst>
                                        <p:cond delay="0"/>
                                      </p:stCondLst>
                                      <p:childTnLst>
                                        <p:animMotion origin="layout" path="M 2.29167E-6 3.7037E-6 L 0.00078 0.72685 " pathEditMode="relative" rAng="0" ptsTypes="AA" p14:bounceEnd="9000">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14:presetBounceEnd="9000">
                                      <p:stCondLst>
                                        <p:cond delay="0"/>
                                      </p:stCondLst>
                                      <p:childTnLst>
                                        <p:animMotion origin="layout" path="M -2.70833E-6 -0.0125 L 0.00078 0.71435 " pathEditMode="relative" rAng="0" ptsTypes="AA" p14:bounceEnd="9000">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14:presetBounceEnd="9000">
                                      <p:stCondLst>
                                        <p:cond delay="0"/>
                                      </p:stCondLst>
                                      <p:childTnLst>
                                        <p:animMotion origin="layout" path="M -1.45833E-6 3.7037E-6 L 0.00078 0.72685 " pathEditMode="relative" rAng="0" ptsTypes="AA" p14:bounceEnd="9000">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241935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504953" y="821635"/>
            <a:ext cx="7931022"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3:  </a:t>
            </a:r>
            <a:r>
              <a:rPr lang="en-US" sz="3200" b="1" kern="1200" dirty="0" err="1">
                <a:solidFill>
                  <a:srgbClr val="FF0000"/>
                </a:solidFill>
                <a:latin typeface="Times New Roman" panose="02020603050405020304" pitchFamily="18" charset="0"/>
                <a:ea typeface="+mn-ea"/>
                <a:cs typeface="Times New Roman" panose="02020603050405020304" pitchFamily="18" charset="0"/>
              </a:rPr>
              <a:t>Vào</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thế</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kỉ</a:t>
            </a:r>
            <a:r>
              <a:rPr lang="en-US" sz="3200" b="1" kern="1200" dirty="0">
                <a:solidFill>
                  <a:srgbClr val="FF0000"/>
                </a:solidFill>
                <a:latin typeface="Times New Roman" panose="02020603050405020304" pitchFamily="18" charset="0"/>
                <a:ea typeface="+mn-ea"/>
                <a:cs typeface="Times New Roman" panose="02020603050405020304" pitchFamily="18" charset="0"/>
              </a:rPr>
              <a:t> XV,  </a:t>
            </a:r>
            <a:r>
              <a:rPr lang="en-US" sz="3200" b="1" kern="1200" dirty="0" err="1">
                <a:solidFill>
                  <a:srgbClr val="FF0000"/>
                </a:solidFill>
                <a:latin typeface="Times New Roman" panose="02020603050405020304" pitchFamily="18" charset="0"/>
                <a:ea typeface="+mn-ea"/>
                <a:cs typeface="Times New Roman" panose="02020603050405020304" pitchFamily="18" charset="0"/>
              </a:rPr>
              <a:t>Vương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quốc</a:t>
            </a:r>
            <a:r>
              <a:rPr lang="en-US" sz="3200" b="1" kern="1200" dirty="0">
                <a:solidFill>
                  <a:srgbClr val="FF0000"/>
                </a:solidFill>
                <a:latin typeface="Times New Roman" panose="02020603050405020304" pitchFamily="18" charset="0"/>
                <a:ea typeface="+mn-ea"/>
                <a:cs typeface="Times New Roman" panose="02020603050405020304" pitchFamily="18" charset="0"/>
              </a:rPr>
              <a:t> Cam-</a:t>
            </a:r>
            <a:r>
              <a:rPr lang="en-US" sz="3200" b="1" kern="1200" dirty="0" err="1">
                <a:solidFill>
                  <a:srgbClr val="FF0000"/>
                </a:solidFill>
                <a:latin typeface="Times New Roman" panose="02020603050405020304" pitchFamily="18" charset="0"/>
                <a:ea typeface="+mn-ea"/>
                <a:cs typeface="Times New Roman" panose="02020603050405020304" pitchFamily="18" charset="0"/>
              </a:rPr>
              <a:t>pu</a:t>
            </a:r>
            <a:r>
              <a:rPr lang="en-US" sz="3200" b="1" kern="1200" dirty="0">
                <a:solidFill>
                  <a:srgbClr val="FF0000"/>
                </a:solidFill>
                <a:latin typeface="Times New Roman" panose="02020603050405020304" pitchFamily="18" charset="0"/>
                <a:ea typeface="+mn-ea"/>
                <a:cs typeface="Times New Roman" panose="02020603050405020304" pitchFamily="18" charset="0"/>
              </a:rPr>
              <a:t>-chia </a:t>
            </a:r>
            <a:r>
              <a:rPr lang="en-US" sz="3200" b="1" kern="1200" dirty="0" err="1">
                <a:solidFill>
                  <a:srgbClr val="FF0000"/>
                </a:solidFill>
                <a:latin typeface="Times New Roman" panose="02020603050405020304" pitchFamily="18" charset="0"/>
                <a:ea typeface="+mn-ea"/>
                <a:cs typeface="Times New Roman" panose="02020603050405020304" pitchFamily="18" charset="0"/>
              </a:rPr>
              <a:t>bị</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sự</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tấn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công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người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nào</a:t>
            </a:r>
            <a:r>
              <a:rPr lang="en-US" sz="320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263706"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Mông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cổ</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707691" y="2587643"/>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Thái</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909723"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Việt</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3055352"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Hán</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107803"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3104167" y="4285048"/>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908760" y="3996362"/>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9400" y="-296863"/>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6983067" y="3699956"/>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7636"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6940212" y="3723551"/>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227170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14:presetBounceEnd="9000">
                                      <p:stCondLst>
                                        <p:cond delay="0"/>
                                      </p:stCondLst>
                                      <p:childTnLst>
                                        <p:animMotion origin="layout" path="M 2.91667E-6 3.7037E-6 L 0.00078 0.72685 " pathEditMode="relative" rAng="0" ptsTypes="AA" p14:bounceEnd="9000">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5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14:presetBounceEnd="9000">
                                      <p:stCondLst>
                                        <p:cond delay="0"/>
                                      </p:stCondLst>
                                      <p:childTnLst>
                                        <p:animMotion origin="layout" path="M 4.58333E-6 3.7037E-6 L 0.00078 0.72685 " pathEditMode="relative" rAng="0" ptsTypes="AA" p14:bounceEnd="9000">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14:presetBounceEnd="9000">
                                      <p:stCondLst>
                                        <p:cond delay="0"/>
                                      </p:stCondLst>
                                      <p:childTnLst>
                                        <p:animMotion origin="layout" path="M -1.45833E-6 3.7037E-6 L 0.00078 0.72685 " pathEditMode="relative" rAng="0" ptsTypes="AA" p14:bounceEnd="9000">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946235"/>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666750" y="647700"/>
            <a:ext cx="6656165"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4:  </a:t>
            </a:r>
            <a:r>
              <a:rPr lang="en-US" sz="3200" b="1" kern="1200" dirty="0" err="1">
                <a:solidFill>
                  <a:srgbClr val="FF0000"/>
                </a:solidFill>
                <a:latin typeface="Times New Roman" panose="02020603050405020304" pitchFamily="18" charset="0"/>
                <a:ea typeface="+mn-ea"/>
                <a:cs typeface="Times New Roman" panose="02020603050405020304" pitchFamily="18" charset="0"/>
              </a:rPr>
              <a:t>Một</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tác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phẩm</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sử</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nổi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tiếng</a:t>
            </a:r>
            <a:r>
              <a:rPr lang="en-US" sz="3200" b="1" kern="1200" dirty="0">
                <a:solidFill>
                  <a:srgbClr val="FF0000"/>
                </a:solidFill>
                <a:latin typeface="Times New Roman" panose="02020603050405020304" pitchFamily="18" charset="0"/>
                <a:ea typeface="+mn-ea"/>
                <a:cs typeface="Times New Roman" panose="02020603050405020304" pitchFamily="18" charset="0"/>
              </a:rPr>
              <a:t> ở Cam-</a:t>
            </a:r>
            <a:r>
              <a:rPr lang="en-US" sz="3200" b="1" kern="1200" dirty="0" err="1">
                <a:solidFill>
                  <a:srgbClr val="FF0000"/>
                </a:solidFill>
                <a:latin typeface="Times New Roman" panose="02020603050405020304" pitchFamily="18" charset="0"/>
                <a:ea typeface="+mn-ea"/>
                <a:cs typeface="Times New Roman" panose="02020603050405020304" pitchFamily="18" charset="0"/>
              </a:rPr>
              <a:t>pu</a:t>
            </a:r>
            <a:r>
              <a:rPr lang="en-US" sz="3200" b="1" kern="1200" dirty="0">
                <a:solidFill>
                  <a:srgbClr val="FF0000"/>
                </a:solidFill>
                <a:latin typeface="Times New Roman" panose="02020603050405020304" pitchFamily="18" charset="0"/>
                <a:ea typeface="+mn-ea"/>
                <a:cs typeface="Times New Roman" panose="02020603050405020304" pitchFamily="18" charset="0"/>
              </a:rPr>
              <a:t>-chia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kì</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này</a:t>
            </a:r>
            <a:r>
              <a:rPr lang="en-US" sz="320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3032771" y="2392722"/>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a:solidFill>
                  <a:prstClr val="white"/>
                </a:solidFill>
                <a:latin typeface="Times New Roman" panose="02020603050405020304" pitchFamily="18" charset="0"/>
                <a:cs typeface="Times New Roman" panose="02020603050405020304" pitchFamily="18" charset="0"/>
              </a:rPr>
              <a:t>I li </a:t>
            </a:r>
            <a:r>
              <a:rPr lang="en-US" sz="2400" kern="1200" dirty="0" err="1">
                <a:solidFill>
                  <a:prstClr val="white"/>
                </a:solidFill>
                <a:latin typeface="Times New Roman" panose="02020603050405020304" pitchFamily="18" charset="0"/>
                <a:cs typeface="Times New Roman" panose="02020603050405020304" pitchFamily="18" charset="0"/>
              </a:rPr>
              <a:t>át</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243370" y="2385503"/>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Riêm</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Kê</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439812" y="2295948"/>
            <a:ext cx="2078422" cy="1162909"/>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baahubali</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825614" y="2379139"/>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Đăm</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Săn</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3092914" y="4311869"/>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905321" y="3990653"/>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655"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518234" y="4000225"/>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1573718" y="3675801"/>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1765"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1545079" y="3680237"/>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2118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p:nvPr/>
        </p:nvSpPr>
        <p:spPr>
          <a:xfrm>
            <a:off x="647900" y="748275"/>
            <a:ext cx="2409000" cy="2711400"/>
          </a:xfrm>
          <a:prstGeom prst="ellipse">
            <a:avLst/>
          </a:prstGeom>
          <a:solidFill>
            <a:srgbClr val="89473A"/>
          </a:solidFill>
          <a:ln w="38100" cap="flat" cmpd="sng">
            <a:solidFill>
              <a:srgbClr val="FCDCB5"/>
            </a:solidFill>
            <a:prstDash val="solid"/>
            <a:round/>
            <a:headEnd type="none" w="sm" len="sm"/>
            <a:tailEnd type="none" w="sm" len="sm"/>
          </a:ln>
          <a:effectLst>
            <a:outerShdw dist="95250" dir="7380000" algn="bl" rotWithShape="0">
              <a:schemeClr val="dk2">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502" r="18329"/>
          <a:stretch/>
        </p:blipFill>
        <p:spPr>
          <a:xfrm>
            <a:off x="0" y="745143"/>
            <a:ext cx="3464261" cy="2717664"/>
          </a:xfrm>
          <a:prstGeom prst="rect">
            <a:avLst/>
          </a:prstGeom>
        </p:spPr>
      </p:pic>
      <p:sp>
        <p:nvSpPr>
          <p:cNvPr id="179" name="Google Shape;179;p36"/>
          <p:cNvSpPr/>
          <p:nvPr/>
        </p:nvSpPr>
        <p:spPr>
          <a:xfrm>
            <a:off x="790187" y="873224"/>
            <a:ext cx="2124600" cy="2465400"/>
          </a:xfrm>
          <a:prstGeom prst="ellipse">
            <a:avLst/>
          </a:prstGeom>
          <a:noFill/>
          <a:ln w="19050" cap="flat" cmpd="sng">
            <a:solidFill>
              <a:srgbClr val="FCDCB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6"/>
          <p:cNvSpPr txBox="1">
            <a:spLocks noGrp="1"/>
          </p:cNvSpPr>
          <p:nvPr>
            <p:ph type="ctrTitle"/>
          </p:nvPr>
        </p:nvSpPr>
        <p:spPr>
          <a:xfrm>
            <a:off x="3084252" y="1714000"/>
            <a:ext cx="6065219" cy="144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solidFill>
                  <a:schemeClr val="dk2"/>
                </a:solidFill>
              </a:rPr>
              <a:t>VƯƠNG QUỐC CAM-PU-CHIA</a:t>
            </a:r>
            <a:endParaRPr sz="4400" b="1" dirty="0">
              <a:solidFill>
                <a:schemeClr val="lt2"/>
              </a:solidFill>
            </a:endParaRPr>
          </a:p>
        </p:txBody>
      </p:sp>
      <p:pic>
        <p:nvPicPr>
          <p:cNvPr id="182" name="Google Shape;182;p36"/>
          <p:cNvPicPr preferRelativeResize="0"/>
          <p:nvPr/>
        </p:nvPicPr>
        <p:blipFill rotWithShape="1">
          <a:blip r:embed="rId4">
            <a:alphaModFix/>
          </a:blip>
          <a:srcRect l="52019" b="22094"/>
          <a:stretch/>
        </p:blipFill>
        <p:spPr>
          <a:xfrm flipH="1">
            <a:off x="7086550" y="3237675"/>
            <a:ext cx="2057451" cy="1920624"/>
          </a:xfrm>
          <a:prstGeom prst="rect">
            <a:avLst/>
          </a:prstGeom>
          <a:noFill/>
          <a:ln>
            <a:noFill/>
          </a:ln>
          <a:effectLst>
            <a:outerShdw dist="85725" dir="9120000" algn="bl" rotWithShape="0">
              <a:srgbClr val="89473A">
                <a:alpha val="35000"/>
              </a:srgbClr>
            </a:outerShdw>
          </a:effectLst>
        </p:spPr>
      </p:pic>
      <p:pic>
        <p:nvPicPr>
          <p:cNvPr id="183" name="Google Shape;183;p36"/>
          <p:cNvPicPr preferRelativeResize="0"/>
          <p:nvPr/>
        </p:nvPicPr>
        <p:blipFill>
          <a:blip r:embed="rId5">
            <a:alphaModFix/>
          </a:blip>
          <a:stretch>
            <a:fillRect/>
          </a:stretch>
        </p:blipFill>
        <p:spPr>
          <a:xfrm>
            <a:off x="0" y="2803337"/>
            <a:ext cx="1781350" cy="2340163"/>
          </a:xfrm>
          <a:prstGeom prst="rect">
            <a:avLst/>
          </a:prstGeom>
          <a:noFill/>
          <a:ln>
            <a:noFill/>
          </a:ln>
        </p:spPr>
      </p:pic>
      <p:sp>
        <p:nvSpPr>
          <p:cNvPr id="4" name="Rectangle 3"/>
          <p:cNvSpPr/>
          <p:nvPr/>
        </p:nvSpPr>
        <p:spPr>
          <a:xfrm>
            <a:off x="5112318" y="638534"/>
            <a:ext cx="1954382"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reflection blurRad="6350" stA="53000" endA="300" endPos="35500" dir="5400000" sy="-90000" algn="bl" rotWithShape="0"/>
                </a:effectLst>
              </a:rPr>
              <a:t>BÀI 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randombar(horizontal)">
                                      <p:cBhvr>
                                        <p:cTn id="7" dur="500"/>
                                        <p:tgtEl>
                                          <p:spTgt spid="1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83745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175707" y="0"/>
            <a:ext cx="4719562" cy="1107996"/>
          </a:xfrm>
          <a:prstGeom prst="rect">
            <a:avLst/>
          </a:prstGeom>
          <a:noFill/>
        </p:spPr>
        <p:txBody>
          <a:bodyPr wrap="none" lIns="91440" tIns="45720" rIns="91440" bIns="45720">
            <a:spAutoFit/>
          </a:bodyPr>
          <a:lstStyle/>
          <a:p>
            <a:pPr algn="ctr" defTabSz="914378"/>
            <a:r>
              <a:rPr lang="en-US" sz="6600" b="1" dirty="0">
                <a:ln w="12700">
                  <a:solidFill>
                    <a:srgbClr val="DCB576">
                      <a:lumMod val="50000"/>
                    </a:srgbClr>
                  </a:solidFill>
                  <a:prstDash val="solid"/>
                </a:ln>
                <a:pattFill prst="narHorz">
                  <a:fgClr>
                    <a:srgbClr val="DCB576"/>
                  </a:fgClr>
                  <a:bgClr>
                    <a:srgbClr val="DCB576">
                      <a:lumMod val="40000"/>
                      <a:lumOff val="60000"/>
                    </a:srgbClr>
                  </a:bgClr>
                </a:pattFill>
                <a:effectLst>
                  <a:innerShdw blurRad="177800">
                    <a:srgbClr val="DCB576">
                      <a:lumMod val="50000"/>
                    </a:srgbClr>
                  </a:innerShdw>
                </a:effectLst>
                <a:latin typeface="Times New Roman" panose="02020603050405020304" pitchFamily="18" charset="0"/>
                <a:ea typeface="+mn-ea"/>
                <a:cs typeface="Times New Roman" panose="02020603050405020304" pitchFamily="18" charset="0"/>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175707" y="1332855"/>
            <a:ext cx="5070078" cy="1754326"/>
          </a:xfrm>
          <a:prstGeom prst="rect">
            <a:avLst/>
          </a:prstGeom>
          <a:noFill/>
        </p:spPr>
        <p:txBody>
          <a:bodyPr wrap="square" rtlCol="0">
            <a:spAutoFit/>
          </a:bodyPr>
          <a:lstStyle/>
          <a:p>
            <a:pPr algn="ctr" defTabSz="914378"/>
            <a:r>
              <a:rPr lang="en-US" sz="2700" dirty="0" err="1">
                <a:latin typeface="Times New Roman" panose="02020603050405020304" pitchFamily="18" charset="0"/>
                <a:ea typeface="+mn-ea"/>
                <a:cs typeface="Times New Roman" panose="02020603050405020304" pitchFamily="18" charset="0"/>
              </a:rPr>
              <a:t>Hãy</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đóng</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vai</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một</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hướng</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dẫn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viên</a:t>
            </a:r>
            <a:r>
              <a:rPr lang="en-US" sz="2700" dirty="0">
                <a:latin typeface="Times New Roman" panose="02020603050405020304" pitchFamily="18" charset="0"/>
                <a:ea typeface="+mn-ea"/>
                <a:cs typeface="Times New Roman" panose="02020603050405020304" pitchFamily="18" charset="0"/>
              </a:rPr>
              <a:t> du </a:t>
            </a:r>
            <a:r>
              <a:rPr lang="en-US" sz="2700" dirty="0" err="1">
                <a:latin typeface="Times New Roman" panose="02020603050405020304" pitchFamily="18" charset="0"/>
                <a:ea typeface="+mn-ea"/>
                <a:cs typeface="Times New Roman" panose="02020603050405020304" pitchFamily="18" charset="0"/>
              </a:rPr>
              <a:t>lịch</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và</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giới</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thiệu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về</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một</a:t>
            </a:r>
            <a:r>
              <a:rPr lang="en-US" sz="2700" dirty="0">
                <a:latin typeface="Times New Roman" panose="02020603050405020304" pitchFamily="18" charset="0"/>
                <a:ea typeface="+mn-ea"/>
                <a:cs typeface="Times New Roman" panose="02020603050405020304" pitchFamily="18" charset="0"/>
              </a:rPr>
              <a:t> di </a:t>
            </a:r>
            <a:r>
              <a:rPr lang="en-US" sz="2700" dirty="0" err="1">
                <a:latin typeface="Times New Roman" panose="02020603050405020304" pitchFamily="18" charset="0"/>
                <a:ea typeface="+mn-ea"/>
                <a:cs typeface="Times New Roman" panose="02020603050405020304" pitchFamily="18" charset="0"/>
              </a:rPr>
              <a:t>sản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văn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hóa</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tiêu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biểu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của</a:t>
            </a:r>
            <a:r>
              <a:rPr lang="en-US" sz="2700" dirty="0">
                <a:latin typeface="Times New Roman" panose="02020603050405020304" pitchFamily="18" charset="0"/>
                <a:ea typeface="+mn-ea"/>
                <a:cs typeface="Times New Roman" panose="02020603050405020304" pitchFamily="18" charset="0"/>
              </a:rPr>
              <a:t> Cam-</a:t>
            </a:r>
            <a:r>
              <a:rPr lang="en-US" sz="2700" dirty="0" err="1">
                <a:latin typeface="Times New Roman" panose="02020603050405020304" pitchFamily="18" charset="0"/>
                <a:ea typeface="+mn-ea"/>
                <a:cs typeface="Times New Roman" panose="02020603050405020304" pitchFamily="18" charset="0"/>
              </a:rPr>
              <a:t>pu</a:t>
            </a:r>
            <a:r>
              <a:rPr lang="en-US" sz="2700" dirty="0">
                <a:latin typeface="Times New Roman" panose="02020603050405020304" pitchFamily="18" charset="0"/>
                <a:ea typeface="+mn-ea"/>
                <a:cs typeface="Times New Roman" panose="02020603050405020304" pitchFamily="18" charset="0"/>
              </a:rPr>
              <a:t>-chia </a:t>
            </a:r>
            <a:r>
              <a:rPr lang="en-US" sz="2700" dirty="0" err="1">
                <a:latin typeface="Times New Roman" panose="02020603050405020304" pitchFamily="18" charset="0"/>
                <a:ea typeface="+mn-ea"/>
                <a:cs typeface="Times New Roman" panose="02020603050405020304" pitchFamily="18" charset="0"/>
              </a:rPr>
              <a:t>mà</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em</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ấn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tượng</a:t>
            </a:r>
            <a:r>
              <a:rPr lang="en-US" sz="2700" dirty="0">
                <a:latin typeface="Times New Roman" panose="02020603050405020304" pitchFamily="18" charset="0"/>
                <a:ea typeface="+mn-ea"/>
                <a:cs typeface="Times New Roman" panose="02020603050405020304" pitchFamily="18" charset="0"/>
              </a:rPr>
              <a:t>.</a:t>
            </a:r>
            <a:endParaRPr lang="en-VN" sz="27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8269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5" name="Google Shape;195;p38"/>
          <p:cNvGrpSpPr/>
          <p:nvPr/>
        </p:nvGrpSpPr>
        <p:grpSpPr>
          <a:xfrm>
            <a:off x="1327016" y="1440584"/>
            <a:ext cx="1134829" cy="1095709"/>
            <a:chOff x="3467650" y="897800"/>
            <a:chExt cx="2409000" cy="2711400"/>
          </a:xfrm>
        </p:grpSpPr>
        <p:sp>
          <p:nvSpPr>
            <p:cNvPr id="196" name="Google Shape;196;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98" name="Google Shape;198;p38"/>
          <p:cNvSpPr txBox="1">
            <a:spLocks noGrp="1"/>
          </p:cNvSpPr>
          <p:nvPr>
            <p:ph type="title" idx="16"/>
          </p:nvPr>
        </p:nvSpPr>
        <p:spPr>
          <a:xfrm>
            <a:off x="1312054" y="1611035"/>
            <a:ext cx="1135079" cy="7008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99" name="Google Shape;199;p38"/>
          <p:cNvGrpSpPr/>
          <p:nvPr/>
        </p:nvGrpSpPr>
        <p:grpSpPr>
          <a:xfrm>
            <a:off x="4398041" y="1440585"/>
            <a:ext cx="1010551" cy="1095709"/>
            <a:chOff x="3467650" y="897800"/>
            <a:chExt cx="2409000" cy="2711400"/>
          </a:xfrm>
        </p:grpSpPr>
        <p:sp>
          <p:nvSpPr>
            <p:cNvPr id="200" name="Google Shape;200;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02" name="Google Shape;202;p38"/>
          <p:cNvGrpSpPr/>
          <p:nvPr/>
        </p:nvGrpSpPr>
        <p:grpSpPr>
          <a:xfrm>
            <a:off x="7525465" y="1440586"/>
            <a:ext cx="1013426" cy="1099920"/>
            <a:chOff x="3467650" y="897800"/>
            <a:chExt cx="2409000" cy="2711400"/>
          </a:xfrm>
        </p:grpSpPr>
        <p:sp>
          <p:nvSpPr>
            <p:cNvPr id="203" name="Google Shape;203;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05" name="Google Shape;205;p38"/>
          <p:cNvSpPr txBox="1">
            <a:spLocks noGrp="1"/>
          </p:cNvSpPr>
          <p:nvPr>
            <p:ph type="title" idx="18"/>
          </p:nvPr>
        </p:nvSpPr>
        <p:spPr>
          <a:xfrm>
            <a:off x="4298893" y="1580395"/>
            <a:ext cx="1194107" cy="7008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06" name="Google Shape;206;p38"/>
          <p:cNvSpPr txBox="1">
            <a:spLocks noGrp="1"/>
          </p:cNvSpPr>
          <p:nvPr>
            <p:ph type="title" idx="20"/>
          </p:nvPr>
        </p:nvSpPr>
        <p:spPr>
          <a:xfrm>
            <a:off x="7468996" y="1662537"/>
            <a:ext cx="1197505" cy="703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07" name="Google Shape;207;p38"/>
          <p:cNvSpPr txBox="1">
            <a:spLocks noGrp="1"/>
          </p:cNvSpPr>
          <p:nvPr>
            <p:ph type="title"/>
          </p:nvPr>
        </p:nvSpPr>
        <p:spPr>
          <a:xfrm>
            <a:off x="2921789" y="219942"/>
            <a:ext cx="3742896" cy="9992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NỘI DUNG</a:t>
            </a:r>
            <a:endParaRPr sz="4800" b="1" dirty="0">
              <a:solidFill>
                <a:schemeClr val="lt2"/>
              </a:solidFill>
            </a:endParaRPr>
          </a:p>
        </p:txBody>
      </p:sp>
      <p:sp>
        <p:nvSpPr>
          <p:cNvPr id="209" name="Google Shape;209;p38"/>
          <p:cNvSpPr txBox="1">
            <a:spLocks noGrp="1"/>
          </p:cNvSpPr>
          <p:nvPr>
            <p:ph type="title" idx="2"/>
          </p:nvPr>
        </p:nvSpPr>
        <p:spPr>
          <a:xfrm>
            <a:off x="209207" y="2790919"/>
            <a:ext cx="2886863" cy="16485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QUÁ TRÌNH HÌNH THÀNH VÀ PHÁT TRIỂN CỦA VƯƠNG QUỐC</a:t>
            </a:r>
            <a:endParaRPr sz="2400" dirty="0"/>
          </a:p>
        </p:txBody>
      </p:sp>
      <p:sp>
        <p:nvSpPr>
          <p:cNvPr id="211" name="Google Shape;211;p38"/>
          <p:cNvSpPr txBox="1">
            <a:spLocks noGrp="1"/>
          </p:cNvSpPr>
          <p:nvPr>
            <p:ph type="title" idx="3"/>
          </p:nvPr>
        </p:nvSpPr>
        <p:spPr>
          <a:xfrm>
            <a:off x="6658011" y="2799390"/>
            <a:ext cx="2357928" cy="1640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MỘT SỐ NÉT TIÊU BIỂU VỀ VĂN HÓA</a:t>
            </a:r>
            <a:endParaRPr lang="vi-VN" sz="2400" dirty="0"/>
          </a:p>
        </p:txBody>
      </p:sp>
      <p:sp>
        <p:nvSpPr>
          <p:cNvPr id="51" name="Google Shape;211;p38"/>
          <p:cNvSpPr txBox="1">
            <a:spLocks noGrp="1"/>
          </p:cNvSpPr>
          <p:nvPr>
            <p:ph type="title" idx="3"/>
          </p:nvPr>
        </p:nvSpPr>
        <p:spPr>
          <a:xfrm>
            <a:off x="3348266" y="2799390"/>
            <a:ext cx="3057548" cy="1640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t>SỰ PHÁT TRIỂN CỦA VƯƠNG QUỐC CAM-PU-CHIA THỜI ĂNG - CƠ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anim calcmode="lin" valueType="num">
                                      <p:cBhvr>
                                        <p:cTn id="8" dur="1000" fill="hold"/>
                                        <p:tgtEl>
                                          <p:spTgt spid="195"/>
                                        </p:tgtEl>
                                        <p:attrNameLst>
                                          <p:attrName>ppt_x</p:attrName>
                                        </p:attrNameLst>
                                      </p:cBhvr>
                                      <p:tavLst>
                                        <p:tav tm="0">
                                          <p:val>
                                            <p:strVal val="#ppt_x"/>
                                          </p:val>
                                        </p:tav>
                                        <p:tav tm="100000">
                                          <p:val>
                                            <p:strVal val="#ppt_x"/>
                                          </p:val>
                                        </p:tav>
                                      </p:tavLst>
                                    </p:anim>
                                    <p:anim calcmode="lin" valueType="num">
                                      <p:cBhvr>
                                        <p:cTn id="9" dur="1000" fill="hold"/>
                                        <p:tgtEl>
                                          <p:spTgt spid="1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anim calcmode="lin" valueType="num">
                                      <p:cBhvr>
                                        <p:cTn id="13" dur="1000" fill="hold"/>
                                        <p:tgtEl>
                                          <p:spTgt spid="198"/>
                                        </p:tgtEl>
                                        <p:attrNameLst>
                                          <p:attrName>ppt_x</p:attrName>
                                        </p:attrNameLst>
                                      </p:cBhvr>
                                      <p:tavLst>
                                        <p:tav tm="0">
                                          <p:val>
                                            <p:strVal val="#ppt_x"/>
                                          </p:val>
                                        </p:tav>
                                        <p:tav tm="100000">
                                          <p:val>
                                            <p:strVal val="#ppt_x"/>
                                          </p:val>
                                        </p:tav>
                                      </p:tavLst>
                                    </p:anim>
                                    <p:anim calcmode="lin" valueType="num">
                                      <p:cBhvr>
                                        <p:cTn id="14" dur="1000" fill="hold"/>
                                        <p:tgtEl>
                                          <p:spTgt spid="1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anim calcmode="lin" valueType="num">
                                      <p:cBhvr>
                                        <p:cTn id="18" dur="1000" fill="hold"/>
                                        <p:tgtEl>
                                          <p:spTgt spid="209"/>
                                        </p:tgtEl>
                                        <p:attrNameLst>
                                          <p:attrName>ppt_x</p:attrName>
                                        </p:attrNameLst>
                                      </p:cBhvr>
                                      <p:tavLst>
                                        <p:tav tm="0">
                                          <p:val>
                                            <p:strVal val="#ppt_x"/>
                                          </p:val>
                                        </p:tav>
                                        <p:tav tm="100000">
                                          <p:val>
                                            <p:strVal val="#ppt_x"/>
                                          </p:val>
                                        </p:tav>
                                      </p:tavLst>
                                    </p:anim>
                                    <p:anim calcmode="lin" valueType="num">
                                      <p:cBhvr>
                                        <p:cTn id="19"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9"/>
                                        </p:tgtEl>
                                        <p:attrNameLst>
                                          <p:attrName>style.visibility</p:attrName>
                                        </p:attrNameLst>
                                      </p:cBhvr>
                                      <p:to>
                                        <p:strVal val="visible"/>
                                      </p:to>
                                    </p:set>
                                    <p:animEffect transition="in" filter="fade">
                                      <p:cBhvr>
                                        <p:cTn id="24" dur="1000"/>
                                        <p:tgtEl>
                                          <p:spTgt spid="199"/>
                                        </p:tgtEl>
                                      </p:cBhvr>
                                    </p:animEffect>
                                    <p:anim calcmode="lin" valueType="num">
                                      <p:cBhvr>
                                        <p:cTn id="25" dur="1000" fill="hold"/>
                                        <p:tgtEl>
                                          <p:spTgt spid="199"/>
                                        </p:tgtEl>
                                        <p:attrNameLst>
                                          <p:attrName>ppt_x</p:attrName>
                                        </p:attrNameLst>
                                      </p:cBhvr>
                                      <p:tavLst>
                                        <p:tav tm="0">
                                          <p:val>
                                            <p:strVal val="#ppt_x"/>
                                          </p:val>
                                        </p:tav>
                                        <p:tav tm="100000">
                                          <p:val>
                                            <p:strVal val="#ppt_x"/>
                                          </p:val>
                                        </p:tav>
                                      </p:tavLst>
                                    </p:anim>
                                    <p:anim calcmode="lin" valueType="num">
                                      <p:cBhvr>
                                        <p:cTn id="26" dur="1000" fill="hold"/>
                                        <p:tgtEl>
                                          <p:spTgt spid="19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fade">
                                      <p:cBhvr>
                                        <p:cTn id="29" dur="1000"/>
                                        <p:tgtEl>
                                          <p:spTgt spid="205"/>
                                        </p:tgtEl>
                                      </p:cBhvr>
                                    </p:animEffect>
                                    <p:anim calcmode="lin" valueType="num">
                                      <p:cBhvr>
                                        <p:cTn id="30" dur="1000" fill="hold"/>
                                        <p:tgtEl>
                                          <p:spTgt spid="205"/>
                                        </p:tgtEl>
                                        <p:attrNameLst>
                                          <p:attrName>ppt_x</p:attrName>
                                        </p:attrNameLst>
                                      </p:cBhvr>
                                      <p:tavLst>
                                        <p:tav tm="0">
                                          <p:val>
                                            <p:strVal val="#ppt_x"/>
                                          </p:val>
                                        </p:tav>
                                        <p:tav tm="100000">
                                          <p:val>
                                            <p:strVal val="#ppt_x"/>
                                          </p:val>
                                        </p:tav>
                                      </p:tavLst>
                                    </p:anim>
                                    <p:anim calcmode="lin" valueType="num">
                                      <p:cBhvr>
                                        <p:cTn id="31" dur="1000" fill="hold"/>
                                        <p:tgtEl>
                                          <p:spTgt spid="20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anim calcmode="lin" valueType="num">
                                      <p:cBhvr>
                                        <p:cTn id="35" dur="1000" fill="hold"/>
                                        <p:tgtEl>
                                          <p:spTgt spid="51"/>
                                        </p:tgtEl>
                                        <p:attrNameLst>
                                          <p:attrName>ppt_x</p:attrName>
                                        </p:attrNameLst>
                                      </p:cBhvr>
                                      <p:tavLst>
                                        <p:tav tm="0">
                                          <p:val>
                                            <p:strVal val="#ppt_x"/>
                                          </p:val>
                                        </p:tav>
                                        <p:tav tm="100000">
                                          <p:val>
                                            <p:strVal val="#ppt_x"/>
                                          </p:val>
                                        </p:tav>
                                      </p:tavLst>
                                    </p:anim>
                                    <p:anim calcmode="lin" valueType="num">
                                      <p:cBhvr>
                                        <p:cTn id="3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2"/>
                                        </p:tgtEl>
                                        <p:attrNameLst>
                                          <p:attrName>style.visibility</p:attrName>
                                        </p:attrNameLst>
                                      </p:cBhvr>
                                      <p:to>
                                        <p:strVal val="visible"/>
                                      </p:to>
                                    </p:set>
                                    <p:animEffect transition="in" filter="fade">
                                      <p:cBhvr>
                                        <p:cTn id="41" dur="1000"/>
                                        <p:tgtEl>
                                          <p:spTgt spid="202"/>
                                        </p:tgtEl>
                                      </p:cBhvr>
                                    </p:animEffect>
                                    <p:anim calcmode="lin" valueType="num">
                                      <p:cBhvr>
                                        <p:cTn id="42" dur="1000" fill="hold"/>
                                        <p:tgtEl>
                                          <p:spTgt spid="202"/>
                                        </p:tgtEl>
                                        <p:attrNameLst>
                                          <p:attrName>ppt_x</p:attrName>
                                        </p:attrNameLst>
                                      </p:cBhvr>
                                      <p:tavLst>
                                        <p:tav tm="0">
                                          <p:val>
                                            <p:strVal val="#ppt_x"/>
                                          </p:val>
                                        </p:tav>
                                        <p:tav tm="100000">
                                          <p:val>
                                            <p:strVal val="#ppt_x"/>
                                          </p:val>
                                        </p:tav>
                                      </p:tavLst>
                                    </p:anim>
                                    <p:anim calcmode="lin" valueType="num">
                                      <p:cBhvr>
                                        <p:cTn id="43" dur="1000" fill="hold"/>
                                        <p:tgtEl>
                                          <p:spTgt spid="20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6"/>
                                        </p:tgtEl>
                                        <p:attrNameLst>
                                          <p:attrName>style.visibility</p:attrName>
                                        </p:attrNameLst>
                                      </p:cBhvr>
                                      <p:to>
                                        <p:strVal val="visible"/>
                                      </p:to>
                                    </p:set>
                                    <p:animEffect transition="in" filter="fade">
                                      <p:cBhvr>
                                        <p:cTn id="46" dur="1000"/>
                                        <p:tgtEl>
                                          <p:spTgt spid="206"/>
                                        </p:tgtEl>
                                      </p:cBhvr>
                                    </p:animEffect>
                                    <p:anim calcmode="lin" valueType="num">
                                      <p:cBhvr>
                                        <p:cTn id="47" dur="1000" fill="hold"/>
                                        <p:tgtEl>
                                          <p:spTgt spid="206"/>
                                        </p:tgtEl>
                                        <p:attrNameLst>
                                          <p:attrName>ppt_x</p:attrName>
                                        </p:attrNameLst>
                                      </p:cBhvr>
                                      <p:tavLst>
                                        <p:tav tm="0">
                                          <p:val>
                                            <p:strVal val="#ppt_x"/>
                                          </p:val>
                                        </p:tav>
                                        <p:tav tm="100000">
                                          <p:val>
                                            <p:strVal val="#ppt_x"/>
                                          </p:val>
                                        </p:tav>
                                      </p:tavLst>
                                    </p:anim>
                                    <p:anim calcmode="lin" valueType="num">
                                      <p:cBhvr>
                                        <p:cTn id="48" dur="1000" fill="hold"/>
                                        <p:tgtEl>
                                          <p:spTgt spid="20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fade">
                                      <p:cBhvr>
                                        <p:cTn id="51" dur="1000"/>
                                        <p:tgtEl>
                                          <p:spTgt spid="211"/>
                                        </p:tgtEl>
                                      </p:cBhvr>
                                    </p:animEffect>
                                    <p:anim calcmode="lin" valueType="num">
                                      <p:cBhvr>
                                        <p:cTn id="52" dur="1000" fill="hold"/>
                                        <p:tgtEl>
                                          <p:spTgt spid="211"/>
                                        </p:tgtEl>
                                        <p:attrNameLst>
                                          <p:attrName>ppt_x</p:attrName>
                                        </p:attrNameLst>
                                      </p:cBhvr>
                                      <p:tavLst>
                                        <p:tav tm="0">
                                          <p:val>
                                            <p:strVal val="#ppt_x"/>
                                          </p:val>
                                        </p:tav>
                                        <p:tav tm="100000">
                                          <p:val>
                                            <p:strVal val="#ppt_x"/>
                                          </p:val>
                                        </p:tav>
                                      </p:tavLst>
                                    </p:anim>
                                    <p:anim calcmode="lin" valueType="num">
                                      <p:cBhvr>
                                        <p:cTn id="5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205" grpId="0"/>
      <p:bldP spid="206" grpId="0"/>
      <p:bldP spid="209" grpId="0"/>
      <p:bldP spid="211"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4">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4294967295"/>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sp>
        <p:nvSpPr>
          <p:cNvPr id="4" name="Freeform 3"/>
          <p:cNvSpPr/>
          <p:nvPr/>
        </p:nvSpPr>
        <p:spPr>
          <a:xfrm>
            <a:off x="2776683" y="1331396"/>
            <a:ext cx="3975402" cy="3812104"/>
          </a:xfrm>
          <a:custGeom>
            <a:avLst/>
            <a:gdLst>
              <a:gd name="connsiteX0" fmla="*/ 420624 w 4110324"/>
              <a:gd name="connsiteY0" fmla="*/ 749808 h 3236976"/>
              <a:gd name="connsiteX1" fmla="*/ 1554480 w 4110324"/>
              <a:gd name="connsiteY1" fmla="*/ 109728 h 3236976"/>
              <a:gd name="connsiteX2" fmla="*/ 1645920 w 4110324"/>
              <a:gd name="connsiteY2" fmla="*/ 73152 h 3236976"/>
              <a:gd name="connsiteX3" fmla="*/ 1828800 w 4110324"/>
              <a:gd name="connsiteY3" fmla="*/ 36576 h 3236976"/>
              <a:gd name="connsiteX4" fmla="*/ 1938528 w 4110324"/>
              <a:gd name="connsiteY4" fmla="*/ 0 h 3236976"/>
              <a:gd name="connsiteX5" fmla="*/ 2596896 w 4110324"/>
              <a:gd name="connsiteY5" fmla="*/ 36576 h 3236976"/>
              <a:gd name="connsiteX6" fmla="*/ 2670048 w 4110324"/>
              <a:gd name="connsiteY6" fmla="*/ 54864 h 3236976"/>
              <a:gd name="connsiteX7" fmla="*/ 2816352 w 4110324"/>
              <a:gd name="connsiteY7" fmla="*/ 146304 h 3236976"/>
              <a:gd name="connsiteX8" fmla="*/ 2980944 w 4110324"/>
              <a:gd name="connsiteY8" fmla="*/ 256032 h 3236976"/>
              <a:gd name="connsiteX9" fmla="*/ 3090672 w 4110324"/>
              <a:gd name="connsiteY9" fmla="*/ 402336 h 3236976"/>
              <a:gd name="connsiteX10" fmla="*/ 3145536 w 4110324"/>
              <a:gd name="connsiteY10" fmla="*/ 457200 h 3236976"/>
              <a:gd name="connsiteX11" fmla="*/ 3163824 w 4110324"/>
              <a:gd name="connsiteY11" fmla="*/ 512064 h 3236976"/>
              <a:gd name="connsiteX12" fmla="*/ 3310128 w 4110324"/>
              <a:gd name="connsiteY12" fmla="*/ 713232 h 3236976"/>
              <a:gd name="connsiteX13" fmla="*/ 3364992 w 4110324"/>
              <a:gd name="connsiteY13" fmla="*/ 768096 h 3236976"/>
              <a:gd name="connsiteX14" fmla="*/ 3474720 w 4110324"/>
              <a:gd name="connsiteY14" fmla="*/ 841248 h 3236976"/>
              <a:gd name="connsiteX15" fmla="*/ 4078224 w 4110324"/>
              <a:gd name="connsiteY15" fmla="*/ 841248 h 3236976"/>
              <a:gd name="connsiteX16" fmla="*/ 4041648 w 4110324"/>
              <a:gd name="connsiteY16" fmla="*/ 1261872 h 3236976"/>
              <a:gd name="connsiteX17" fmla="*/ 3968496 w 4110324"/>
              <a:gd name="connsiteY17" fmla="*/ 1353312 h 3236976"/>
              <a:gd name="connsiteX18" fmla="*/ 3858768 w 4110324"/>
              <a:gd name="connsiteY18" fmla="*/ 1517904 h 3236976"/>
              <a:gd name="connsiteX19" fmla="*/ 3822192 w 4110324"/>
              <a:gd name="connsiteY19" fmla="*/ 1591056 h 3236976"/>
              <a:gd name="connsiteX20" fmla="*/ 3657600 w 4110324"/>
              <a:gd name="connsiteY20" fmla="*/ 1755648 h 3236976"/>
              <a:gd name="connsiteX21" fmla="*/ 3621024 w 4110324"/>
              <a:gd name="connsiteY21" fmla="*/ 1810512 h 3236976"/>
              <a:gd name="connsiteX22" fmla="*/ 3493008 w 4110324"/>
              <a:gd name="connsiteY22" fmla="*/ 1901952 h 3236976"/>
              <a:gd name="connsiteX23" fmla="*/ 3291840 w 4110324"/>
              <a:gd name="connsiteY23" fmla="*/ 2084832 h 3236976"/>
              <a:gd name="connsiteX24" fmla="*/ 3200400 w 4110324"/>
              <a:gd name="connsiteY24" fmla="*/ 2194560 h 3236976"/>
              <a:gd name="connsiteX25" fmla="*/ 3163824 w 4110324"/>
              <a:gd name="connsiteY25" fmla="*/ 2322576 h 3236976"/>
              <a:gd name="connsiteX26" fmla="*/ 3145536 w 4110324"/>
              <a:gd name="connsiteY26" fmla="*/ 2944368 h 3236976"/>
              <a:gd name="connsiteX27" fmla="*/ 2980944 w 4110324"/>
              <a:gd name="connsiteY27" fmla="*/ 3182112 h 3236976"/>
              <a:gd name="connsiteX28" fmla="*/ 2926080 w 4110324"/>
              <a:gd name="connsiteY28" fmla="*/ 3218688 h 3236976"/>
              <a:gd name="connsiteX29" fmla="*/ 2779776 w 4110324"/>
              <a:gd name="connsiteY29" fmla="*/ 3236976 h 3236976"/>
              <a:gd name="connsiteX30" fmla="*/ 2139696 w 4110324"/>
              <a:gd name="connsiteY30" fmla="*/ 3218688 h 3236976"/>
              <a:gd name="connsiteX31" fmla="*/ 2084832 w 4110324"/>
              <a:gd name="connsiteY31" fmla="*/ 3182112 h 3236976"/>
              <a:gd name="connsiteX32" fmla="*/ 1938528 w 4110324"/>
              <a:gd name="connsiteY32" fmla="*/ 3108960 h 3236976"/>
              <a:gd name="connsiteX33" fmla="*/ 1865376 w 4110324"/>
              <a:gd name="connsiteY33" fmla="*/ 3054096 h 3236976"/>
              <a:gd name="connsiteX34" fmla="*/ 1792224 w 4110324"/>
              <a:gd name="connsiteY34" fmla="*/ 3017520 h 3236976"/>
              <a:gd name="connsiteX35" fmla="*/ 1645920 w 4110324"/>
              <a:gd name="connsiteY35" fmla="*/ 2907792 h 3236976"/>
              <a:gd name="connsiteX36" fmla="*/ 1591056 w 4110324"/>
              <a:gd name="connsiteY36" fmla="*/ 2889504 h 3236976"/>
              <a:gd name="connsiteX37" fmla="*/ 1261872 w 4110324"/>
              <a:gd name="connsiteY37" fmla="*/ 2761488 h 3236976"/>
              <a:gd name="connsiteX38" fmla="*/ 1170432 w 4110324"/>
              <a:gd name="connsiteY38" fmla="*/ 2724912 h 3236976"/>
              <a:gd name="connsiteX39" fmla="*/ 932688 w 4110324"/>
              <a:gd name="connsiteY39" fmla="*/ 2706624 h 3236976"/>
              <a:gd name="connsiteX40" fmla="*/ 768096 w 4110324"/>
              <a:gd name="connsiteY40" fmla="*/ 2688336 h 3236976"/>
              <a:gd name="connsiteX41" fmla="*/ 585216 w 4110324"/>
              <a:gd name="connsiteY41" fmla="*/ 2633472 h 3236976"/>
              <a:gd name="connsiteX42" fmla="*/ 530352 w 4110324"/>
              <a:gd name="connsiteY42" fmla="*/ 2615184 h 3236976"/>
              <a:gd name="connsiteX43" fmla="*/ 384048 w 4110324"/>
              <a:gd name="connsiteY43" fmla="*/ 2505456 h 3236976"/>
              <a:gd name="connsiteX44" fmla="*/ 201168 w 4110324"/>
              <a:gd name="connsiteY44" fmla="*/ 2322576 h 3236976"/>
              <a:gd name="connsiteX45" fmla="*/ 109728 w 4110324"/>
              <a:gd name="connsiteY45" fmla="*/ 2194560 h 3236976"/>
              <a:gd name="connsiteX46" fmla="*/ 36576 w 4110324"/>
              <a:gd name="connsiteY46" fmla="*/ 1938528 h 3236976"/>
              <a:gd name="connsiteX47" fmla="*/ 0 w 4110324"/>
              <a:gd name="connsiteY47" fmla="*/ 1828800 h 3236976"/>
              <a:gd name="connsiteX48" fmla="*/ 18288 w 4110324"/>
              <a:gd name="connsiteY48" fmla="*/ 1499616 h 3236976"/>
              <a:gd name="connsiteX49" fmla="*/ 91440 w 4110324"/>
              <a:gd name="connsiteY49" fmla="*/ 1426464 h 3236976"/>
              <a:gd name="connsiteX50" fmla="*/ 146304 w 4110324"/>
              <a:gd name="connsiteY50" fmla="*/ 1353312 h 3236976"/>
              <a:gd name="connsiteX51" fmla="*/ 256032 w 4110324"/>
              <a:gd name="connsiteY51" fmla="*/ 1243584 h 3236976"/>
              <a:gd name="connsiteX52" fmla="*/ 365760 w 4110324"/>
              <a:gd name="connsiteY52" fmla="*/ 1170432 h 3236976"/>
              <a:gd name="connsiteX53" fmla="*/ 420624 w 4110324"/>
              <a:gd name="connsiteY53" fmla="*/ 877824 h 3236976"/>
              <a:gd name="connsiteX54" fmla="*/ 365760 w 4110324"/>
              <a:gd name="connsiteY54" fmla="*/ 859536 h 3236976"/>
              <a:gd name="connsiteX55" fmla="*/ 310896 w 4110324"/>
              <a:gd name="connsiteY55" fmla="*/ 822960 h 3236976"/>
              <a:gd name="connsiteX56" fmla="*/ 274320 w 4110324"/>
              <a:gd name="connsiteY56" fmla="*/ 804672 h 3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10324" h="3236976">
                <a:moveTo>
                  <a:pt x="420624" y="749808"/>
                </a:moveTo>
                <a:lnTo>
                  <a:pt x="1554480" y="109728"/>
                </a:lnTo>
                <a:cubicBezTo>
                  <a:pt x="1583217" y="93858"/>
                  <a:pt x="1614249" y="81790"/>
                  <a:pt x="1645920" y="73152"/>
                </a:cubicBezTo>
                <a:cubicBezTo>
                  <a:pt x="2008425" y="-25713"/>
                  <a:pt x="1565139" y="115674"/>
                  <a:pt x="1828800" y="36576"/>
                </a:cubicBezTo>
                <a:cubicBezTo>
                  <a:pt x="1865729" y="25497"/>
                  <a:pt x="1938528" y="0"/>
                  <a:pt x="1938528" y="0"/>
                </a:cubicBezTo>
                <a:cubicBezTo>
                  <a:pt x="2150535" y="7572"/>
                  <a:pt x="2381590" y="692"/>
                  <a:pt x="2596896" y="36576"/>
                </a:cubicBezTo>
                <a:cubicBezTo>
                  <a:pt x="2621688" y="40708"/>
                  <a:pt x="2645664" y="48768"/>
                  <a:pt x="2670048" y="54864"/>
                </a:cubicBezTo>
                <a:cubicBezTo>
                  <a:pt x="2718816" y="85344"/>
                  <a:pt x="2764914" y="120585"/>
                  <a:pt x="2816352" y="146304"/>
                </a:cubicBezTo>
                <a:cubicBezTo>
                  <a:pt x="2885656" y="180956"/>
                  <a:pt x="2923713" y="193598"/>
                  <a:pt x="2980944" y="256032"/>
                </a:cubicBezTo>
                <a:cubicBezTo>
                  <a:pt x="3022136" y="300969"/>
                  <a:pt x="3052070" y="355156"/>
                  <a:pt x="3090672" y="402336"/>
                </a:cubicBezTo>
                <a:cubicBezTo>
                  <a:pt x="3107050" y="422353"/>
                  <a:pt x="3127248" y="438912"/>
                  <a:pt x="3145536" y="457200"/>
                </a:cubicBezTo>
                <a:cubicBezTo>
                  <a:pt x="3151632" y="475488"/>
                  <a:pt x="3155203" y="494822"/>
                  <a:pt x="3163824" y="512064"/>
                </a:cubicBezTo>
                <a:cubicBezTo>
                  <a:pt x="3205644" y="595704"/>
                  <a:pt x="3246215" y="641330"/>
                  <a:pt x="3310128" y="713232"/>
                </a:cubicBezTo>
                <a:cubicBezTo>
                  <a:pt x="3327311" y="732562"/>
                  <a:pt x="3344577" y="752218"/>
                  <a:pt x="3364992" y="768096"/>
                </a:cubicBezTo>
                <a:cubicBezTo>
                  <a:pt x="3399691" y="795084"/>
                  <a:pt x="3474720" y="841248"/>
                  <a:pt x="3474720" y="841248"/>
                </a:cubicBezTo>
                <a:cubicBezTo>
                  <a:pt x="3535253" y="837212"/>
                  <a:pt x="4045405" y="792019"/>
                  <a:pt x="4078224" y="841248"/>
                </a:cubicBezTo>
                <a:cubicBezTo>
                  <a:pt x="4156291" y="958348"/>
                  <a:pt x="4071137" y="1124259"/>
                  <a:pt x="4041648" y="1261872"/>
                </a:cubicBezTo>
                <a:cubicBezTo>
                  <a:pt x="4033469" y="1300039"/>
                  <a:pt x="3991184" y="1321549"/>
                  <a:pt x="3968496" y="1353312"/>
                </a:cubicBezTo>
                <a:cubicBezTo>
                  <a:pt x="3930170" y="1406968"/>
                  <a:pt x="3893326" y="1461747"/>
                  <a:pt x="3858768" y="1517904"/>
                </a:cubicBezTo>
                <a:cubicBezTo>
                  <a:pt x="3844480" y="1541122"/>
                  <a:pt x="3839802" y="1570244"/>
                  <a:pt x="3822192" y="1591056"/>
                </a:cubicBezTo>
                <a:cubicBezTo>
                  <a:pt x="3772074" y="1650287"/>
                  <a:pt x="3710029" y="1698453"/>
                  <a:pt x="3657600" y="1755648"/>
                </a:cubicBezTo>
                <a:cubicBezTo>
                  <a:pt x="3642748" y="1771850"/>
                  <a:pt x="3637452" y="1795910"/>
                  <a:pt x="3621024" y="1810512"/>
                </a:cubicBezTo>
                <a:cubicBezTo>
                  <a:pt x="3581830" y="1845351"/>
                  <a:pt x="3535680" y="1871472"/>
                  <a:pt x="3493008" y="1901952"/>
                </a:cubicBezTo>
                <a:cubicBezTo>
                  <a:pt x="3436892" y="2070299"/>
                  <a:pt x="3545699" y="1780201"/>
                  <a:pt x="3291840" y="2084832"/>
                </a:cubicBezTo>
                <a:lnTo>
                  <a:pt x="3200400" y="2194560"/>
                </a:lnTo>
                <a:cubicBezTo>
                  <a:pt x="3190675" y="2223734"/>
                  <a:pt x="3165259" y="2295307"/>
                  <a:pt x="3163824" y="2322576"/>
                </a:cubicBezTo>
                <a:cubicBezTo>
                  <a:pt x="3152926" y="2529643"/>
                  <a:pt x="3173552" y="2738916"/>
                  <a:pt x="3145536" y="2944368"/>
                </a:cubicBezTo>
                <a:cubicBezTo>
                  <a:pt x="3126667" y="3082741"/>
                  <a:pt x="3070070" y="3118451"/>
                  <a:pt x="2980944" y="3182112"/>
                </a:cubicBezTo>
                <a:cubicBezTo>
                  <a:pt x="2963059" y="3194887"/>
                  <a:pt x="2947285" y="3212905"/>
                  <a:pt x="2926080" y="3218688"/>
                </a:cubicBezTo>
                <a:cubicBezTo>
                  <a:pt x="2878664" y="3231620"/>
                  <a:pt x="2828544" y="3230880"/>
                  <a:pt x="2779776" y="3236976"/>
                </a:cubicBezTo>
                <a:cubicBezTo>
                  <a:pt x="2566416" y="3230880"/>
                  <a:pt x="2352481" y="3235487"/>
                  <a:pt x="2139696" y="3218688"/>
                </a:cubicBezTo>
                <a:cubicBezTo>
                  <a:pt x="2117785" y="3216958"/>
                  <a:pt x="2104128" y="3192637"/>
                  <a:pt x="2084832" y="3182112"/>
                </a:cubicBezTo>
                <a:cubicBezTo>
                  <a:pt x="2036965" y="3156003"/>
                  <a:pt x="1985625" y="3136433"/>
                  <a:pt x="1938528" y="3108960"/>
                </a:cubicBezTo>
                <a:cubicBezTo>
                  <a:pt x="1912200" y="3093602"/>
                  <a:pt x="1891223" y="3070250"/>
                  <a:pt x="1865376" y="3054096"/>
                </a:cubicBezTo>
                <a:cubicBezTo>
                  <a:pt x="1842258" y="3039647"/>
                  <a:pt x="1815894" y="3031046"/>
                  <a:pt x="1792224" y="3017520"/>
                </a:cubicBezTo>
                <a:cubicBezTo>
                  <a:pt x="1660388" y="2942185"/>
                  <a:pt x="1833540" y="3025055"/>
                  <a:pt x="1645920" y="2907792"/>
                </a:cubicBezTo>
                <a:cubicBezTo>
                  <a:pt x="1629573" y="2897575"/>
                  <a:pt x="1608559" y="2897582"/>
                  <a:pt x="1591056" y="2889504"/>
                </a:cubicBezTo>
                <a:cubicBezTo>
                  <a:pt x="1198251" y="2708209"/>
                  <a:pt x="1595968" y="2864287"/>
                  <a:pt x="1261872" y="2761488"/>
                </a:cubicBezTo>
                <a:cubicBezTo>
                  <a:pt x="1230496" y="2751834"/>
                  <a:pt x="1202813" y="2730309"/>
                  <a:pt x="1170432" y="2724912"/>
                </a:cubicBezTo>
                <a:cubicBezTo>
                  <a:pt x="1092031" y="2711845"/>
                  <a:pt x="1011844" y="2713820"/>
                  <a:pt x="932688" y="2706624"/>
                </a:cubicBezTo>
                <a:cubicBezTo>
                  <a:pt x="877713" y="2701626"/>
                  <a:pt x="822960" y="2694432"/>
                  <a:pt x="768096" y="2688336"/>
                </a:cubicBezTo>
                <a:lnTo>
                  <a:pt x="585216" y="2633472"/>
                </a:lnTo>
                <a:cubicBezTo>
                  <a:pt x="566791" y="2627803"/>
                  <a:pt x="547594" y="2623805"/>
                  <a:pt x="530352" y="2615184"/>
                </a:cubicBezTo>
                <a:cubicBezTo>
                  <a:pt x="404568" y="2552292"/>
                  <a:pt x="472899" y="2581614"/>
                  <a:pt x="384048" y="2505456"/>
                </a:cubicBezTo>
                <a:cubicBezTo>
                  <a:pt x="241963" y="2383669"/>
                  <a:pt x="374933" y="2534955"/>
                  <a:pt x="201168" y="2322576"/>
                </a:cubicBezTo>
                <a:cubicBezTo>
                  <a:pt x="194596" y="2314543"/>
                  <a:pt x="118878" y="2215147"/>
                  <a:pt x="109728" y="2194560"/>
                </a:cubicBezTo>
                <a:cubicBezTo>
                  <a:pt x="62762" y="2088887"/>
                  <a:pt x="75323" y="2054769"/>
                  <a:pt x="36576" y="1938528"/>
                </a:cubicBezTo>
                <a:lnTo>
                  <a:pt x="0" y="1828800"/>
                </a:lnTo>
                <a:cubicBezTo>
                  <a:pt x="6096" y="1719072"/>
                  <a:pt x="-6068" y="1606780"/>
                  <a:pt x="18288" y="1499616"/>
                </a:cubicBezTo>
                <a:cubicBezTo>
                  <a:pt x="25930" y="1465989"/>
                  <a:pt x="68732" y="1452416"/>
                  <a:pt x="91440" y="1426464"/>
                </a:cubicBezTo>
                <a:cubicBezTo>
                  <a:pt x="111511" y="1403525"/>
                  <a:pt x="125914" y="1375968"/>
                  <a:pt x="146304" y="1353312"/>
                </a:cubicBezTo>
                <a:cubicBezTo>
                  <a:pt x="180907" y="1314864"/>
                  <a:pt x="212993" y="1272277"/>
                  <a:pt x="256032" y="1243584"/>
                </a:cubicBezTo>
                <a:lnTo>
                  <a:pt x="365760" y="1170432"/>
                </a:lnTo>
                <a:cubicBezTo>
                  <a:pt x="445156" y="1051338"/>
                  <a:pt x="481945" y="1046456"/>
                  <a:pt x="420624" y="877824"/>
                </a:cubicBezTo>
                <a:cubicBezTo>
                  <a:pt x="414036" y="859707"/>
                  <a:pt x="383002" y="868157"/>
                  <a:pt x="365760" y="859536"/>
                </a:cubicBezTo>
                <a:cubicBezTo>
                  <a:pt x="346101" y="849706"/>
                  <a:pt x="329743" y="834268"/>
                  <a:pt x="310896" y="822960"/>
                </a:cubicBezTo>
                <a:cubicBezTo>
                  <a:pt x="299207" y="815947"/>
                  <a:pt x="286512" y="810768"/>
                  <a:pt x="274320" y="804672"/>
                </a:cubicBezTo>
              </a:path>
            </a:pathLst>
          </a:custGeom>
          <a:blipFill dpi="0" rotWithShape="1">
            <a:blip r:embed="rId5">
              <a:alphaModFix amt="97000"/>
            </a:blip>
            <a:srcRect/>
            <a:stretch>
              <a:fillRect t="-2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bắt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624311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6334554" y="3759998"/>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0" y="3759998"/>
            <a:ext cx="3118884" cy="1159909"/>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7730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4">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4294967295"/>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sp>
        <p:nvSpPr>
          <p:cNvPr id="4" name="Freeform 3"/>
          <p:cNvSpPr/>
          <p:nvPr/>
        </p:nvSpPr>
        <p:spPr>
          <a:xfrm>
            <a:off x="2776683" y="1331396"/>
            <a:ext cx="3975402" cy="3812104"/>
          </a:xfrm>
          <a:custGeom>
            <a:avLst/>
            <a:gdLst>
              <a:gd name="connsiteX0" fmla="*/ 420624 w 4110324"/>
              <a:gd name="connsiteY0" fmla="*/ 749808 h 3236976"/>
              <a:gd name="connsiteX1" fmla="*/ 1554480 w 4110324"/>
              <a:gd name="connsiteY1" fmla="*/ 109728 h 3236976"/>
              <a:gd name="connsiteX2" fmla="*/ 1645920 w 4110324"/>
              <a:gd name="connsiteY2" fmla="*/ 73152 h 3236976"/>
              <a:gd name="connsiteX3" fmla="*/ 1828800 w 4110324"/>
              <a:gd name="connsiteY3" fmla="*/ 36576 h 3236976"/>
              <a:gd name="connsiteX4" fmla="*/ 1938528 w 4110324"/>
              <a:gd name="connsiteY4" fmla="*/ 0 h 3236976"/>
              <a:gd name="connsiteX5" fmla="*/ 2596896 w 4110324"/>
              <a:gd name="connsiteY5" fmla="*/ 36576 h 3236976"/>
              <a:gd name="connsiteX6" fmla="*/ 2670048 w 4110324"/>
              <a:gd name="connsiteY6" fmla="*/ 54864 h 3236976"/>
              <a:gd name="connsiteX7" fmla="*/ 2816352 w 4110324"/>
              <a:gd name="connsiteY7" fmla="*/ 146304 h 3236976"/>
              <a:gd name="connsiteX8" fmla="*/ 2980944 w 4110324"/>
              <a:gd name="connsiteY8" fmla="*/ 256032 h 3236976"/>
              <a:gd name="connsiteX9" fmla="*/ 3090672 w 4110324"/>
              <a:gd name="connsiteY9" fmla="*/ 402336 h 3236976"/>
              <a:gd name="connsiteX10" fmla="*/ 3145536 w 4110324"/>
              <a:gd name="connsiteY10" fmla="*/ 457200 h 3236976"/>
              <a:gd name="connsiteX11" fmla="*/ 3163824 w 4110324"/>
              <a:gd name="connsiteY11" fmla="*/ 512064 h 3236976"/>
              <a:gd name="connsiteX12" fmla="*/ 3310128 w 4110324"/>
              <a:gd name="connsiteY12" fmla="*/ 713232 h 3236976"/>
              <a:gd name="connsiteX13" fmla="*/ 3364992 w 4110324"/>
              <a:gd name="connsiteY13" fmla="*/ 768096 h 3236976"/>
              <a:gd name="connsiteX14" fmla="*/ 3474720 w 4110324"/>
              <a:gd name="connsiteY14" fmla="*/ 841248 h 3236976"/>
              <a:gd name="connsiteX15" fmla="*/ 4078224 w 4110324"/>
              <a:gd name="connsiteY15" fmla="*/ 841248 h 3236976"/>
              <a:gd name="connsiteX16" fmla="*/ 4041648 w 4110324"/>
              <a:gd name="connsiteY16" fmla="*/ 1261872 h 3236976"/>
              <a:gd name="connsiteX17" fmla="*/ 3968496 w 4110324"/>
              <a:gd name="connsiteY17" fmla="*/ 1353312 h 3236976"/>
              <a:gd name="connsiteX18" fmla="*/ 3858768 w 4110324"/>
              <a:gd name="connsiteY18" fmla="*/ 1517904 h 3236976"/>
              <a:gd name="connsiteX19" fmla="*/ 3822192 w 4110324"/>
              <a:gd name="connsiteY19" fmla="*/ 1591056 h 3236976"/>
              <a:gd name="connsiteX20" fmla="*/ 3657600 w 4110324"/>
              <a:gd name="connsiteY20" fmla="*/ 1755648 h 3236976"/>
              <a:gd name="connsiteX21" fmla="*/ 3621024 w 4110324"/>
              <a:gd name="connsiteY21" fmla="*/ 1810512 h 3236976"/>
              <a:gd name="connsiteX22" fmla="*/ 3493008 w 4110324"/>
              <a:gd name="connsiteY22" fmla="*/ 1901952 h 3236976"/>
              <a:gd name="connsiteX23" fmla="*/ 3291840 w 4110324"/>
              <a:gd name="connsiteY23" fmla="*/ 2084832 h 3236976"/>
              <a:gd name="connsiteX24" fmla="*/ 3200400 w 4110324"/>
              <a:gd name="connsiteY24" fmla="*/ 2194560 h 3236976"/>
              <a:gd name="connsiteX25" fmla="*/ 3163824 w 4110324"/>
              <a:gd name="connsiteY25" fmla="*/ 2322576 h 3236976"/>
              <a:gd name="connsiteX26" fmla="*/ 3145536 w 4110324"/>
              <a:gd name="connsiteY26" fmla="*/ 2944368 h 3236976"/>
              <a:gd name="connsiteX27" fmla="*/ 2980944 w 4110324"/>
              <a:gd name="connsiteY27" fmla="*/ 3182112 h 3236976"/>
              <a:gd name="connsiteX28" fmla="*/ 2926080 w 4110324"/>
              <a:gd name="connsiteY28" fmla="*/ 3218688 h 3236976"/>
              <a:gd name="connsiteX29" fmla="*/ 2779776 w 4110324"/>
              <a:gd name="connsiteY29" fmla="*/ 3236976 h 3236976"/>
              <a:gd name="connsiteX30" fmla="*/ 2139696 w 4110324"/>
              <a:gd name="connsiteY30" fmla="*/ 3218688 h 3236976"/>
              <a:gd name="connsiteX31" fmla="*/ 2084832 w 4110324"/>
              <a:gd name="connsiteY31" fmla="*/ 3182112 h 3236976"/>
              <a:gd name="connsiteX32" fmla="*/ 1938528 w 4110324"/>
              <a:gd name="connsiteY32" fmla="*/ 3108960 h 3236976"/>
              <a:gd name="connsiteX33" fmla="*/ 1865376 w 4110324"/>
              <a:gd name="connsiteY33" fmla="*/ 3054096 h 3236976"/>
              <a:gd name="connsiteX34" fmla="*/ 1792224 w 4110324"/>
              <a:gd name="connsiteY34" fmla="*/ 3017520 h 3236976"/>
              <a:gd name="connsiteX35" fmla="*/ 1645920 w 4110324"/>
              <a:gd name="connsiteY35" fmla="*/ 2907792 h 3236976"/>
              <a:gd name="connsiteX36" fmla="*/ 1591056 w 4110324"/>
              <a:gd name="connsiteY36" fmla="*/ 2889504 h 3236976"/>
              <a:gd name="connsiteX37" fmla="*/ 1261872 w 4110324"/>
              <a:gd name="connsiteY37" fmla="*/ 2761488 h 3236976"/>
              <a:gd name="connsiteX38" fmla="*/ 1170432 w 4110324"/>
              <a:gd name="connsiteY38" fmla="*/ 2724912 h 3236976"/>
              <a:gd name="connsiteX39" fmla="*/ 932688 w 4110324"/>
              <a:gd name="connsiteY39" fmla="*/ 2706624 h 3236976"/>
              <a:gd name="connsiteX40" fmla="*/ 768096 w 4110324"/>
              <a:gd name="connsiteY40" fmla="*/ 2688336 h 3236976"/>
              <a:gd name="connsiteX41" fmla="*/ 585216 w 4110324"/>
              <a:gd name="connsiteY41" fmla="*/ 2633472 h 3236976"/>
              <a:gd name="connsiteX42" fmla="*/ 530352 w 4110324"/>
              <a:gd name="connsiteY42" fmla="*/ 2615184 h 3236976"/>
              <a:gd name="connsiteX43" fmla="*/ 384048 w 4110324"/>
              <a:gd name="connsiteY43" fmla="*/ 2505456 h 3236976"/>
              <a:gd name="connsiteX44" fmla="*/ 201168 w 4110324"/>
              <a:gd name="connsiteY44" fmla="*/ 2322576 h 3236976"/>
              <a:gd name="connsiteX45" fmla="*/ 109728 w 4110324"/>
              <a:gd name="connsiteY45" fmla="*/ 2194560 h 3236976"/>
              <a:gd name="connsiteX46" fmla="*/ 36576 w 4110324"/>
              <a:gd name="connsiteY46" fmla="*/ 1938528 h 3236976"/>
              <a:gd name="connsiteX47" fmla="*/ 0 w 4110324"/>
              <a:gd name="connsiteY47" fmla="*/ 1828800 h 3236976"/>
              <a:gd name="connsiteX48" fmla="*/ 18288 w 4110324"/>
              <a:gd name="connsiteY48" fmla="*/ 1499616 h 3236976"/>
              <a:gd name="connsiteX49" fmla="*/ 91440 w 4110324"/>
              <a:gd name="connsiteY49" fmla="*/ 1426464 h 3236976"/>
              <a:gd name="connsiteX50" fmla="*/ 146304 w 4110324"/>
              <a:gd name="connsiteY50" fmla="*/ 1353312 h 3236976"/>
              <a:gd name="connsiteX51" fmla="*/ 256032 w 4110324"/>
              <a:gd name="connsiteY51" fmla="*/ 1243584 h 3236976"/>
              <a:gd name="connsiteX52" fmla="*/ 365760 w 4110324"/>
              <a:gd name="connsiteY52" fmla="*/ 1170432 h 3236976"/>
              <a:gd name="connsiteX53" fmla="*/ 420624 w 4110324"/>
              <a:gd name="connsiteY53" fmla="*/ 877824 h 3236976"/>
              <a:gd name="connsiteX54" fmla="*/ 365760 w 4110324"/>
              <a:gd name="connsiteY54" fmla="*/ 859536 h 3236976"/>
              <a:gd name="connsiteX55" fmla="*/ 310896 w 4110324"/>
              <a:gd name="connsiteY55" fmla="*/ 822960 h 3236976"/>
              <a:gd name="connsiteX56" fmla="*/ 274320 w 4110324"/>
              <a:gd name="connsiteY56" fmla="*/ 804672 h 3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10324" h="3236976">
                <a:moveTo>
                  <a:pt x="420624" y="749808"/>
                </a:moveTo>
                <a:lnTo>
                  <a:pt x="1554480" y="109728"/>
                </a:lnTo>
                <a:cubicBezTo>
                  <a:pt x="1583217" y="93858"/>
                  <a:pt x="1614249" y="81790"/>
                  <a:pt x="1645920" y="73152"/>
                </a:cubicBezTo>
                <a:cubicBezTo>
                  <a:pt x="2008425" y="-25713"/>
                  <a:pt x="1565139" y="115674"/>
                  <a:pt x="1828800" y="36576"/>
                </a:cubicBezTo>
                <a:cubicBezTo>
                  <a:pt x="1865729" y="25497"/>
                  <a:pt x="1938528" y="0"/>
                  <a:pt x="1938528" y="0"/>
                </a:cubicBezTo>
                <a:cubicBezTo>
                  <a:pt x="2150535" y="7572"/>
                  <a:pt x="2381590" y="692"/>
                  <a:pt x="2596896" y="36576"/>
                </a:cubicBezTo>
                <a:cubicBezTo>
                  <a:pt x="2621688" y="40708"/>
                  <a:pt x="2645664" y="48768"/>
                  <a:pt x="2670048" y="54864"/>
                </a:cubicBezTo>
                <a:cubicBezTo>
                  <a:pt x="2718816" y="85344"/>
                  <a:pt x="2764914" y="120585"/>
                  <a:pt x="2816352" y="146304"/>
                </a:cubicBezTo>
                <a:cubicBezTo>
                  <a:pt x="2885656" y="180956"/>
                  <a:pt x="2923713" y="193598"/>
                  <a:pt x="2980944" y="256032"/>
                </a:cubicBezTo>
                <a:cubicBezTo>
                  <a:pt x="3022136" y="300969"/>
                  <a:pt x="3052070" y="355156"/>
                  <a:pt x="3090672" y="402336"/>
                </a:cubicBezTo>
                <a:cubicBezTo>
                  <a:pt x="3107050" y="422353"/>
                  <a:pt x="3127248" y="438912"/>
                  <a:pt x="3145536" y="457200"/>
                </a:cubicBezTo>
                <a:cubicBezTo>
                  <a:pt x="3151632" y="475488"/>
                  <a:pt x="3155203" y="494822"/>
                  <a:pt x="3163824" y="512064"/>
                </a:cubicBezTo>
                <a:cubicBezTo>
                  <a:pt x="3205644" y="595704"/>
                  <a:pt x="3246215" y="641330"/>
                  <a:pt x="3310128" y="713232"/>
                </a:cubicBezTo>
                <a:cubicBezTo>
                  <a:pt x="3327311" y="732562"/>
                  <a:pt x="3344577" y="752218"/>
                  <a:pt x="3364992" y="768096"/>
                </a:cubicBezTo>
                <a:cubicBezTo>
                  <a:pt x="3399691" y="795084"/>
                  <a:pt x="3474720" y="841248"/>
                  <a:pt x="3474720" y="841248"/>
                </a:cubicBezTo>
                <a:cubicBezTo>
                  <a:pt x="3535253" y="837212"/>
                  <a:pt x="4045405" y="792019"/>
                  <a:pt x="4078224" y="841248"/>
                </a:cubicBezTo>
                <a:cubicBezTo>
                  <a:pt x="4156291" y="958348"/>
                  <a:pt x="4071137" y="1124259"/>
                  <a:pt x="4041648" y="1261872"/>
                </a:cubicBezTo>
                <a:cubicBezTo>
                  <a:pt x="4033469" y="1300039"/>
                  <a:pt x="3991184" y="1321549"/>
                  <a:pt x="3968496" y="1353312"/>
                </a:cubicBezTo>
                <a:cubicBezTo>
                  <a:pt x="3930170" y="1406968"/>
                  <a:pt x="3893326" y="1461747"/>
                  <a:pt x="3858768" y="1517904"/>
                </a:cubicBezTo>
                <a:cubicBezTo>
                  <a:pt x="3844480" y="1541122"/>
                  <a:pt x="3839802" y="1570244"/>
                  <a:pt x="3822192" y="1591056"/>
                </a:cubicBezTo>
                <a:cubicBezTo>
                  <a:pt x="3772074" y="1650287"/>
                  <a:pt x="3710029" y="1698453"/>
                  <a:pt x="3657600" y="1755648"/>
                </a:cubicBezTo>
                <a:cubicBezTo>
                  <a:pt x="3642748" y="1771850"/>
                  <a:pt x="3637452" y="1795910"/>
                  <a:pt x="3621024" y="1810512"/>
                </a:cubicBezTo>
                <a:cubicBezTo>
                  <a:pt x="3581830" y="1845351"/>
                  <a:pt x="3535680" y="1871472"/>
                  <a:pt x="3493008" y="1901952"/>
                </a:cubicBezTo>
                <a:cubicBezTo>
                  <a:pt x="3436892" y="2070299"/>
                  <a:pt x="3545699" y="1780201"/>
                  <a:pt x="3291840" y="2084832"/>
                </a:cubicBezTo>
                <a:lnTo>
                  <a:pt x="3200400" y="2194560"/>
                </a:lnTo>
                <a:cubicBezTo>
                  <a:pt x="3190675" y="2223734"/>
                  <a:pt x="3165259" y="2295307"/>
                  <a:pt x="3163824" y="2322576"/>
                </a:cubicBezTo>
                <a:cubicBezTo>
                  <a:pt x="3152926" y="2529643"/>
                  <a:pt x="3173552" y="2738916"/>
                  <a:pt x="3145536" y="2944368"/>
                </a:cubicBezTo>
                <a:cubicBezTo>
                  <a:pt x="3126667" y="3082741"/>
                  <a:pt x="3070070" y="3118451"/>
                  <a:pt x="2980944" y="3182112"/>
                </a:cubicBezTo>
                <a:cubicBezTo>
                  <a:pt x="2963059" y="3194887"/>
                  <a:pt x="2947285" y="3212905"/>
                  <a:pt x="2926080" y="3218688"/>
                </a:cubicBezTo>
                <a:cubicBezTo>
                  <a:pt x="2878664" y="3231620"/>
                  <a:pt x="2828544" y="3230880"/>
                  <a:pt x="2779776" y="3236976"/>
                </a:cubicBezTo>
                <a:cubicBezTo>
                  <a:pt x="2566416" y="3230880"/>
                  <a:pt x="2352481" y="3235487"/>
                  <a:pt x="2139696" y="3218688"/>
                </a:cubicBezTo>
                <a:cubicBezTo>
                  <a:pt x="2117785" y="3216958"/>
                  <a:pt x="2104128" y="3192637"/>
                  <a:pt x="2084832" y="3182112"/>
                </a:cubicBezTo>
                <a:cubicBezTo>
                  <a:pt x="2036965" y="3156003"/>
                  <a:pt x="1985625" y="3136433"/>
                  <a:pt x="1938528" y="3108960"/>
                </a:cubicBezTo>
                <a:cubicBezTo>
                  <a:pt x="1912200" y="3093602"/>
                  <a:pt x="1891223" y="3070250"/>
                  <a:pt x="1865376" y="3054096"/>
                </a:cubicBezTo>
                <a:cubicBezTo>
                  <a:pt x="1842258" y="3039647"/>
                  <a:pt x="1815894" y="3031046"/>
                  <a:pt x="1792224" y="3017520"/>
                </a:cubicBezTo>
                <a:cubicBezTo>
                  <a:pt x="1660388" y="2942185"/>
                  <a:pt x="1833540" y="3025055"/>
                  <a:pt x="1645920" y="2907792"/>
                </a:cubicBezTo>
                <a:cubicBezTo>
                  <a:pt x="1629573" y="2897575"/>
                  <a:pt x="1608559" y="2897582"/>
                  <a:pt x="1591056" y="2889504"/>
                </a:cubicBezTo>
                <a:cubicBezTo>
                  <a:pt x="1198251" y="2708209"/>
                  <a:pt x="1595968" y="2864287"/>
                  <a:pt x="1261872" y="2761488"/>
                </a:cubicBezTo>
                <a:cubicBezTo>
                  <a:pt x="1230496" y="2751834"/>
                  <a:pt x="1202813" y="2730309"/>
                  <a:pt x="1170432" y="2724912"/>
                </a:cubicBezTo>
                <a:cubicBezTo>
                  <a:pt x="1092031" y="2711845"/>
                  <a:pt x="1011844" y="2713820"/>
                  <a:pt x="932688" y="2706624"/>
                </a:cubicBezTo>
                <a:cubicBezTo>
                  <a:pt x="877713" y="2701626"/>
                  <a:pt x="822960" y="2694432"/>
                  <a:pt x="768096" y="2688336"/>
                </a:cubicBezTo>
                <a:lnTo>
                  <a:pt x="585216" y="2633472"/>
                </a:lnTo>
                <a:cubicBezTo>
                  <a:pt x="566791" y="2627803"/>
                  <a:pt x="547594" y="2623805"/>
                  <a:pt x="530352" y="2615184"/>
                </a:cubicBezTo>
                <a:cubicBezTo>
                  <a:pt x="404568" y="2552292"/>
                  <a:pt x="472899" y="2581614"/>
                  <a:pt x="384048" y="2505456"/>
                </a:cubicBezTo>
                <a:cubicBezTo>
                  <a:pt x="241963" y="2383669"/>
                  <a:pt x="374933" y="2534955"/>
                  <a:pt x="201168" y="2322576"/>
                </a:cubicBezTo>
                <a:cubicBezTo>
                  <a:pt x="194596" y="2314543"/>
                  <a:pt x="118878" y="2215147"/>
                  <a:pt x="109728" y="2194560"/>
                </a:cubicBezTo>
                <a:cubicBezTo>
                  <a:pt x="62762" y="2088887"/>
                  <a:pt x="75323" y="2054769"/>
                  <a:pt x="36576" y="1938528"/>
                </a:cubicBezTo>
                <a:lnTo>
                  <a:pt x="0" y="1828800"/>
                </a:lnTo>
                <a:cubicBezTo>
                  <a:pt x="6096" y="1719072"/>
                  <a:pt x="-6068" y="1606780"/>
                  <a:pt x="18288" y="1499616"/>
                </a:cubicBezTo>
                <a:cubicBezTo>
                  <a:pt x="25930" y="1465989"/>
                  <a:pt x="68732" y="1452416"/>
                  <a:pt x="91440" y="1426464"/>
                </a:cubicBezTo>
                <a:cubicBezTo>
                  <a:pt x="111511" y="1403525"/>
                  <a:pt x="125914" y="1375968"/>
                  <a:pt x="146304" y="1353312"/>
                </a:cubicBezTo>
                <a:cubicBezTo>
                  <a:pt x="180907" y="1314864"/>
                  <a:pt x="212993" y="1272277"/>
                  <a:pt x="256032" y="1243584"/>
                </a:cubicBezTo>
                <a:lnTo>
                  <a:pt x="365760" y="1170432"/>
                </a:lnTo>
                <a:cubicBezTo>
                  <a:pt x="445156" y="1051338"/>
                  <a:pt x="481945" y="1046456"/>
                  <a:pt x="420624" y="877824"/>
                </a:cubicBezTo>
                <a:cubicBezTo>
                  <a:pt x="414036" y="859707"/>
                  <a:pt x="383002" y="868157"/>
                  <a:pt x="365760" y="859536"/>
                </a:cubicBezTo>
                <a:cubicBezTo>
                  <a:pt x="346101" y="849706"/>
                  <a:pt x="329743" y="834268"/>
                  <a:pt x="310896" y="822960"/>
                </a:cubicBezTo>
                <a:cubicBezTo>
                  <a:pt x="299207" y="815947"/>
                  <a:pt x="286512" y="810768"/>
                  <a:pt x="274320" y="804672"/>
                </a:cubicBezTo>
              </a:path>
            </a:pathLst>
          </a:custGeom>
          <a:blipFill dpi="0" rotWithShape="1">
            <a:blip r:embed="rId5">
              <a:alphaModFix amt="97000"/>
            </a:blip>
            <a:srcRect/>
            <a:stretch>
              <a:fillRect t="-23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bắt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624311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6334554" y="3759998"/>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0" y="3759998"/>
            <a:ext cx="3118884" cy="1159909"/>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802</a:t>
            </a:r>
          </a:p>
        </p:txBody>
      </p:sp>
      <p:sp>
        <p:nvSpPr>
          <p:cNvPr id="15" name="Rounded Rectangle 14"/>
          <p:cNvSpPr/>
          <p:nvPr/>
        </p:nvSpPr>
        <p:spPr>
          <a:xfrm>
            <a:off x="623067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Giay</a:t>
            </a:r>
            <a:r>
              <a:rPr lang="en-US" sz="2400" dirty="0">
                <a:solidFill>
                  <a:schemeClr val="tx1"/>
                </a:solidFill>
                <a:latin typeface="Times New Roman" panose="02020603050405020304" pitchFamily="18" charset="0"/>
                <a:cs typeface="Times New Roman" panose="02020603050405020304" pitchFamily="18" charset="0"/>
              </a:rPr>
              <a:t>-a-</a:t>
            </a:r>
            <a:r>
              <a:rPr lang="en-US" sz="2400" dirty="0" err="1">
                <a:solidFill>
                  <a:schemeClr val="tx1"/>
                </a:solidFill>
                <a:latin typeface="Times New Roman" panose="02020603050405020304" pitchFamily="18" charset="0"/>
                <a:cs typeface="Times New Roman" panose="02020603050405020304" pitchFamily="18" charset="0"/>
              </a:rPr>
              <a:t>vác</a:t>
            </a:r>
            <a:r>
              <a:rPr lang="en-US" sz="2400" dirty="0">
                <a:solidFill>
                  <a:schemeClr val="tx1"/>
                </a:solidFill>
                <a:latin typeface="Times New Roman" panose="02020603050405020304" pitchFamily="18" charset="0"/>
                <a:cs typeface="Times New Roman" panose="02020603050405020304" pitchFamily="18" charset="0"/>
              </a:rPr>
              <a:t>-man II</a:t>
            </a:r>
          </a:p>
        </p:txBody>
      </p:sp>
      <p:sp>
        <p:nvSpPr>
          <p:cNvPr id="16" name="Rounded Rectangle 15"/>
          <p:cNvSpPr/>
          <p:nvPr/>
        </p:nvSpPr>
        <p:spPr>
          <a:xfrm>
            <a:off x="6334554" y="3765143"/>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IX-XV</a:t>
            </a:r>
          </a:p>
        </p:txBody>
      </p:sp>
      <p:sp>
        <p:nvSpPr>
          <p:cNvPr id="17" name="Rounded Rectangle 16"/>
          <p:cNvSpPr/>
          <p:nvPr/>
        </p:nvSpPr>
        <p:spPr>
          <a:xfrm>
            <a:off x="0" y="3503605"/>
            <a:ext cx="3493477" cy="1639895"/>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XV. Do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886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3">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2"/>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pic>
        <p:nvPicPr>
          <p:cNvPr id="1026" name="Picture 2" descr="https://o.remove.bg/downloads/12e2a337-4823-4af9-bec8-ad6a17f5da87/1280px-Chey_Varaman_II-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160" y="1242473"/>
            <a:ext cx="2329840" cy="3558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13587" y="4743390"/>
            <a:ext cx="1814920" cy="400110"/>
          </a:xfrm>
          <a:prstGeom prst="rect">
            <a:avLst/>
          </a:prstGeom>
        </p:spPr>
        <p:txBody>
          <a:bodyPr wrap="none">
            <a:spAutoFit/>
          </a:bodyPr>
          <a:lstStyle/>
          <a:p>
            <a:r>
              <a:rPr lang="en-US" sz="2000" b="1" dirty="0" err="1">
                <a:solidFill>
                  <a:srgbClr val="0070C0"/>
                </a:solidFill>
                <a:latin typeface="Times New Roman" panose="02020603050405020304" pitchFamily="18" charset="0"/>
                <a:cs typeface="Times New Roman" panose="02020603050405020304" pitchFamily="18" charset="0"/>
              </a:rPr>
              <a:t>Jayavarman</a:t>
            </a:r>
            <a:r>
              <a:rPr lang="en-US" sz="2000" b="1" dirty="0">
                <a:solidFill>
                  <a:srgbClr val="0070C0"/>
                </a:solidFill>
                <a:latin typeface="Times New Roman" panose="02020603050405020304" pitchFamily="18" charset="0"/>
                <a:cs typeface="Times New Roman" panose="02020603050405020304" pitchFamily="18" charset="0"/>
              </a:rPr>
              <a:t> II</a:t>
            </a:r>
          </a:p>
        </p:txBody>
      </p:sp>
      <p:pic>
        <p:nvPicPr>
          <p:cNvPr id="1028" name="Picture 4" descr="https://o.remove.bg/downloads/a66934ed-7f06-4ec3-986f-69e539a7ee10/Picture1-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17" y="1448405"/>
            <a:ext cx="7129176" cy="3146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9" name="Google Shape;239;p39"/>
          <p:cNvPicPr preferRelativeResize="0"/>
          <p:nvPr/>
        </p:nvPicPr>
        <p:blipFill>
          <a:blip r:embed="rId3">
            <a:alphaModFix/>
          </a:blip>
          <a:stretch>
            <a:fillRect/>
          </a:stretch>
        </p:blipFill>
        <p:spPr>
          <a:xfrm>
            <a:off x="163367" y="0"/>
            <a:ext cx="1262776" cy="5143501"/>
          </a:xfrm>
          <a:prstGeom prst="rect">
            <a:avLst/>
          </a:prstGeom>
          <a:noFill/>
          <a:ln>
            <a:noFill/>
          </a:ln>
          <a:effectLst>
            <a:outerShdw dist="104775" dir="6660000" algn="bl" rotWithShape="0">
              <a:schemeClr val="dk2">
                <a:alpha val="24000"/>
              </a:schemeClr>
            </a:outerShdw>
          </a:effectLst>
        </p:spPr>
      </p:pic>
      <p:pic>
        <p:nvPicPr>
          <p:cNvPr id="1026" name="Picture 2" descr="https://o.remove.bg/downloads/5e72c7a7-7a4c-40d2-80fe-d4d105505b1f/stock-vector-khmer-apsara-angel-dancing-with-perfectly-balance-gesture-1809519439-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17074" y="1008185"/>
            <a:ext cx="3026925" cy="4444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6143" y="23446"/>
            <a:ext cx="6897242" cy="12003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2. </a:t>
            </a: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triển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Vương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quốc</a:t>
            </a:r>
            <a:r>
              <a:rPr lang="en-US" sz="3600" b="1" dirty="0">
                <a:solidFill>
                  <a:srgbClr val="0070C0"/>
                </a:solidFill>
                <a:latin typeface="Times New Roman" panose="02020603050405020304" pitchFamily="18" charset="0"/>
                <a:cs typeface="Times New Roman" panose="02020603050405020304" pitchFamily="18" charset="0"/>
              </a:rPr>
              <a:t> Cam-</a:t>
            </a:r>
            <a:r>
              <a:rPr lang="en-US" sz="3600" b="1" dirty="0" err="1">
                <a:solidFill>
                  <a:srgbClr val="0070C0"/>
                </a:solidFill>
                <a:latin typeface="Times New Roman" panose="02020603050405020304" pitchFamily="18" charset="0"/>
                <a:cs typeface="Times New Roman" panose="02020603050405020304" pitchFamily="18" charset="0"/>
              </a:rPr>
              <a:t>pu</a:t>
            </a:r>
            <a:r>
              <a:rPr lang="en-US" sz="3600" b="1" dirty="0">
                <a:solidFill>
                  <a:srgbClr val="0070C0"/>
                </a:solidFill>
                <a:latin typeface="Times New Roman" panose="02020603050405020304" pitchFamily="18" charset="0"/>
                <a:cs typeface="Times New Roman" panose="02020603050405020304" pitchFamily="18" charset="0"/>
              </a:rPr>
              <a:t>-chia </a:t>
            </a:r>
            <a:r>
              <a:rPr lang="en-US" sz="3600" b="1" dirty="0" err="1">
                <a:solidFill>
                  <a:srgbClr val="0070C0"/>
                </a:solidFill>
                <a:latin typeface="Times New Roman" panose="02020603050405020304" pitchFamily="18" charset="0"/>
                <a:cs typeface="Times New Roman" panose="02020603050405020304" pitchFamily="18" charset="0"/>
              </a:rPr>
              <a:t>thời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Ăng</a:t>
            </a:r>
            <a:r>
              <a:rPr lang="en-US" sz="3600" b="1" dirty="0">
                <a:solidFill>
                  <a:srgbClr val="0070C0"/>
                </a:solidFill>
                <a:latin typeface="Times New Roman" panose="02020603050405020304" pitchFamily="18" charset="0"/>
                <a:cs typeface="Times New Roman" panose="02020603050405020304" pitchFamily="18" charset="0"/>
              </a:rPr>
              <a:t>-co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220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Darwin Day Activities by Slidesgo">
  <a:themeElements>
    <a:clrScheme name="Simple Light">
      <a:dk1>
        <a:srgbClr val="191919"/>
      </a:dk1>
      <a:lt1>
        <a:srgbClr val="FFFFFF"/>
      </a:lt1>
      <a:dk2>
        <a:srgbClr val="682A1E"/>
      </a:dk2>
      <a:lt2>
        <a:srgbClr val="980000"/>
      </a:lt2>
      <a:accent1>
        <a:srgbClr val="FFE6C7"/>
      </a:accent1>
      <a:accent2>
        <a:srgbClr val="EAC5A2"/>
      </a:accent2>
      <a:accent3>
        <a:srgbClr val="89473A"/>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676</Words>
  <Application>Microsoft Macintosh PowerPoint</Application>
  <PresentationFormat>On-screen Show (16:9)</PresentationFormat>
  <Paragraphs>96</Paragraphs>
  <Slides>31</Slides>
  <Notes>12</Notes>
  <HiddenSlides>0</HiddenSlides>
  <MMClips>18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Artifika</vt:lpstr>
      <vt:lpstr>Nunito Light</vt:lpstr>
      <vt:lpstr>Calibri Light</vt:lpstr>
      <vt:lpstr>Quintessential</vt:lpstr>
      <vt:lpstr>Calibri</vt:lpstr>
      <vt:lpstr>Wingdings</vt:lpstr>
      <vt:lpstr>Roboto Condensed Light</vt:lpstr>
      <vt:lpstr>Assistant</vt:lpstr>
      <vt:lpstr>Times New Roman</vt:lpstr>
      <vt:lpstr>Arial</vt:lpstr>
      <vt:lpstr>Anaheim</vt:lpstr>
      <vt:lpstr>Open Sans</vt:lpstr>
      <vt:lpstr>PT Sans</vt:lpstr>
      <vt:lpstr>Darwin Day Activities by Slidesgo</vt:lpstr>
      <vt:lpstr>1_Non Canonical Gospels Thesis by Slidesgo</vt:lpstr>
      <vt:lpstr>Chủ đề Office</vt:lpstr>
      <vt:lpstr>PowerPoint Presentation</vt:lpstr>
      <vt:lpstr>PowerPoint Presentation</vt:lpstr>
      <vt:lpstr>VƯƠNG QUỐC CAM-PU-CHIA</vt:lpstr>
      <vt:lpstr>01</vt:lpstr>
      <vt:lpstr>1. Quá trình hình thành và phát triển của vương quốc</vt:lpstr>
      <vt:lpstr>1. Quá trình hình thành và phát triển của vương quốc</vt:lpstr>
      <vt:lpstr>1. Quá trình hình thành và phát triển của vương quốc</vt:lpstr>
      <vt:lpstr>PowerPoint Presentation</vt:lpstr>
      <vt:lpstr>PowerPoint Presentation</vt:lpstr>
      <vt:lpstr>Quan tâm đến đời sống nhan dân</vt:lpstr>
      <vt:lpstr>PowerPoint Presentation</vt:lpstr>
      <vt:lpstr>Nông nghiệp</vt:lpstr>
      <vt:lpstr>PowerPoint Presentation</vt:lpstr>
      <vt:lpstr>PowerPoint Presentation</vt:lpstr>
      <vt:lpstr>Một số nét tiêu biểu về văn hóa</vt:lpstr>
      <vt:lpstr>Một số nét tiêu biểu về văn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VƯƠNG QUỐC CAM-PU-CHIA</dc:title>
  <dc:creator>Administrator</dc:creator>
  <cp:lastModifiedBy>Hải Ngân Đinh</cp:lastModifiedBy>
  <cp:revision>31</cp:revision>
  <dcterms:modified xsi:type="dcterms:W3CDTF">2024-01-24T13:47:34Z</dcterms:modified>
</cp:coreProperties>
</file>