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272" r:id="rId4"/>
    <p:sldId id="257" r:id="rId5"/>
    <p:sldId id="260" r:id="rId6"/>
    <p:sldId id="263" r:id="rId7"/>
    <p:sldId id="261" r:id="rId8"/>
    <p:sldId id="262" r:id="rId9"/>
    <p:sldId id="264" r:id="rId10"/>
    <p:sldId id="265" r:id="rId11"/>
    <p:sldId id="312" r:id="rId12"/>
    <p:sldId id="266" r:id="rId13"/>
    <p:sldId id="267" r:id="rId14"/>
    <p:sldId id="268" r:id="rId15"/>
    <p:sldId id="269" r:id="rId16"/>
    <p:sldId id="270" r:id="rId17"/>
    <p:sldId id="271" r:id="rId18"/>
    <p:sldId id="258" r:id="rId19"/>
    <p:sldId id="259" r:id="rId20"/>
    <p:sldId id="273" r:id="rId21"/>
    <p:sldId id="313" r:id="rId22"/>
    <p:sldId id="274" r:id="rId23"/>
    <p:sldId id="275" r:id="rId24"/>
    <p:sldId id="276" r:id="rId25"/>
    <p:sldId id="277" r:id="rId26"/>
    <p:sldId id="278" r:id="rId27"/>
    <p:sldId id="279" r:id="rId28"/>
    <p:sldId id="315"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959EC-163C-4D6A-97E3-978D93FBDA5C}"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52224-80CB-4251-A0C3-C0D40BD25033}" type="slidenum">
              <a:rPr lang="en-US" smtClean="0"/>
              <a:t>‹#›</a:t>
            </a:fld>
            <a:endParaRPr lang="en-US"/>
          </a:p>
        </p:txBody>
      </p:sp>
    </p:spTree>
    <p:extLst>
      <p:ext uri="{BB962C8B-B14F-4D97-AF65-F5344CB8AC3E}">
        <p14:creationId xmlns:p14="http://schemas.microsoft.com/office/powerpoint/2010/main" val="16735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73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85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377E23-92C8-4368-AE03-2D1C444F9E1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413337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77E23-92C8-4368-AE03-2D1C444F9E1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11577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77E23-92C8-4368-AE03-2D1C444F9E1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157575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611" y="992767"/>
            <a:ext cx="11360800" cy="2736800"/>
          </a:xfrm>
          <a:prstGeom prst="rect">
            <a:avLst/>
          </a:prstGeom>
        </p:spPr>
        <p:txBody>
          <a:bodyPr spcFirstLastPara="1" wrap="square" lIns="91393" tIns="91393" rIns="91393" bIns="91393"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15600" y="3778833"/>
            <a:ext cx="11360800" cy="1056800"/>
          </a:xfrm>
          <a:prstGeom prst="rect">
            <a:avLst/>
          </a:prstGeom>
        </p:spPr>
        <p:txBody>
          <a:bodyPr spcFirstLastPara="1" wrap="square" lIns="91393" tIns="91393" rIns="91393" bIns="91393"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71496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393" tIns="91393" rIns="91393" bIns="91393"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9058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393" tIns="91393" rIns="91393" bIns="91393"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393" tIns="91393" rIns="91393" bIns="91393" anchor="t" anchorCtr="0">
            <a:noAutofit/>
          </a:bodyPr>
          <a:lstStyle>
            <a:lvl1pPr marL="609331" lvl="0" indent="-456999">
              <a:spcBef>
                <a:spcPts val="0"/>
              </a:spcBef>
              <a:spcAft>
                <a:spcPts val="0"/>
              </a:spcAft>
              <a:buSzPts val="1800"/>
              <a:buChar char="●"/>
              <a:defRPr/>
            </a:lvl1pPr>
            <a:lvl2pPr marL="1218690" lvl="1" indent="-423152">
              <a:spcBef>
                <a:spcPts val="2133"/>
              </a:spcBef>
              <a:spcAft>
                <a:spcPts val="0"/>
              </a:spcAft>
              <a:buSzPts val="1400"/>
              <a:buChar char="○"/>
              <a:defRPr/>
            </a:lvl2pPr>
            <a:lvl3pPr marL="1828029" lvl="2" indent="-423152">
              <a:spcBef>
                <a:spcPts val="2133"/>
              </a:spcBef>
              <a:spcAft>
                <a:spcPts val="0"/>
              </a:spcAft>
              <a:buSzPts val="1400"/>
              <a:buChar char="■"/>
              <a:defRPr/>
            </a:lvl3pPr>
            <a:lvl4pPr marL="2437378" lvl="3" indent="-423152">
              <a:spcBef>
                <a:spcPts val="2133"/>
              </a:spcBef>
              <a:spcAft>
                <a:spcPts val="0"/>
              </a:spcAft>
              <a:buSzPts val="1400"/>
              <a:buChar char="●"/>
              <a:defRPr/>
            </a:lvl4pPr>
            <a:lvl5pPr marL="3046708" lvl="4" indent="-423152">
              <a:spcBef>
                <a:spcPts val="2133"/>
              </a:spcBef>
              <a:spcAft>
                <a:spcPts val="0"/>
              </a:spcAft>
              <a:buSzPts val="1400"/>
              <a:buChar char="○"/>
              <a:defRPr/>
            </a:lvl5pPr>
            <a:lvl6pPr marL="3656039" lvl="5" indent="-423152">
              <a:spcBef>
                <a:spcPts val="2133"/>
              </a:spcBef>
              <a:spcAft>
                <a:spcPts val="0"/>
              </a:spcAft>
              <a:buSzPts val="1400"/>
              <a:buChar char="■"/>
              <a:defRPr/>
            </a:lvl6pPr>
            <a:lvl7pPr marL="4265387" lvl="6" indent="-423152">
              <a:spcBef>
                <a:spcPts val="2133"/>
              </a:spcBef>
              <a:spcAft>
                <a:spcPts val="0"/>
              </a:spcAft>
              <a:buSzPts val="1400"/>
              <a:buChar char="●"/>
              <a:defRPr/>
            </a:lvl7pPr>
            <a:lvl8pPr marL="4874727" lvl="7" indent="-423152">
              <a:spcBef>
                <a:spcPts val="2133"/>
              </a:spcBef>
              <a:spcAft>
                <a:spcPts val="0"/>
              </a:spcAft>
              <a:buSzPts val="1400"/>
              <a:buChar char="○"/>
              <a:defRPr/>
            </a:lvl8pPr>
            <a:lvl9pPr marL="5484086" lvl="8" indent="-423152">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238576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393" tIns="91393" rIns="91393" bIns="91393"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393" tIns="91393" rIns="91393" bIns="91393" anchor="t" anchorCtr="0">
            <a:noAutofit/>
          </a:bodyPr>
          <a:lstStyle>
            <a:lvl1pPr marL="609331" lvl="0" indent="-423152">
              <a:spcBef>
                <a:spcPts val="0"/>
              </a:spcBef>
              <a:spcAft>
                <a:spcPts val="0"/>
              </a:spcAft>
              <a:buSzPts val="1400"/>
              <a:buChar char="●"/>
              <a:defRPr sz="1867"/>
            </a:lvl1pPr>
            <a:lvl2pPr marL="1218690" lvl="1" indent="-406231">
              <a:spcBef>
                <a:spcPts val="2133"/>
              </a:spcBef>
              <a:spcAft>
                <a:spcPts val="0"/>
              </a:spcAft>
              <a:buSzPts val="1200"/>
              <a:buChar char="○"/>
              <a:defRPr sz="1600"/>
            </a:lvl2pPr>
            <a:lvl3pPr marL="1828029" lvl="2" indent="-406231">
              <a:spcBef>
                <a:spcPts val="2133"/>
              </a:spcBef>
              <a:spcAft>
                <a:spcPts val="0"/>
              </a:spcAft>
              <a:buSzPts val="1200"/>
              <a:buChar char="■"/>
              <a:defRPr sz="1600"/>
            </a:lvl3pPr>
            <a:lvl4pPr marL="2437378" lvl="3" indent="-406231">
              <a:spcBef>
                <a:spcPts val="2133"/>
              </a:spcBef>
              <a:spcAft>
                <a:spcPts val="0"/>
              </a:spcAft>
              <a:buSzPts val="1200"/>
              <a:buChar char="●"/>
              <a:defRPr sz="1600"/>
            </a:lvl4pPr>
            <a:lvl5pPr marL="3046708" lvl="4" indent="-406231">
              <a:spcBef>
                <a:spcPts val="2133"/>
              </a:spcBef>
              <a:spcAft>
                <a:spcPts val="0"/>
              </a:spcAft>
              <a:buSzPts val="1200"/>
              <a:buChar char="○"/>
              <a:defRPr sz="1600"/>
            </a:lvl5pPr>
            <a:lvl6pPr marL="3656039" lvl="5" indent="-406231">
              <a:spcBef>
                <a:spcPts val="2133"/>
              </a:spcBef>
              <a:spcAft>
                <a:spcPts val="0"/>
              </a:spcAft>
              <a:buSzPts val="1200"/>
              <a:buChar char="■"/>
              <a:defRPr sz="1600"/>
            </a:lvl6pPr>
            <a:lvl7pPr marL="4265387" lvl="6" indent="-406231">
              <a:spcBef>
                <a:spcPts val="2133"/>
              </a:spcBef>
              <a:spcAft>
                <a:spcPts val="0"/>
              </a:spcAft>
              <a:buSzPts val="1200"/>
              <a:buChar char="●"/>
              <a:defRPr sz="1600"/>
            </a:lvl7pPr>
            <a:lvl8pPr marL="4874727" lvl="7" indent="-406231">
              <a:spcBef>
                <a:spcPts val="2133"/>
              </a:spcBef>
              <a:spcAft>
                <a:spcPts val="0"/>
              </a:spcAft>
              <a:buSzPts val="1200"/>
              <a:buChar char="○"/>
              <a:defRPr sz="1600"/>
            </a:lvl8pPr>
            <a:lvl9pPr marL="5484086" lvl="8" indent="-406231">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393" tIns="91393" rIns="91393" bIns="91393" anchor="t" anchorCtr="0">
            <a:noAutofit/>
          </a:bodyPr>
          <a:lstStyle>
            <a:lvl1pPr marL="609331" lvl="0" indent="-423152">
              <a:spcBef>
                <a:spcPts val="0"/>
              </a:spcBef>
              <a:spcAft>
                <a:spcPts val="0"/>
              </a:spcAft>
              <a:buSzPts val="1400"/>
              <a:buChar char="●"/>
              <a:defRPr sz="1867"/>
            </a:lvl1pPr>
            <a:lvl2pPr marL="1218690" lvl="1" indent="-406231">
              <a:spcBef>
                <a:spcPts val="2133"/>
              </a:spcBef>
              <a:spcAft>
                <a:spcPts val="0"/>
              </a:spcAft>
              <a:buSzPts val="1200"/>
              <a:buChar char="○"/>
              <a:defRPr sz="1600"/>
            </a:lvl2pPr>
            <a:lvl3pPr marL="1828029" lvl="2" indent="-406231">
              <a:spcBef>
                <a:spcPts val="2133"/>
              </a:spcBef>
              <a:spcAft>
                <a:spcPts val="0"/>
              </a:spcAft>
              <a:buSzPts val="1200"/>
              <a:buChar char="■"/>
              <a:defRPr sz="1600"/>
            </a:lvl3pPr>
            <a:lvl4pPr marL="2437378" lvl="3" indent="-406231">
              <a:spcBef>
                <a:spcPts val="2133"/>
              </a:spcBef>
              <a:spcAft>
                <a:spcPts val="0"/>
              </a:spcAft>
              <a:buSzPts val="1200"/>
              <a:buChar char="●"/>
              <a:defRPr sz="1600"/>
            </a:lvl4pPr>
            <a:lvl5pPr marL="3046708" lvl="4" indent="-406231">
              <a:spcBef>
                <a:spcPts val="2133"/>
              </a:spcBef>
              <a:spcAft>
                <a:spcPts val="0"/>
              </a:spcAft>
              <a:buSzPts val="1200"/>
              <a:buChar char="○"/>
              <a:defRPr sz="1600"/>
            </a:lvl5pPr>
            <a:lvl6pPr marL="3656039" lvl="5" indent="-406231">
              <a:spcBef>
                <a:spcPts val="2133"/>
              </a:spcBef>
              <a:spcAft>
                <a:spcPts val="0"/>
              </a:spcAft>
              <a:buSzPts val="1200"/>
              <a:buChar char="■"/>
              <a:defRPr sz="1600"/>
            </a:lvl6pPr>
            <a:lvl7pPr marL="4265387" lvl="6" indent="-406231">
              <a:spcBef>
                <a:spcPts val="2133"/>
              </a:spcBef>
              <a:spcAft>
                <a:spcPts val="0"/>
              </a:spcAft>
              <a:buSzPts val="1200"/>
              <a:buChar char="●"/>
              <a:defRPr sz="1600"/>
            </a:lvl7pPr>
            <a:lvl8pPr marL="4874727" lvl="7" indent="-406231">
              <a:spcBef>
                <a:spcPts val="2133"/>
              </a:spcBef>
              <a:spcAft>
                <a:spcPts val="0"/>
              </a:spcAft>
              <a:buSzPts val="1200"/>
              <a:buChar char="○"/>
              <a:defRPr sz="1600"/>
            </a:lvl8pPr>
            <a:lvl9pPr marL="5484086" lvl="8" indent="-406231">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804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393" tIns="91393" rIns="91393" bIns="91393"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97664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393" tIns="91393" rIns="91393" bIns="91393"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393" tIns="91393" rIns="91393" bIns="91393" anchor="t" anchorCtr="0">
            <a:noAutofit/>
          </a:bodyPr>
          <a:lstStyle>
            <a:lvl1pPr marL="609331" lvl="0" indent="-406231">
              <a:spcBef>
                <a:spcPts val="0"/>
              </a:spcBef>
              <a:spcAft>
                <a:spcPts val="0"/>
              </a:spcAft>
              <a:buSzPts val="1200"/>
              <a:buChar char="●"/>
              <a:defRPr sz="1600"/>
            </a:lvl1pPr>
            <a:lvl2pPr marL="1218690" lvl="1" indent="-406231">
              <a:spcBef>
                <a:spcPts val="2133"/>
              </a:spcBef>
              <a:spcAft>
                <a:spcPts val="0"/>
              </a:spcAft>
              <a:buSzPts val="1200"/>
              <a:buChar char="○"/>
              <a:defRPr sz="1600"/>
            </a:lvl2pPr>
            <a:lvl3pPr marL="1828029" lvl="2" indent="-406231">
              <a:spcBef>
                <a:spcPts val="2133"/>
              </a:spcBef>
              <a:spcAft>
                <a:spcPts val="0"/>
              </a:spcAft>
              <a:buSzPts val="1200"/>
              <a:buChar char="■"/>
              <a:defRPr sz="1600"/>
            </a:lvl3pPr>
            <a:lvl4pPr marL="2437378" lvl="3" indent="-406231">
              <a:spcBef>
                <a:spcPts val="2133"/>
              </a:spcBef>
              <a:spcAft>
                <a:spcPts val="0"/>
              </a:spcAft>
              <a:buSzPts val="1200"/>
              <a:buChar char="●"/>
              <a:defRPr sz="1600"/>
            </a:lvl4pPr>
            <a:lvl5pPr marL="3046708" lvl="4" indent="-406231">
              <a:spcBef>
                <a:spcPts val="2133"/>
              </a:spcBef>
              <a:spcAft>
                <a:spcPts val="0"/>
              </a:spcAft>
              <a:buSzPts val="1200"/>
              <a:buChar char="○"/>
              <a:defRPr sz="1600"/>
            </a:lvl5pPr>
            <a:lvl6pPr marL="3656039" lvl="5" indent="-406231">
              <a:spcBef>
                <a:spcPts val="2133"/>
              </a:spcBef>
              <a:spcAft>
                <a:spcPts val="0"/>
              </a:spcAft>
              <a:buSzPts val="1200"/>
              <a:buChar char="■"/>
              <a:defRPr sz="1600"/>
            </a:lvl6pPr>
            <a:lvl7pPr marL="4265387" lvl="6" indent="-406231">
              <a:spcBef>
                <a:spcPts val="2133"/>
              </a:spcBef>
              <a:spcAft>
                <a:spcPts val="0"/>
              </a:spcAft>
              <a:buSzPts val="1200"/>
              <a:buChar char="●"/>
              <a:defRPr sz="1600"/>
            </a:lvl7pPr>
            <a:lvl8pPr marL="4874727" lvl="7" indent="-406231">
              <a:spcBef>
                <a:spcPts val="2133"/>
              </a:spcBef>
              <a:spcAft>
                <a:spcPts val="0"/>
              </a:spcAft>
              <a:buSzPts val="1200"/>
              <a:buChar char="○"/>
              <a:defRPr sz="1600"/>
            </a:lvl8pPr>
            <a:lvl9pPr marL="5484086" lvl="8" indent="-406231">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03337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393" tIns="91393" rIns="91393" bIns="91393"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109262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857" tIns="121857" rIns="121857" bIns="121857" anchor="ctr" anchorCtr="0">
            <a:noAutofit/>
          </a:bodyPr>
          <a:lstStyle/>
          <a:p>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393" tIns="91393" rIns="91393" bIns="91393"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393" tIns="91393" rIns="91393" bIns="91393"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393" tIns="91393" rIns="91393" bIns="91393" anchor="ctr" anchorCtr="0">
            <a:noAutofit/>
          </a:bodyPr>
          <a:lstStyle>
            <a:lvl1pPr marL="609331" lvl="0" indent="-456999">
              <a:spcBef>
                <a:spcPts val="0"/>
              </a:spcBef>
              <a:spcAft>
                <a:spcPts val="0"/>
              </a:spcAft>
              <a:buSzPts val="1800"/>
              <a:buChar char="●"/>
              <a:defRPr/>
            </a:lvl1pPr>
            <a:lvl2pPr marL="1218690" lvl="1" indent="-423152">
              <a:spcBef>
                <a:spcPts val="2133"/>
              </a:spcBef>
              <a:spcAft>
                <a:spcPts val="0"/>
              </a:spcAft>
              <a:buSzPts val="1400"/>
              <a:buChar char="○"/>
              <a:defRPr/>
            </a:lvl2pPr>
            <a:lvl3pPr marL="1828029" lvl="2" indent="-423152">
              <a:spcBef>
                <a:spcPts val="2133"/>
              </a:spcBef>
              <a:spcAft>
                <a:spcPts val="0"/>
              </a:spcAft>
              <a:buSzPts val="1400"/>
              <a:buChar char="■"/>
              <a:defRPr/>
            </a:lvl3pPr>
            <a:lvl4pPr marL="2437378" lvl="3" indent="-423152">
              <a:spcBef>
                <a:spcPts val="2133"/>
              </a:spcBef>
              <a:spcAft>
                <a:spcPts val="0"/>
              </a:spcAft>
              <a:buSzPts val="1400"/>
              <a:buChar char="●"/>
              <a:defRPr/>
            </a:lvl4pPr>
            <a:lvl5pPr marL="3046708" lvl="4" indent="-423152">
              <a:spcBef>
                <a:spcPts val="2133"/>
              </a:spcBef>
              <a:spcAft>
                <a:spcPts val="0"/>
              </a:spcAft>
              <a:buSzPts val="1400"/>
              <a:buChar char="○"/>
              <a:defRPr/>
            </a:lvl5pPr>
            <a:lvl6pPr marL="3656039" lvl="5" indent="-423152">
              <a:spcBef>
                <a:spcPts val="2133"/>
              </a:spcBef>
              <a:spcAft>
                <a:spcPts val="0"/>
              </a:spcAft>
              <a:buSzPts val="1400"/>
              <a:buChar char="■"/>
              <a:defRPr/>
            </a:lvl6pPr>
            <a:lvl7pPr marL="4265387" lvl="6" indent="-423152">
              <a:spcBef>
                <a:spcPts val="2133"/>
              </a:spcBef>
              <a:spcAft>
                <a:spcPts val="0"/>
              </a:spcAft>
              <a:buSzPts val="1400"/>
              <a:buChar char="●"/>
              <a:defRPr/>
            </a:lvl7pPr>
            <a:lvl8pPr marL="4874727" lvl="7" indent="-423152">
              <a:spcBef>
                <a:spcPts val="2133"/>
              </a:spcBef>
              <a:spcAft>
                <a:spcPts val="0"/>
              </a:spcAft>
              <a:buSzPts val="1400"/>
              <a:buChar char="○"/>
              <a:defRPr/>
            </a:lvl8pPr>
            <a:lvl9pPr marL="5484086" lvl="8" indent="-423152">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88731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77E23-92C8-4368-AE03-2D1C444F9E1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1049727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393" tIns="91393" rIns="91393" bIns="91393" anchor="ctr" anchorCtr="0">
            <a:noAutofit/>
          </a:bodyPr>
          <a:lstStyle>
            <a:lvl1pPr marL="609331" lvl="0" indent="-304664">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57300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393" tIns="91393" rIns="91393" bIns="91393"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393" tIns="91393" rIns="91393" bIns="91393" anchor="t" anchorCtr="0">
            <a:noAutofit/>
          </a:bodyPr>
          <a:lstStyle>
            <a:lvl1pPr marL="609331" lvl="0" indent="-456999" algn="ctr">
              <a:spcBef>
                <a:spcPts val="0"/>
              </a:spcBef>
              <a:spcAft>
                <a:spcPts val="0"/>
              </a:spcAft>
              <a:buSzPts val="1800"/>
              <a:buChar char="●"/>
              <a:defRPr/>
            </a:lvl1pPr>
            <a:lvl2pPr marL="1218690" lvl="1" indent="-423152" algn="ctr">
              <a:spcBef>
                <a:spcPts val="2133"/>
              </a:spcBef>
              <a:spcAft>
                <a:spcPts val="0"/>
              </a:spcAft>
              <a:buSzPts val="1400"/>
              <a:buChar char="○"/>
              <a:defRPr/>
            </a:lvl2pPr>
            <a:lvl3pPr marL="1828029" lvl="2" indent="-423152" algn="ctr">
              <a:spcBef>
                <a:spcPts val="2133"/>
              </a:spcBef>
              <a:spcAft>
                <a:spcPts val="0"/>
              </a:spcAft>
              <a:buSzPts val="1400"/>
              <a:buChar char="■"/>
              <a:defRPr/>
            </a:lvl3pPr>
            <a:lvl4pPr marL="2437378" lvl="3" indent="-423152" algn="ctr">
              <a:spcBef>
                <a:spcPts val="2133"/>
              </a:spcBef>
              <a:spcAft>
                <a:spcPts val="0"/>
              </a:spcAft>
              <a:buSzPts val="1400"/>
              <a:buChar char="●"/>
              <a:defRPr/>
            </a:lvl4pPr>
            <a:lvl5pPr marL="3046708" lvl="4" indent="-423152" algn="ctr">
              <a:spcBef>
                <a:spcPts val="2133"/>
              </a:spcBef>
              <a:spcAft>
                <a:spcPts val="0"/>
              </a:spcAft>
              <a:buSzPts val="1400"/>
              <a:buChar char="○"/>
              <a:defRPr/>
            </a:lvl5pPr>
            <a:lvl6pPr marL="3656039" lvl="5" indent="-423152" algn="ctr">
              <a:spcBef>
                <a:spcPts val="2133"/>
              </a:spcBef>
              <a:spcAft>
                <a:spcPts val="0"/>
              </a:spcAft>
              <a:buSzPts val="1400"/>
              <a:buChar char="■"/>
              <a:defRPr/>
            </a:lvl6pPr>
            <a:lvl7pPr marL="4265387" lvl="6" indent="-423152" algn="ctr">
              <a:spcBef>
                <a:spcPts val="2133"/>
              </a:spcBef>
              <a:spcAft>
                <a:spcPts val="0"/>
              </a:spcAft>
              <a:buSzPts val="1400"/>
              <a:buChar char="●"/>
              <a:defRPr/>
            </a:lvl7pPr>
            <a:lvl8pPr marL="4874727" lvl="7" indent="-423152" algn="ctr">
              <a:spcBef>
                <a:spcPts val="2133"/>
              </a:spcBef>
              <a:spcAft>
                <a:spcPts val="0"/>
              </a:spcAft>
              <a:buSzPts val="1400"/>
              <a:buChar char="○"/>
              <a:defRPr/>
            </a:lvl8pPr>
            <a:lvl9pPr marL="5484086" lvl="8" indent="-423152"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490814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854658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3" name="Google Shape;13;p2"/>
          <p:cNvSpPr/>
          <p:nvPr/>
        </p:nvSpPr>
        <p:spPr>
          <a:xfrm flipH="1">
            <a:off x="7722886" y="1238059"/>
            <a:ext cx="11381967" cy="4381900"/>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914400" y="1334567"/>
            <a:ext cx="7681200" cy="2395200"/>
          </a:xfrm>
          <a:prstGeom prst="rect">
            <a:avLst/>
          </a:prstGeom>
        </p:spPr>
        <p:txBody>
          <a:bodyPr spcFirstLastPara="1" wrap="square" lIns="91393" tIns="91393" rIns="91393" bIns="91393" anchor="b" anchorCtr="0">
            <a:noAutofit/>
          </a:bodyPr>
          <a:lstStyle>
            <a:lvl1pPr lvl="0">
              <a:spcBef>
                <a:spcPts val="0"/>
              </a:spcBef>
              <a:spcAft>
                <a:spcPts val="0"/>
              </a:spcAft>
              <a:buSzPts val="5200"/>
              <a:buNone/>
              <a:defRPr sz="69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914400" y="3778833"/>
            <a:ext cx="5181600" cy="1056800"/>
          </a:xfrm>
          <a:prstGeom prst="rect">
            <a:avLst/>
          </a:prstGeom>
        </p:spPr>
        <p:txBody>
          <a:bodyPr spcFirstLastPara="1" wrap="square" lIns="91393" tIns="91393" rIns="91393" bIns="91393" anchor="t" anchorCtr="0">
            <a:noAutofit/>
          </a:bodyPr>
          <a:lstStyle>
            <a:lvl1pPr lvl="0">
              <a:lnSpc>
                <a:spcPct val="100000"/>
              </a:lnSpc>
              <a:spcBef>
                <a:spcPts val="0"/>
              </a:spcBef>
              <a:spcAft>
                <a:spcPts val="0"/>
              </a:spcAft>
              <a:buSzPts val="1400"/>
              <a:buNone/>
              <a:defRPr sz="1867"/>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3305284" y="4317707"/>
            <a:ext cx="11381967" cy="4381900"/>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5361916" y="2921779"/>
            <a:ext cx="7133392" cy="3936484"/>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3523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3"/>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06" name="Google Shape;106;p3"/>
          <p:cNvSpPr txBox="1">
            <a:spLocks noGrp="1"/>
          </p:cNvSpPr>
          <p:nvPr>
            <p:ph type="title"/>
          </p:nvPr>
        </p:nvSpPr>
        <p:spPr>
          <a:xfrm>
            <a:off x="914400" y="3337600"/>
            <a:ext cx="5765200" cy="1122400"/>
          </a:xfrm>
          <a:prstGeom prst="rect">
            <a:avLst/>
          </a:prstGeom>
        </p:spPr>
        <p:txBody>
          <a:bodyPr spcFirstLastPara="1" wrap="square" lIns="91393" tIns="91393" rIns="91393" bIns="91393"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7" name="Google Shape;107;p3"/>
          <p:cNvSpPr txBox="1">
            <a:spLocks noGrp="1"/>
          </p:cNvSpPr>
          <p:nvPr>
            <p:ph type="sldNum" idx="12"/>
          </p:nvPr>
        </p:nvSpPr>
        <p:spPr>
          <a:xfrm>
            <a:off x="11296611" y="6217623"/>
            <a:ext cx="731600" cy="524800"/>
          </a:xfrm>
          <a:prstGeom prst="rect">
            <a:avLst/>
          </a:prstGeom>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08" name="Google Shape;108;p3"/>
          <p:cNvSpPr txBox="1">
            <a:spLocks noGrp="1"/>
          </p:cNvSpPr>
          <p:nvPr>
            <p:ph type="title" idx="2" hasCustomPrompt="1"/>
          </p:nvPr>
        </p:nvSpPr>
        <p:spPr>
          <a:xfrm>
            <a:off x="914400" y="1780000"/>
            <a:ext cx="5765200" cy="1557600"/>
          </a:xfrm>
          <a:prstGeom prst="rect">
            <a:avLst/>
          </a:prstGeom>
        </p:spPr>
        <p:txBody>
          <a:bodyPr spcFirstLastPara="1" wrap="square" lIns="91393" tIns="91393" rIns="91393" bIns="91393" anchor="b" anchorCtr="0">
            <a:noAutofit/>
          </a:bodyPr>
          <a:lstStyle>
            <a:lvl1pPr lvl="0" rtl="0">
              <a:spcBef>
                <a:spcPts val="0"/>
              </a:spcBef>
              <a:spcAft>
                <a:spcPts val="0"/>
              </a:spcAft>
              <a:buSzPts val="7000"/>
              <a:buNone/>
              <a:defRPr sz="9333"/>
            </a:lvl1pPr>
            <a:lvl2pPr lvl="1" algn="ctr" rtl="0">
              <a:spcBef>
                <a:spcPts val="0"/>
              </a:spcBef>
              <a:spcAft>
                <a:spcPts val="0"/>
              </a:spcAft>
              <a:buSzPts val="7000"/>
              <a:buNone/>
              <a:defRPr sz="9333"/>
            </a:lvl2pPr>
            <a:lvl3pPr lvl="2" algn="ctr" rtl="0">
              <a:spcBef>
                <a:spcPts val="0"/>
              </a:spcBef>
              <a:spcAft>
                <a:spcPts val="0"/>
              </a:spcAft>
              <a:buSzPts val="7000"/>
              <a:buNone/>
              <a:defRPr sz="9333"/>
            </a:lvl3pPr>
            <a:lvl4pPr lvl="3" algn="ctr" rtl="0">
              <a:spcBef>
                <a:spcPts val="0"/>
              </a:spcBef>
              <a:spcAft>
                <a:spcPts val="0"/>
              </a:spcAft>
              <a:buSzPts val="7000"/>
              <a:buNone/>
              <a:defRPr sz="9333"/>
            </a:lvl4pPr>
            <a:lvl5pPr lvl="4" algn="ctr" rtl="0">
              <a:spcBef>
                <a:spcPts val="0"/>
              </a:spcBef>
              <a:spcAft>
                <a:spcPts val="0"/>
              </a:spcAft>
              <a:buSzPts val="7000"/>
              <a:buNone/>
              <a:defRPr sz="9333"/>
            </a:lvl5pPr>
            <a:lvl6pPr lvl="5" algn="ctr" rtl="0">
              <a:spcBef>
                <a:spcPts val="0"/>
              </a:spcBef>
              <a:spcAft>
                <a:spcPts val="0"/>
              </a:spcAft>
              <a:buSzPts val="7000"/>
              <a:buNone/>
              <a:defRPr sz="9333"/>
            </a:lvl6pPr>
            <a:lvl7pPr lvl="6" algn="ctr" rtl="0">
              <a:spcBef>
                <a:spcPts val="0"/>
              </a:spcBef>
              <a:spcAft>
                <a:spcPts val="0"/>
              </a:spcAft>
              <a:buSzPts val="7000"/>
              <a:buNone/>
              <a:defRPr sz="9333"/>
            </a:lvl7pPr>
            <a:lvl8pPr lvl="7" algn="ctr" rtl="0">
              <a:spcBef>
                <a:spcPts val="0"/>
              </a:spcBef>
              <a:spcAft>
                <a:spcPts val="0"/>
              </a:spcAft>
              <a:buSzPts val="7000"/>
              <a:buNone/>
              <a:defRPr sz="9333"/>
            </a:lvl8pPr>
            <a:lvl9pPr lvl="8" algn="ctr" rtl="0">
              <a:spcBef>
                <a:spcPts val="0"/>
              </a:spcBef>
              <a:spcAft>
                <a:spcPts val="0"/>
              </a:spcAft>
              <a:buSzPts val="7000"/>
              <a:buNone/>
              <a:defRPr sz="9333"/>
            </a:lvl9pPr>
          </a:lstStyle>
          <a:p>
            <a:r>
              <a:t>xx%</a:t>
            </a:r>
          </a:p>
        </p:txBody>
      </p:sp>
      <p:sp>
        <p:nvSpPr>
          <p:cNvPr id="109" name="Google Shape;109;p3"/>
          <p:cNvSpPr txBox="1">
            <a:spLocks noGrp="1"/>
          </p:cNvSpPr>
          <p:nvPr>
            <p:ph type="subTitle" idx="1"/>
          </p:nvPr>
        </p:nvSpPr>
        <p:spPr>
          <a:xfrm>
            <a:off x="914400" y="4460000"/>
            <a:ext cx="5765200" cy="618000"/>
          </a:xfrm>
          <a:prstGeom prst="rect">
            <a:avLst/>
          </a:prstGeom>
        </p:spPr>
        <p:txBody>
          <a:bodyPr spcFirstLastPara="1" wrap="square" lIns="91393" tIns="91393" rIns="91393" bIns="91393"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8190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393" tIns="91393" rIns="91393" bIns="91393"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393" tIns="91393" rIns="91393" bIns="91393" anchor="t" anchorCtr="0">
            <a:noAutofit/>
          </a:bodyPr>
          <a:lstStyle>
            <a:lvl1pPr marL="609331" lvl="0" indent="-406231">
              <a:spcBef>
                <a:spcPts val="0"/>
              </a:spcBef>
              <a:spcAft>
                <a:spcPts val="0"/>
              </a:spcAft>
              <a:buClr>
                <a:srgbClr val="434343"/>
              </a:buClr>
              <a:buSzPts val="1200"/>
              <a:buFont typeface="Livvic"/>
              <a:buAutoNum type="arabicPeriod"/>
              <a:defRPr sz="1467"/>
            </a:lvl1pPr>
            <a:lvl2pPr marL="1218690" lvl="1" indent="-406231">
              <a:spcBef>
                <a:spcPts val="0"/>
              </a:spcBef>
              <a:spcAft>
                <a:spcPts val="0"/>
              </a:spcAft>
              <a:buClr>
                <a:srgbClr val="434343"/>
              </a:buClr>
              <a:buSzPts val="1200"/>
              <a:buFont typeface="Roboto Condensed Light"/>
              <a:buAutoNum type="alphaLcPeriod"/>
              <a:defRPr/>
            </a:lvl2pPr>
            <a:lvl3pPr marL="1828029" lvl="2" indent="-406231">
              <a:spcBef>
                <a:spcPts val="0"/>
              </a:spcBef>
              <a:spcAft>
                <a:spcPts val="0"/>
              </a:spcAft>
              <a:buClr>
                <a:srgbClr val="434343"/>
              </a:buClr>
              <a:buSzPts val="1200"/>
              <a:buFont typeface="Roboto Condensed Light"/>
              <a:buAutoNum type="romanLcPeriod"/>
              <a:defRPr/>
            </a:lvl3pPr>
            <a:lvl4pPr marL="2437378" lvl="3" indent="-406231">
              <a:spcBef>
                <a:spcPts val="0"/>
              </a:spcBef>
              <a:spcAft>
                <a:spcPts val="0"/>
              </a:spcAft>
              <a:buClr>
                <a:srgbClr val="434343"/>
              </a:buClr>
              <a:buSzPts val="1200"/>
              <a:buFont typeface="Roboto Condensed Light"/>
              <a:buAutoNum type="arabicPeriod"/>
              <a:defRPr/>
            </a:lvl4pPr>
            <a:lvl5pPr marL="3046708" lvl="4" indent="-406231">
              <a:spcBef>
                <a:spcPts val="0"/>
              </a:spcBef>
              <a:spcAft>
                <a:spcPts val="0"/>
              </a:spcAft>
              <a:buClr>
                <a:srgbClr val="434343"/>
              </a:buClr>
              <a:buSzPts val="1200"/>
              <a:buFont typeface="Roboto Condensed Light"/>
              <a:buAutoNum type="alphaLcPeriod"/>
              <a:defRPr/>
            </a:lvl5pPr>
            <a:lvl6pPr marL="3656039" lvl="5" indent="-406231">
              <a:spcBef>
                <a:spcPts val="0"/>
              </a:spcBef>
              <a:spcAft>
                <a:spcPts val="0"/>
              </a:spcAft>
              <a:buClr>
                <a:srgbClr val="434343"/>
              </a:buClr>
              <a:buSzPts val="1200"/>
              <a:buFont typeface="Roboto Condensed Light"/>
              <a:buAutoNum type="romanLcPeriod"/>
              <a:defRPr/>
            </a:lvl6pPr>
            <a:lvl7pPr marL="4265387" lvl="6" indent="-406231">
              <a:spcBef>
                <a:spcPts val="0"/>
              </a:spcBef>
              <a:spcAft>
                <a:spcPts val="0"/>
              </a:spcAft>
              <a:buClr>
                <a:srgbClr val="434343"/>
              </a:buClr>
              <a:buSzPts val="1200"/>
              <a:buFont typeface="Roboto Condensed Light"/>
              <a:buAutoNum type="arabicPeriod"/>
              <a:defRPr/>
            </a:lvl7pPr>
            <a:lvl8pPr marL="4874727" lvl="7" indent="-406231">
              <a:spcBef>
                <a:spcPts val="0"/>
              </a:spcBef>
              <a:spcAft>
                <a:spcPts val="0"/>
              </a:spcAft>
              <a:buClr>
                <a:srgbClr val="434343"/>
              </a:buClr>
              <a:buSzPts val="1200"/>
              <a:buFont typeface="Roboto Condensed Light"/>
              <a:buAutoNum type="alphaLcPeriod"/>
              <a:defRPr/>
            </a:lvl8pPr>
            <a:lvl9pPr marL="5484086" lvl="8" indent="-406231">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5575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7"/>
        <p:cNvGrpSpPr/>
        <p:nvPr/>
      </p:nvGrpSpPr>
      <p:grpSpPr>
        <a:xfrm>
          <a:off x="0" y="0"/>
          <a:ext cx="0" cy="0"/>
          <a:chOff x="0" y="0"/>
          <a:chExt cx="0" cy="0"/>
        </a:xfrm>
      </p:grpSpPr>
      <p:sp>
        <p:nvSpPr>
          <p:cNvPr id="128" name="Google Shape;128;p6"/>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914400" y="593367"/>
            <a:ext cx="10363200" cy="763600"/>
          </a:xfrm>
          <a:prstGeom prst="rect">
            <a:avLst/>
          </a:prstGeom>
        </p:spPr>
        <p:txBody>
          <a:bodyPr spcFirstLastPara="1" wrap="square" lIns="91393" tIns="91393" rIns="91393" bIns="91393"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11296611" y="6217623"/>
            <a:ext cx="731600" cy="524800"/>
          </a:xfrm>
          <a:prstGeom prst="rect">
            <a:avLst/>
          </a:prstGeom>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5069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7"/>
        <p:cNvGrpSpPr/>
        <p:nvPr/>
      </p:nvGrpSpPr>
      <p:grpSpPr>
        <a:xfrm>
          <a:off x="0" y="0"/>
          <a:ext cx="0" cy="0"/>
          <a:chOff x="0" y="0"/>
          <a:chExt cx="0" cy="0"/>
        </a:xfrm>
      </p:grpSpPr>
      <p:sp>
        <p:nvSpPr>
          <p:cNvPr id="148" name="Google Shape;148;p9"/>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grpSp>
        <p:nvGrpSpPr>
          <p:cNvPr id="151" name="Google Shape;151;p9"/>
          <p:cNvGrpSpPr/>
          <p:nvPr/>
        </p:nvGrpSpPr>
        <p:grpSpPr>
          <a:xfrm>
            <a:off x="885341" y="715156"/>
            <a:ext cx="9938083" cy="5530305"/>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 name="Google Shape;166;p9"/>
          <p:cNvSpPr txBox="1">
            <a:spLocks noGrp="1"/>
          </p:cNvSpPr>
          <p:nvPr>
            <p:ph type="title"/>
          </p:nvPr>
        </p:nvSpPr>
        <p:spPr>
          <a:xfrm>
            <a:off x="3399200" y="1993800"/>
            <a:ext cx="5393600" cy="986000"/>
          </a:xfrm>
          <a:prstGeom prst="rect">
            <a:avLst/>
          </a:prstGeom>
        </p:spPr>
        <p:txBody>
          <a:bodyPr spcFirstLastPara="1" wrap="square" lIns="91393" tIns="91393" rIns="91393" bIns="91393"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7" name="Google Shape;167;p9"/>
          <p:cNvSpPr txBox="1">
            <a:spLocks noGrp="1"/>
          </p:cNvSpPr>
          <p:nvPr>
            <p:ph type="subTitle" idx="1"/>
          </p:nvPr>
        </p:nvSpPr>
        <p:spPr>
          <a:xfrm>
            <a:off x="3399200" y="2979800"/>
            <a:ext cx="5393600" cy="1884400"/>
          </a:xfrm>
          <a:prstGeom prst="rect">
            <a:avLst/>
          </a:prstGeom>
        </p:spPr>
        <p:txBody>
          <a:bodyPr spcFirstLastPara="1" wrap="square" lIns="91393" tIns="91393" rIns="91393" bIns="91393"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11296611" y="6217623"/>
            <a:ext cx="731600" cy="524800"/>
          </a:xfrm>
          <a:prstGeom prst="rect">
            <a:avLst/>
          </a:prstGeom>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1060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1" y="715156"/>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393" tIns="91393" rIns="91393" bIns="91393"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83313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11296611" y="6217623"/>
            <a:ext cx="731600" cy="524800"/>
          </a:xfrm>
          <a:prstGeom prst="rect">
            <a:avLst/>
          </a:prstGeom>
        </p:spPr>
        <p:txBody>
          <a:bodyPr spcFirstLastPara="1" wrap="square" lIns="91393" tIns="91393" rIns="91393" bIns="9139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363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377E23-92C8-4368-AE03-2D1C444F9E1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277254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
        <p:cNvGrpSpPr/>
        <p:nvPr/>
      </p:nvGrpSpPr>
      <p:grpSpPr>
        <a:xfrm>
          <a:off x="0" y="0"/>
          <a:ext cx="0" cy="0"/>
          <a:chOff x="0" y="0"/>
          <a:chExt cx="0" cy="0"/>
        </a:xfrm>
      </p:grpSpPr>
      <p:sp>
        <p:nvSpPr>
          <p:cNvPr id="209" name="Google Shape;209;p14"/>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12" name="Google Shape;212;p14"/>
          <p:cNvSpPr txBox="1">
            <a:spLocks noGrp="1"/>
          </p:cNvSpPr>
          <p:nvPr>
            <p:ph type="title"/>
          </p:nvPr>
        </p:nvSpPr>
        <p:spPr>
          <a:xfrm>
            <a:off x="4692800" y="4023351"/>
            <a:ext cx="2806400" cy="546000"/>
          </a:xfrm>
          <a:prstGeom prst="rect">
            <a:avLst/>
          </a:prstGeom>
        </p:spPr>
        <p:txBody>
          <a:bodyPr spcFirstLastPara="1" wrap="square" lIns="91393" tIns="91393" rIns="91393" bIns="91393" anchor="t" anchorCtr="0">
            <a:noAutofit/>
          </a:bodyPr>
          <a:lstStyle>
            <a:lvl1pPr lvl="0" algn="ctr">
              <a:spcBef>
                <a:spcPts val="0"/>
              </a:spcBef>
              <a:spcAft>
                <a:spcPts val="0"/>
              </a:spcAft>
              <a:buSzPts val="2800"/>
              <a:buNone/>
              <a:defRPr sz="2133">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865200" y="2288651"/>
            <a:ext cx="8461600" cy="15092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667"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3972502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393" tIns="91393" rIns="91393" bIns="91393"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393" tIns="91393" rIns="91393" bIns="91393"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46144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253"/>
        <p:cNvGrpSpPr/>
        <p:nvPr/>
      </p:nvGrpSpPr>
      <p:grpSpPr>
        <a:xfrm>
          <a:off x="0" y="0"/>
          <a:ext cx="0" cy="0"/>
          <a:chOff x="0" y="0"/>
          <a:chExt cx="0" cy="0"/>
        </a:xfrm>
      </p:grpSpPr>
      <p:sp>
        <p:nvSpPr>
          <p:cNvPr id="254" name="Google Shape;254;p19"/>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55" name="Google Shape;255;p19"/>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56" name="Google Shape;256;p19"/>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257" name="Google Shape;257;p19"/>
          <p:cNvSpPr txBox="1">
            <a:spLocks noGrp="1"/>
          </p:cNvSpPr>
          <p:nvPr>
            <p:ph type="title"/>
          </p:nvPr>
        </p:nvSpPr>
        <p:spPr>
          <a:xfrm>
            <a:off x="914400" y="1104000"/>
            <a:ext cx="4288800" cy="1007600"/>
          </a:xfrm>
          <a:prstGeom prst="rect">
            <a:avLst/>
          </a:prstGeom>
        </p:spPr>
        <p:txBody>
          <a:bodyPr spcFirstLastPara="1" wrap="square" lIns="91393" tIns="91393" rIns="91393" bIns="91393" anchor="b" anchorCtr="0">
            <a:noAutofit/>
          </a:bodyPr>
          <a:lstStyle>
            <a:lvl1pPr lvl="0"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58" name="Google Shape;258;p19"/>
          <p:cNvSpPr txBox="1">
            <a:spLocks noGrp="1"/>
          </p:cNvSpPr>
          <p:nvPr>
            <p:ph type="subTitle" idx="1"/>
          </p:nvPr>
        </p:nvSpPr>
        <p:spPr>
          <a:xfrm>
            <a:off x="914400" y="2111600"/>
            <a:ext cx="4288800" cy="3642400"/>
          </a:xfrm>
          <a:prstGeom prst="rect">
            <a:avLst/>
          </a:prstGeom>
        </p:spPr>
        <p:txBody>
          <a:bodyPr spcFirstLastPara="1" wrap="square" lIns="91393" tIns="91393" rIns="91393" bIns="91393"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91548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2"/>
        <p:cNvGrpSpPr/>
        <p:nvPr/>
      </p:nvGrpSpPr>
      <p:grpSpPr>
        <a:xfrm>
          <a:off x="0" y="0"/>
          <a:ext cx="0" cy="0"/>
          <a:chOff x="0" y="0"/>
          <a:chExt cx="0" cy="0"/>
        </a:xfrm>
      </p:grpSpPr>
      <p:sp>
        <p:nvSpPr>
          <p:cNvPr id="303" name="Google Shape;303;p25"/>
          <p:cNvSpPr/>
          <p:nvPr/>
        </p:nvSpPr>
        <p:spPr>
          <a:xfrm>
            <a:off x="-100" y="3"/>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304" name="Google Shape;304;p25"/>
          <p:cNvSpPr/>
          <p:nvPr/>
        </p:nvSpPr>
        <p:spPr>
          <a:xfrm>
            <a:off x="443214" y="226823"/>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
        <p:nvSpPr>
          <p:cNvPr id="305" name="Google Shape;305;p2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857" tIns="121857" rIns="121857" bIns="12185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5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377E23-92C8-4368-AE03-2D1C444F9E1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106064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377E23-92C8-4368-AE03-2D1C444F9E14}"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372520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377E23-92C8-4368-AE03-2D1C444F9E14}"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175840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7E23-92C8-4368-AE03-2D1C444F9E14}"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401750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77E23-92C8-4368-AE03-2D1C444F9E1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5487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77E23-92C8-4368-AE03-2D1C444F9E1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A5523-244F-41F9-BA84-998DB0203821}" type="slidenum">
              <a:rPr lang="en-US" smtClean="0"/>
              <a:t>‹#›</a:t>
            </a:fld>
            <a:endParaRPr lang="en-US"/>
          </a:p>
        </p:txBody>
      </p:sp>
    </p:spTree>
    <p:extLst>
      <p:ext uri="{BB962C8B-B14F-4D97-AF65-F5344CB8AC3E}">
        <p14:creationId xmlns:p14="http://schemas.microsoft.com/office/powerpoint/2010/main" val="390314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7E23-92C8-4368-AE03-2D1C444F9E14}"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A5523-244F-41F9-BA84-998DB0203821}" type="slidenum">
              <a:rPr lang="en-US" smtClean="0"/>
              <a:t>‹#›</a:t>
            </a:fld>
            <a:endParaRPr lang="en-US"/>
          </a:p>
        </p:txBody>
      </p:sp>
    </p:spTree>
    <p:extLst>
      <p:ext uri="{BB962C8B-B14F-4D97-AF65-F5344CB8AC3E}">
        <p14:creationId xmlns:p14="http://schemas.microsoft.com/office/powerpoint/2010/main" val="246516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393" tIns="91393" rIns="91393" bIns="91393"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393" tIns="91393" rIns="91393" bIns="91393"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4014712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393" tIns="91393" rIns="91393" bIns="91393"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393" tIns="91393" rIns="91393" bIns="91393"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393" tIns="91393" rIns="91393" bIns="91393"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676656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slide" Target="slide22.xml"/><Relationship Id="rId5" Type="http://schemas.openxmlformats.org/officeDocument/2006/relationships/slide" Target="slide26.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32.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1.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451EA-0B93-C24A-8B7D-81615AA8BEE1}"/>
              </a:ext>
            </a:extLst>
          </p:cNvPr>
          <p:cNvSpPr/>
          <p:nvPr/>
        </p:nvSpPr>
        <p:spPr>
          <a:xfrm>
            <a:off x="432607" y="2626249"/>
            <a:ext cx="3969035" cy="360996"/>
          </a:xfrm>
          <a:prstGeom prst="rect">
            <a:avLst/>
          </a:prstGeom>
        </p:spPr>
        <p:txBody>
          <a:bodyPr wrap="none">
            <a:spAutoFit/>
          </a:bodyPr>
          <a:lstStyle/>
          <a:p>
            <a:pPr marL="397510" marR="45720" indent="5715">
              <a:lnSpc>
                <a:spcPct val="97000"/>
              </a:lnSpc>
              <a:spcBef>
                <a:spcPts val="145"/>
              </a:spcBef>
              <a:spcAft>
                <a:spcPts val="0"/>
              </a:spcAft>
            </a:pPr>
            <a:r>
              <a:rPr lang="en-VN" dirty="0">
                <a:solidFill>
                  <a:srgbClr val="000000"/>
                </a:solidFill>
                <a:latin typeface="Times New Roman" panose="02020603050405020304" pitchFamily="18" charset="0"/>
                <a:ea typeface="Times New Roman" panose="02020603050405020304" pitchFamily="18" charset="0"/>
              </a:rPr>
              <a:t>Hình 1: </a:t>
            </a:r>
            <a:r>
              <a:rPr lang="en-US" dirty="0" err="1">
                <a:solidFill>
                  <a:srgbClr val="212529"/>
                </a:solidFill>
                <a:latin typeface="Times New Roman" panose="02020603050405020304" pitchFamily="18" charset="0"/>
                <a:ea typeface="Times New Roman" panose="02020603050405020304" pitchFamily="18" charset="0"/>
              </a:rPr>
              <a:t>Lễ</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hội</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tắm</a:t>
            </a:r>
            <a:r>
              <a:rPr lang="vi-VN" dirty="0">
                <a:solidFill>
                  <a:srgbClr val="212529"/>
                </a:solidFill>
                <a:latin typeface="Times New Roman" panose="02020603050405020304" pitchFamily="18" charset="0"/>
                <a:ea typeface="Times New Roman" panose="02020603050405020304" pitchFamily="18" charset="0"/>
              </a:rPr>
              <a:t> nước</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sông</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Hằng</a:t>
            </a:r>
            <a:endParaRPr lang="en-VN" sz="1400" dirty="0">
              <a:effectLst/>
              <a:latin typeface="Arial" panose="020B0604020202020204" pitchFamily="34" charset="0"/>
              <a:ea typeface="Arial" panose="020B0604020202020204" pitchFamily="34" charset="0"/>
            </a:endParaRPr>
          </a:p>
        </p:txBody>
      </p:sp>
      <p:sp>
        <p:nvSpPr>
          <p:cNvPr id="3" name="Action Button: Help 2">
            <a:hlinkClick r:id="" action="ppaction://noaction" highlightClick="1"/>
            <a:extLst>
              <a:ext uri="{FF2B5EF4-FFF2-40B4-BE49-F238E27FC236}">
                <a16:creationId xmlns:a16="http://schemas.microsoft.com/office/drawing/2014/main" id="{B09DA65D-9F64-7A45-9D12-F17A54C94C2D}"/>
              </a:ext>
            </a:extLst>
          </p:cNvPr>
          <p:cNvSpPr/>
          <p:nvPr/>
        </p:nvSpPr>
        <p:spPr>
          <a:xfrm>
            <a:off x="4472496" y="1892685"/>
            <a:ext cx="2823530" cy="2449254"/>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vì</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lễ</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giáo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hút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người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VN" sz="2400" dirty="0">
              <a:solidFill>
                <a:srgbClr val="2212C0"/>
              </a:solidFill>
              <a:latin typeface="Times New Roman" panose="02020603050405020304" pitchFamily="18" charset="0"/>
              <a:cs typeface="Times New Roman" panose="02020603050405020304" pitchFamily="18" charset="0"/>
            </a:endParaRPr>
          </a:p>
        </p:txBody>
      </p:sp>
      <p:pic>
        <p:nvPicPr>
          <p:cNvPr id="15" name="Picture 2" descr="Lễ hội Kumbh Mela | Tạp chí điện tử Thế giới Di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46" y="0"/>
            <a:ext cx="4150639" cy="24699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ánh địa bên sông Hằng và nguồn gốc hỏa táng ở Ấn Độ - Vn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7" y="3683726"/>
            <a:ext cx="4396799" cy="27041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224018" y="6396335"/>
            <a:ext cx="1863634"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Sông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Hằng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ơn 20 triệu người Hindu tham gia Lễ hội Kumbh Mela ở Ấn Độ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508" y="0"/>
            <a:ext cx="4806491" cy="327442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BE451EA-0B93-C24A-8B7D-81615AA8BEE1}"/>
              </a:ext>
            </a:extLst>
          </p:cNvPr>
          <p:cNvSpPr/>
          <p:nvPr/>
        </p:nvSpPr>
        <p:spPr>
          <a:xfrm>
            <a:off x="7812364" y="3402527"/>
            <a:ext cx="4142160" cy="360996"/>
          </a:xfrm>
          <a:prstGeom prst="rect">
            <a:avLst/>
          </a:prstGeom>
        </p:spPr>
        <p:txBody>
          <a:bodyPr wrap="none">
            <a:spAutoFit/>
          </a:bodyPr>
          <a:lstStyle/>
          <a:p>
            <a:pPr marL="397510" marR="45720" indent="5715">
              <a:lnSpc>
                <a:spcPct val="97000"/>
              </a:lnSpc>
              <a:spcBef>
                <a:spcPts val="145"/>
              </a:spcBef>
              <a:spcAft>
                <a:spcPts val="0"/>
              </a:spcAft>
            </a:pPr>
            <a:r>
              <a:rPr lang="en-VN" dirty="0">
                <a:solidFill>
                  <a:srgbClr val="000000"/>
                </a:solidFill>
                <a:latin typeface="Times New Roman" panose="02020603050405020304" pitchFamily="18" charset="0"/>
                <a:ea typeface="Times New Roman" panose="02020603050405020304" pitchFamily="18" charset="0"/>
              </a:rPr>
              <a:t>Hình </a:t>
            </a:r>
            <a:r>
              <a:rPr lang="en-US" dirty="0">
                <a:solidFill>
                  <a:srgbClr val="000000"/>
                </a:solidFill>
                <a:latin typeface="Times New Roman" panose="02020603050405020304" pitchFamily="18" charset="0"/>
                <a:ea typeface="Times New Roman" panose="02020603050405020304" pitchFamily="18" charset="0"/>
              </a:rPr>
              <a:t>2,3</a:t>
            </a:r>
            <a:r>
              <a:rPr lang="en-VN" dirty="0">
                <a:solidFill>
                  <a:srgbClr val="000000"/>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Lễ</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hội</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tắm</a:t>
            </a:r>
            <a:r>
              <a:rPr lang="vi-VN" dirty="0">
                <a:solidFill>
                  <a:srgbClr val="212529"/>
                </a:solidFill>
                <a:latin typeface="Times New Roman" panose="02020603050405020304" pitchFamily="18" charset="0"/>
                <a:ea typeface="Times New Roman" panose="02020603050405020304" pitchFamily="18" charset="0"/>
              </a:rPr>
              <a:t> nước</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sông</a:t>
            </a:r>
            <a:r>
              <a:rPr lang="en-US" dirty="0">
                <a:solidFill>
                  <a:srgbClr val="212529"/>
                </a:solidFill>
                <a:latin typeface="Times New Roman" panose="02020603050405020304" pitchFamily="18" charset="0"/>
                <a:ea typeface="Times New Roman" panose="02020603050405020304" pitchFamily="18" charset="0"/>
              </a:rPr>
              <a:t> </a:t>
            </a:r>
            <a:r>
              <a:rPr lang="en-US" dirty="0" err="1">
                <a:solidFill>
                  <a:srgbClr val="212529"/>
                </a:solidFill>
                <a:latin typeface="Times New Roman" panose="02020603050405020304" pitchFamily="18" charset="0"/>
                <a:ea typeface="Times New Roman" panose="02020603050405020304" pitchFamily="18" charset="0"/>
              </a:rPr>
              <a:t>Hằng</a:t>
            </a:r>
            <a:endParaRPr lang="en-VN" sz="1400" dirty="0">
              <a:effectLst/>
              <a:latin typeface="Arial" panose="020B0604020202020204" pitchFamily="34" charset="0"/>
              <a:ea typeface="Arial" panose="020B0604020202020204" pitchFamily="34" charset="0"/>
            </a:endParaRPr>
          </a:p>
        </p:txBody>
      </p:sp>
      <p:pic>
        <p:nvPicPr>
          <p:cNvPr id="1028" name="Picture 4" descr="Hơn 40 thi thể nghi là nạn nhân COVID-19 dạt vào bờ sông Hằng - Báo Công an  Nhân dân điện t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508" y="3924757"/>
            <a:ext cx="4673460" cy="273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472753" cy="3315395"/>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Calibri" panose="020F0502020204030204" pitchFamily="34" charset="0"/>
                <a:cs typeface="Calibri" panose="020F0502020204030204" pitchFamily="34" charset="0"/>
              </a:rPr>
              <a:t>Tư</a:t>
            </a:r>
            <a:r>
              <a:rPr lang="en-US" sz="2200" b="1" dirty="0">
                <a:solidFill>
                  <a:srgbClr val="C00000"/>
                </a:solidFill>
                <a:latin typeface="Calibri" panose="020F0502020204030204" pitchFamily="34" charset="0"/>
                <a:cs typeface="Calibri" panose="020F0502020204030204" pitchFamily="34" charset="0"/>
              </a:rPr>
              <a:t> </a:t>
            </a:r>
            <a:r>
              <a:rPr lang="en-US" sz="2200" b="1" dirty="0" err="1">
                <a:solidFill>
                  <a:srgbClr val="C00000"/>
                </a:solidFill>
                <a:latin typeface="Calibri" panose="020F0502020204030204" pitchFamily="34" charset="0"/>
                <a:cs typeface="Calibri" panose="020F0502020204030204" pitchFamily="34" charset="0"/>
              </a:rPr>
              <a:t>liệu</a:t>
            </a:r>
            <a:r>
              <a:rPr lang="en-US" sz="2200" b="1" dirty="0">
                <a:solidFill>
                  <a:srgbClr val="C00000"/>
                </a:solidFill>
                <a:latin typeface="Calibri" panose="020F0502020204030204" pitchFamily="34" charset="0"/>
                <a:cs typeface="Calibri" panose="020F0502020204030204" pitchFamily="34" charset="0"/>
              </a:rPr>
              <a:t> 1:</a:t>
            </a:r>
          </a:p>
          <a:p>
            <a:pPr algn="just">
              <a:lnSpc>
                <a:spcPct val="120000"/>
              </a:lnSpc>
            </a:pPr>
            <a:r>
              <a:rPr lang="en-US" sz="2200" dirty="0">
                <a:solidFill>
                  <a:srgbClr val="404040"/>
                </a:solidFill>
                <a:latin typeface="Calibri" panose="020F0502020204030204" pitchFamily="34" charset="0"/>
                <a:cs typeface="Calibri" panose="020F0502020204030204" pitchFamily="34" charset="0"/>
              </a:rPr>
              <a:t>“</a:t>
            </a:r>
            <a:r>
              <a:rPr lang="vi-VN" sz="2200" dirty="0">
                <a:solidFill>
                  <a:srgbClr val="404040"/>
                </a:solidFill>
                <a:latin typeface="Calibri" panose="020F0502020204030204" pitchFamily="34" charset="0"/>
                <a:cs typeface="Calibri" panose="020F0502020204030204" pitchFamily="34"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dirty="0">
                <a:solidFill>
                  <a:srgbClr val="404040"/>
                </a:solidFill>
                <a:latin typeface="Calibri" panose="020F0502020204030204" pitchFamily="34" charset="0"/>
                <a:cs typeface="Calibri" panose="020F0502020204030204" pitchFamily="34" charset="0"/>
              </a:rPr>
              <a:t>”</a:t>
            </a:r>
          </a:p>
          <a:p>
            <a:pPr algn="just">
              <a:lnSpc>
                <a:spcPct val="120000"/>
              </a:lnSpc>
            </a:pPr>
            <a:r>
              <a:rPr lang="en-US" sz="2200" b="1" dirty="0">
                <a:solidFill>
                  <a:srgbClr val="404040"/>
                </a:solidFill>
                <a:latin typeface="Calibri" panose="020F0502020204030204" pitchFamily="34" charset="0"/>
                <a:cs typeface="Calibri" panose="020F0502020204030204" pitchFamily="34" charset="0"/>
              </a:rPr>
              <a:t>(</a:t>
            </a:r>
            <a:r>
              <a:rPr lang="en-US" sz="2200" b="1" dirty="0" err="1">
                <a:solidFill>
                  <a:srgbClr val="404040"/>
                </a:solidFill>
                <a:latin typeface="Calibri" panose="020F0502020204030204" pitchFamily="34" charset="0"/>
                <a:cs typeface="Calibri" panose="020F0502020204030204" pitchFamily="34" charset="0"/>
              </a:rPr>
              <a:t>Trích</a:t>
            </a:r>
            <a:r>
              <a:rPr lang="en-US" sz="2200" b="1" dirty="0">
                <a:solidFill>
                  <a:srgbClr val="404040"/>
                </a:solidFill>
                <a:latin typeface="Calibri" panose="020F0502020204030204" pitchFamily="34" charset="0"/>
                <a:cs typeface="Calibri" panose="020F0502020204030204" pitchFamily="34" charset="0"/>
              </a:rPr>
              <a:t> </a:t>
            </a:r>
            <a:r>
              <a:rPr lang="en-US" sz="2200" b="1" dirty="0" err="1">
                <a:solidFill>
                  <a:srgbClr val="404040"/>
                </a:solidFill>
                <a:latin typeface="Calibri" panose="020F0502020204030204" pitchFamily="34" charset="0"/>
                <a:cs typeface="Calibri" panose="020F0502020204030204" pitchFamily="34" charset="0"/>
              </a:rPr>
              <a:t>luật</a:t>
            </a:r>
            <a:r>
              <a:rPr lang="en-US" sz="2200" b="1" dirty="0">
                <a:solidFill>
                  <a:srgbClr val="404040"/>
                </a:solidFill>
                <a:latin typeface="Calibri" panose="020F0502020204030204" pitchFamily="34" charset="0"/>
                <a:cs typeface="Calibri" panose="020F0502020204030204" pitchFamily="34" charset="0"/>
              </a:rPr>
              <a:t> Manu)</a:t>
            </a:r>
            <a:endParaRPr lang="en-US" sz="2200" b="1" dirty="0">
              <a:latin typeface="Calibri" panose="020F0502020204030204" pitchFamily="34" charset="0"/>
              <a:cs typeface="Calibri" panose="020F0502020204030204" pitchFamily="34" charset="0"/>
            </a:endParaRPr>
          </a:p>
        </p:txBody>
      </p:sp>
      <p:sp>
        <p:nvSpPr>
          <p:cNvPr id="7" name="Rectangle 6"/>
          <p:cNvSpPr/>
          <p:nvPr/>
        </p:nvSpPr>
        <p:spPr>
          <a:xfrm>
            <a:off x="6318912" y="3968901"/>
            <a:ext cx="5568288" cy="2502865"/>
          </a:xfrm>
          <a:prstGeom prst="rect">
            <a:avLst/>
          </a:prstGeom>
          <a:solidFill>
            <a:srgbClr val="99FFCC"/>
          </a:solidFill>
          <a:ln>
            <a:solidFill>
              <a:srgbClr val="002060"/>
            </a:solidFill>
          </a:ln>
        </p:spPr>
        <p:txBody>
          <a:bodyPr wrap="square">
            <a:spAutoFit/>
          </a:bodyPr>
          <a:lstStyle/>
          <a:p>
            <a:pPr algn="just">
              <a:lnSpc>
                <a:spcPct val="120000"/>
              </a:lnSpc>
            </a:pPr>
            <a:r>
              <a:rPr lang="en-US" sz="2200" b="1" dirty="0" err="1">
                <a:solidFill>
                  <a:srgbClr val="C00000"/>
                </a:solidFill>
                <a:latin typeface="Calibri" panose="020F0502020204030204" pitchFamily="34" charset="0"/>
                <a:cs typeface="Calibri" panose="020F0502020204030204" pitchFamily="34" charset="0"/>
              </a:rPr>
              <a:t>Tư</a:t>
            </a:r>
            <a:r>
              <a:rPr lang="en-US" sz="2200" b="1" dirty="0">
                <a:solidFill>
                  <a:srgbClr val="C00000"/>
                </a:solidFill>
                <a:latin typeface="Calibri" panose="020F0502020204030204" pitchFamily="34" charset="0"/>
                <a:cs typeface="Calibri" panose="020F0502020204030204" pitchFamily="34" charset="0"/>
              </a:rPr>
              <a:t> </a:t>
            </a:r>
            <a:r>
              <a:rPr lang="en-US" sz="2200" b="1" dirty="0" err="1">
                <a:solidFill>
                  <a:srgbClr val="C00000"/>
                </a:solidFill>
                <a:latin typeface="Calibri" panose="020F0502020204030204" pitchFamily="34" charset="0"/>
                <a:cs typeface="Calibri" panose="020F0502020204030204" pitchFamily="34" charset="0"/>
              </a:rPr>
              <a:t>liệu</a:t>
            </a:r>
            <a:r>
              <a:rPr lang="en-US" sz="2200" b="1" dirty="0">
                <a:solidFill>
                  <a:srgbClr val="C00000"/>
                </a:solidFill>
                <a:latin typeface="Calibri" panose="020F0502020204030204" pitchFamily="34" charset="0"/>
                <a:cs typeface="Calibri" panose="020F0502020204030204" pitchFamily="34" charset="0"/>
              </a:rPr>
              <a:t> 2:</a:t>
            </a:r>
          </a:p>
          <a:p>
            <a:pPr algn="just">
              <a:lnSpc>
                <a:spcPct val="120000"/>
              </a:lnSpc>
            </a:pPr>
            <a:r>
              <a:rPr lang="en-US" sz="2200" i="1" dirty="0">
                <a:solidFill>
                  <a:srgbClr val="404040"/>
                </a:solidFill>
                <a:latin typeface="Calibri" panose="020F0502020204030204" pitchFamily="34" charset="0"/>
                <a:cs typeface="Calibri" panose="020F0502020204030204" pitchFamily="34" charset="0"/>
              </a:rPr>
              <a:t>“</a:t>
            </a:r>
            <a:r>
              <a:rPr lang="en-US" sz="2200" i="1" dirty="0" err="1">
                <a:solidFill>
                  <a:srgbClr val="404040"/>
                </a:solidFill>
                <a:latin typeface="Calibri" panose="020F0502020204030204" pitchFamily="34" charset="0"/>
                <a:cs typeface="Calibri" panose="020F0502020204030204" pitchFamily="34" charset="0"/>
              </a:rPr>
              <a:t>Giết</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mèo</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cá</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chim</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nhái</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cho</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cá</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sấu</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chim</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cú</a:t>
            </a:r>
            <a:r>
              <a:rPr lang="en-US" sz="2200" i="1" dirty="0">
                <a:solidFill>
                  <a:srgbClr val="404040"/>
                </a:solidFill>
                <a:latin typeface="Calibri" panose="020F0502020204030204" pitchFamily="34" charset="0"/>
                <a:cs typeface="Calibri" panose="020F0502020204030204" pitchFamily="34" charset="0"/>
              </a:rPr>
              <a:t> hay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con </a:t>
            </a:r>
            <a:r>
              <a:rPr lang="en-US" sz="2200" i="1" dirty="0" err="1">
                <a:solidFill>
                  <a:srgbClr val="404040"/>
                </a:solidFill>
                <a:latin typeface="Calibri" panose="020F0502020204030204" pitchFamily="34" charset="0"/>
                <a:cs typeface="Calibri" panose="020F0502020204030204" pitchFamily="34" charset="0"/>
              </a:rPr>
              <a:t>quạ</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cũng</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bị</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phạt</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như</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giết</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một</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người</a:t>
            </a:r>
            <a:r>
              <a:rPr lang="en-US" sz="2200" i="1" dirty="0">
                <a:solidFill>
                  <a:srgbClr val="404040"/>
                </a:solidFill>
                <a:latin typeface="Calibri" panose="020F0502020204030204" pitchFamily="34" charset="0"/>
                <a:cs typeface="Calibri" panose="020F0502020204030204" pitchFamily="34" charset="0"/>
              </a:rPr>
              <a:t> </a:t>
            </a:r>
            <a:r>
              <a:rPr lang="en-US" sz="2200" i="1" dirty="0" err="1">
                <a:solidFill>
                  <a:srgbClr val="404040"/>
                </a:solidFill>
                <a:latin typeface="Calibri" panose="020F0502020204030204" pitchFamily="34" charset="0"/>
                <a:cs typeface="Calibri" panose="020F0502020204030204" pitchFamily="34" charset="0"/>
              </a:rPr>
              <a:t>Sudra</a:t>
            </a:r>
            <a:r>
              <a:rPr lang="en-US" sz="2200" i="1" dirty="0">
                <a:solidFill>
                  <a:srgbClr val="404040"/>
                </a:solidFill>
                <a:latin typeface="Calibri" panose="020F0502020204030204" pitchFamily="34" charset="0"/>
                <a:cs typeface="Calibri" panose="020F0502020204030204" pitchFamily="34" charset="0"/>
              </a:rPr>
              <a:t>”</a:t>
            </a:r>
          </a:p>
          <a:p>
            <a:pPr algn="just">
              <a:lnSpc>
                <a:spcPct val="120000"/>
              </a:lnSpc>
            </a:pPr>
            <a:r>
              <a:rPr lang="en-US" sz="2200" b="1" i="1" dirty="0">
                <a:solidFill>
                  <a:srgbClr val="404040"/>
                </a:solidFill>
                <a:latin typeface="Calibri" panose="020F0502020204030204" pitchFamily="34" charset="0"/>
                <a:cs typeface="Calibri" panose="020F0502020204030204" pitchFamily="34" charset="0"/>
              </a:rPr>
              <a:t>(</a:t>
            </a:r>
            <a:r>
              <a:rPr lang="en-US" sz="2200" b="1" i="1" dirty="0" err="1">
                <a:solidFill>
                  <a:srgbClr val="404040"/>
                </a:solidFill>
                <a:latin typeface="Calibri" panose="020F0502020204030204" pitchFamily="34" charset="0"/>
                <a:cs typeface="Calibri" panose="020F0502020204030204" pitchFamily="34" charset="0"/>
              </a:rPr>
              <a:t>Trích</a:t>
            </a:r>
            <a:r>
              <a:rPr lang="en-US" sz="2200" b="1" i="1" dirty="0">
                <a:solidFill>
                  <a:srgbClr val="404040"/>
                </a:solidFill>
                <a:latin typeface="Calibri" panose="020F0502020204030204" pitchFamily="34" charset="0"/>
                <a:cs typeface="Calibri" panose="020F0502020204030204" pitchFamily="34" charset="0"/>
              </a:rPr>
              <a:t>, </a:t>
            </a:r>
            <a:r>
              <a:rPr lang="en-US" sz="2200" b="1" i="1" dirty="0" err="1">
                <a:solidFill>
                  <a:srgbClr val="404040"/>
                </a:solidFill>
                <a:latin typeface="Calibri" panose="020F0502020204030204" pitchFamily="34" charset="0"/>
                <a:cs typeface="Calibri" panose="020F0502020204030204" pitchFamily="34" charset="0"/>
              </a:rPr>
              <a:t>Điều</a:t>
            </a:r>
            <a:r>
              <a:rPr lang="en-US" sz="2200" b="1" i="1" dirty="0">
                <a:solidFill>
                  <a:srgbClr val="404040"/>
                </a:solidFill>
                <a:latin typeface="Calibri" panose="020F0502020204030204" pitchFamily="34" charset="0"/>
                <a:cs typeface="Calibri" panose="020F0502020204030204" pitchFamily="34" charset="0"/>
              </a:rPr>
              <a:t> XI – 132, </a:t>
            </a:r>
            <a:r>
              <a:rPr lang="en-US" sz="2200" b="1" i="1" dirty="0" err="1">
                <a:solidFill>
                  <a:srgbClr val="404040"/>
                </a:solidFill>
                <a:latin typeface="Calibri" panose="020F0502020204030204" pitchFamily="34" charset="0"/>
                <a:cs typeface="Calibri" panose="020F0502020204030204" pitchFamily="34" charset="0"/>
              </a:rPr>
              <a:t>Luật</a:t>
            </a:r>
            <a:r>
              <a:rPr lang="en-US" sz="2200" b="1" i="1" dirty="0">
                <a:solidFill>
                  <a:srgbClr val="404040"/>
                </a:solidFill>
                <a:latin typeface="Calibri" panose="020F0502020204030204" pitchFamily="34" charset="0"/>
                <a:cs typeface="Calibri" panose="020F0502020204030204" pitchFamily="34" charset="0"/>
              </a:rPr>
              <a:t> Manu)</a:t>
            </a:r>
            <a:endParaRPr lang="en-US" sz="2200" b="1" i="1" dirty="0">
              <a:latin typeface="Calibri" panose="020F0502020204030204" pitchFamily="34" charset="0"/>
              <a:cs typeface="Calibri" panose="020F0502020204030204" pitchFamily="34" charset="0"/>
            </a:endParaRPr>
          </a:p>
        </p:txBody>
      </p:sp>
      <p:sp>
        <p:nvSpPr>
          <p:cNvPr id="8" name="TextBox 7"/>
          <p:cNvSpPr txBox="1"/>
          <p:nvPr/>
        </p:nvSpPr>
        <p:spPr>
          <a:xfrm>
            <a:off x="354843" y="343210"/>
            <a:ext cx="5595582" cy="6532558"/>
          </a:xfrm>
          <a:prstGeom prst="rect">
            <a:avLst/>
          </a:prstGeom>
          <a:noFill/>
        </p:spPr>
        <p:txBody>
          <a:bodyPr wrap="square" rtlCol="0">
            <a:spAutoFit/>
          </a:bodyPr>
          <a:lstStyle/>
          <a:p>
            <a:r>
              <a:rPr lang="en-US" sz="2400" b="1" u="sng" dirty="0" err="1">
                <a:solidFill>
                  <a:srgbClr val="C00000"/>
                </a:solidFill>
              </a:rPr>
              <a:t>Nhiệm</a:t>
            </a:r>
            <a:r>
              <a:rPr lang="en-US" sz="2400" b="1" u="sng" dirty="0">
                <a:solidFill>
                  <a:srgbClr val="C00000"/>
                </a:solidFill>
              </a:rPr>
              <a:t> </a:t>
            </a:r>
            <a:r>
              <a:rPr lang="en-US" sz="2400" b="1" u="sng" dirty="0" err="1">
                <a:solidFill>
                  <a:srgbClr val="C00000"/>
                </a:solidFill>
              </a:rPr>
              <a:t>vụ</a:t>
            </a:r>
            <a:r>
              <a:rPr lang="en-US" sz="2400" b="1" u="sng" dirty="0">
                <a:solidFill>
                  <a:srgbClr val="C00000"/>
                </a:solidFill>
              </a:rPr>
              <a:t>: </a:t>
            </a:r>
            <a:r>
              <a:rPr lang="en-US" sz="2400" b="1" u="sng" dirty="0" err="1">
                <a:solidFill>
                  <a:srgbClr val="C00000"/>
                </a:solidFill>
              </a:rPr>
              <a:t>Hãy</a:t>
            </a:r>
            <a:r>
              <a:rPr lang="en-US" sz="2400" b="1" u="sng" dirty="0">
                <a:solidFill>
                  <a:srgbClr val="C00000"/>
                </a:solidFill>
              </a:rPr>
              <a:t> </a:t>
            </a:r>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 </a:t>
            </a:r>
            <a:r>
              <a:rPr lang="en-US" sz="2400" b="1" u="sng" dirty="0" err="1">
                <a:solidFill>
                  <a:srgbClr val="C00000"/>
                </a:solidFill>
              </a:rPr>
              <a:t>các</a:t>
            </a:r>
            <a:r>
              <a:rPr lang="en-US" sz="2400" b="1" u="sng" dirty="0">
                <a:solidFill>
                  <a:srgbClr val="C00000"/>
                </a:solidFill>
              </a:rPr>
              <a:t> </a:t>
            </a:r>
            <a:r>
              <a:rPr lang="en-US" sz="2400" b="1" u="sng" dirty="0" err="1">
                <a:solidFill>
                  <a:srgbClr val="C00000"/>
                </a:solidFill>
              </a:rPr>
              <a:t>câu</a:t>
            </a:r>
            <a:r>
              <a:rPr lang="en-US" sz="2400" b="1" u="sng" dirty="0">
                <a:solidFill>
                  <a:srgbClr val="C00000"/>
                </a:solidFill>
              </a:rPr>
              <a:t> </a:t>
            </a:r>
            <a:r>
              <a:rPr lang="en-US" sz="2400" b="1" u="sng" dirty="0" err="1">
                <a:solidFill>
                  <a:srgbClr val="C00000"/>
                </a:solidFill>
              </a:rPr>
              <a:t>hỏi</a:t>
            </a:r>
            <a:r>
              <a:rPr lang="en-US" sz="2400" b="1" u="sng" dirty="0">
                <a:solidFill>
                  <a:srgbClr val="C00000"/>
                </a:solidFill>
              </a:rPr>
              <a:t> </a:t>
            </a:r>
            <a:r>
              <a:rPr lang="en-US" sz="2400" b="1" u="sng" dirty="0" err="1">
                <a:solidFill>
                  <a:srgbClr val="C00000"/>
                </a:solidFill>
              </a:rPr>
              <a:t>sau</a:t>
            </a:r>
            <a:r>
              <a:rPr lang="en-US" sz="2400" b="1" u="sng" dirty="0">
                <a:solidFill>
                  <a:srgbClr val="C00000"/>
                </a:solidFill>
              </a:rPr>
              <a:t> – 4 </a:t>
            </a:r>
            <a:r>
              <a:rPr lang="en-US" sz="2400" b="1" u="sng" dirty="0" err="1">
                <a:solidFill>
                  <a:srgbClr val="C00000"/>
                </a:solidFill>
              </a:rPr>
              <a:t>phút</a:t>
            </a:r>
            <a:endParaRPr lang="en-US" sz="2400" b="1" u="sng" dirty="0">
              <a:solidFill>
                <a:srgbClr val="C00000"/>
              </a:solidFill>
            </a:endParaRPr>
          </a:p>
          <a:p>
            <a:endParaRPr lang="en-US" sz="1050" b="1" u="sng" dirty="0">
              <a:solidFill>
                <a:srgbClr val="C00000"/>
              </a:solidFill>
            </a:endParaRPr>
          </a:p>
          <a:p>
            <a:pPr marL="342900" indent="-342900">
              <a:buFont typeface="Arial" panose="020B0604020202020204" pitchFamily="34" charset="0"/>
              <a:buChar char="•"/>
            </a:pPr>
            <a:r>
              <a:rPr lang="en-US" sz="2400" i="1" dirty="0" err="1">
                <a:solidFill>
                  <a:srgbClr val="002060"/>
                </a:solidFill>
              </a:rPr>
              <a:t>Đoạn</a:t>
            </a:r>
            <a:r>
              <a:rPr lang="en-US" sz="2400" i="1" dirty="0">
                <a:solidFill>
                  <a:srgbClr val="002060"/>
                </a:solidFill>
              </a:rPr>
              <a:t> </a:t>
            </a:r>
            <a:r>
              <a:rPr lang="en-US" sz="2400" i="1" dirty="0" err="1">
                <a:solidFill>
                  <a:srgbClr val="002060"/>
                </a:solidFill>
              </a:rPr>
              <a:t>tư</a:t>
            </a:r>
            <a:r>
              <a:rPr lang="en-US" sz="2400" i="1" dirty="0">
                <a:solidFill>
                  <a:srgbClr val="002060"/>
                </a:solidFill>
              </a:rPr>
              <a:t> </a:t>
            </a:r>
            <a:r>
              <a:rPr lang="en-US" sz="2400" i="1" dirty="0" err="1">
                <a:solidFill>
                  <a:srgbClr val="002060"/>
                </a:solidFill>
              </a:rPr>
              <a:t>liệu</a:t>
            </a:r>
            <a:r>
              <a:rPr lang="en-US" sz="2400" i="1" dirty="0">
                <a:solidFill>
                  <a:srgbClr val="002060"/>
                </a:solidFill>
              </a:rPr>
              <a:t> </a:t>
            </a:r>
            <a:r>
              <a:rPr lang="en-US" sz="2400" i="1" dirty="0" err="1">
                <a:solidFill>
                  <a:srgbClr val="002060"/>
                </a:solidFill>
              </a:rPr>
              <a:t>số</a:t>
            </a:r>
            <a:r>
              <a:rPr lang="en-US" sz="2400" i="1" dirty="0">
                <a:solidFill>
                  <a:srgbClr val="002060"/>
                </a:solidFill>
              </a:rPr>
              <a:t> 1 </a:t>
            </a:r>
            <a:r>
              <a:rPr lang="en-US" sz="2400" i="1" dirty="0" err="1">
                <a:solidFill>
                  <a:srgbClr val="002060"/>
                </a:solidFill>
              </a:rPr>
              <a:t>cho</a:t>
            </a:r>
            <a:r>
              <a:rPr lang="en-US" sz="2400" i="1" dirty="0">
                <a:solidFill>
                  <a:srgbClr val="002060"/>
                </a:solidFill>
              </a:rPr>
              <a:t> </a:t>
            </a:r>
            <a:r>
              <a:rPr lang="en-US" sz="2400" i="1" dirty="0" err="1">
                <a:solidFill>
                  <a:srgbClr val="002060"/>
                </a:solidFill>
              </a:rPr>
              <a:t>biết</a:t>
            </a:r>
            <a:r>
              <a:rPr lang="en-US" sz="2400" i="1" dirty="0">
                <a:solidFill>
                  <a:srgbClr val="002060"/>
                </a:solidFill>
              </a:rPr>
              <a:t> </a:t>
            </a:r>
            <a:r>
              <a:rPr lang="en-US" sz="2400" i="1" dirty="0" err="1">
                <a:solidFill>
                  <a:srgbClr val="002060"/>
                </a:solidFill>
              </a:rPr>
              <a:t>nguồn</a:t>
            </a:r>
            <a:r>
              <a:rPr lang="en-US" sz="2400" i="1" dirty="0">
                <a:solidFill>
                  <a:srgbClr val="002060"/>
                </a:solidFill>
              </a:rPr>
              <a:t> </a:t>
            </a:r>
            <a:r>
              <a:rPr lang="en-US" sz="2400" i="1" dirty="0" err="1">
                <a:solidFill>
                  <a:srgbClr val="002060"/>
                </a:solidFill>
              </a:rPr>
              <a:t>gốc</a:t>
            </a:r>
            <a:r>
              <a:rPr lang="en-US" sz="2400" i="1" dirty="0">
                <a:solidFill>
                  <a:srgbClr val="002060"/>
                </a:solidFill>
              </a:rPr>
              <a:t> </a:t>
            </a:r>
            <a:r>
              <a:rPr lang="en-US" sz="2400" i="1" dirty="0" err="1">
                <a:solidFill>
                  <a:srgbClr val="002060"/>
                </a:solidFill>
              </a:rPr>
              <a:t>của</a:t>
            </a:r>
            <a:r>
              <a:rPr lang="en-US" sz="2400" i="1" dirty="0">
                <a:solidFill>
                  <a:srgbClr val="002060"/>
                </a:solidFill>
              </a:rPr>
              <a:t> </a:t>
            </a:r>
            <a:r>
              <a:rPr lang="en-US" sz="2400" i="1" dirty="0" err="1">
                <a:solidFill>
                  <a:srgbClr val="002060"/>
                </a:solidFill>
              </a:rPr>
              <a:t>sự</a:t>
            </a:r>
            <a:r>
              <a:rPr lang="en-US" sz="2400" i="1" dirty="0">
                <a:solidFill>
                  <a:srgbClr val="002060"/>
                </a:solidFill>
              </a:rPr>
              <a:t> </a:t>
            </a:r>
            <a:r>
              <a:rPr lang="en-US" sz="2400" i="1" dirty="0" err="1">
                <a:solidFill>
                  <a:srgbClr val="002060"/>
                </a:solidFill>
              </a:rPr>
              <a:t>phân</a:t>
            </a:r>
            <a:r>
              <a:rPr lang="en-US" sz="2400" i="1" dirty="0">
                <a:solidFill>
                  <a:srgbClr val="002060"/>
                </a:solidFill>
              </a:rPr>
              <a:t> </a:t>
            </a:r>
            <a:r>
              <a:rPr lang="en-US" sz="2400" i="1" dirty="0" err="1">
                <a:solidFill>
                  <a:srgbClr val="002060"/>
                </a:solidFill>
              </a:rPr>
              <a:t>biệt</a:t>
            </a:r>
            <a:r>
              <a:rPr lang="en-US" sz="2400" i="1" dirty="0">
                <a:solidFill>
                  <a:srgbClr val="002060"/>
                </a:solidFill>
              </a:rPr>
              <a:t> </a:t>
            </a:r>
            <a:r>
              <a:rPr lang="en-US" sz="2400" i="1" dirty="0" err="1">
                <a:solidFill>
                  <a:srgbClr val="002060"/>
                </a:solidFill>
              </a:rPr>
              <a:t>đẳng</a:t>
            </a:r>
            <a:r>
              <a:rPr lang="en-US" sz="2400" i="1" dirty="0">
                <a:solidFill>
                  <a:srgbClr val="002060"/>
                </a:solidFill>
              </a:rPr>
              <a:t> </a:t>
            </a:r>
            <a:r>
              <a:rPr lang="en-US" sz="2400" i="1" dirty="0" err="1">
                <a:solidFill>
                  <a:srgbClr val="002060"/>
                </a:solidFill>
              </a:rPr>
              <a:t>cấp</a:t>
            </a:r>
            <a:r>
              <a:rPr lang="en-US" sz="2400" i="1" dirty="0">
                <a:solidFill>
                  <a:srgbClr val="002060"/>
                </a:solidFill>
              </a:rPr>
              <a:t> </a:t>
            </a:r>
            <a:r>
              <a:rPr lang="en-US" sz="2400" i="1" dirty="0" err="1">
                <a:solidFill>
                  <a:srgbClr val="002060"/>
                </a:solidFill>
              </a:rPr>
              <a:t>là</a:t>
            </a:r>
            <a:r>
              <a:rPr lang="en-US" sz="2400" i="1" dirty="0">
                <a:solidFill>
                  <a:srgbClr val="002060"/>
                </a:solidFill>
              </a:rPr>
              <a:t> do </a:t>
            </a:r>
            <a:r>
              <a:rPr lang="en-US" sz="2400" i="1" dirty="0" err="1">
                <a:solidFill>
                  <a:srgbClr val="002060"/>
                </a:solidFill>
              </a:rPr>
              <a:t>ai</a:t>
            </a:r>
            <a:r>
              <a:rPr lang="en-US" sz="2400" i="1" dirty="0">
                <a:solidFill>
                  <a:srgbClr val="002060"/>
                </a:solidFill>
              </a:rPr>
              <a:t> </a:t>
            </a:r>
            <a:r>
              <a:rPr lang="en-US" sz="2400" i="1" dirty="0" err="1">
                <a:solidFill>
                  <a:srgbClr val="002060"/>
                </a:solidFill>
              </a:rPr>
              <a:t>tạo</a:t>
            </a:r>
            <a:r>
              <a:rPr lang="en-US" sz="2400" i="1" dirty="0">
                <a:solidFill>
                  <a:srgbClr val="002060"/>
                </a:solidFill>
              </a:rPr>
              <a:t> </a:t>
            </a:r>
            <a:r>
              <a:rPr lang="en-US" sz="2400" i="1" dirty="0" err="1">
                <a:solidFill>
                  <a:srgbClr val="002060"/>
                </a:solidFill>
              </a:rPr>
              <a:t>ra</a:t>
            </a:r>
            <a:r>
              <a:rPr lang="en-US" sz="2400" i="1" dirty="0">
                <a:solidFill>
                  <a:srgbClr val="002060"/>
                </a:solidFill>
              </a:rPr>
              <a:t>?</a:t>
            </a:r>
          </a:p>
          <a:p>
            <a:r>
              <a:rPr lang="en-US" sz="2400" i="1" dirty="0">
                <a:solidFill>
                  <a:srgbClr val="002060"/>
                </a:solidFill>
              </a:rPr>
              <a:t>______________________________________________________________________</a:t>
            </a:r>
          </a:p>
          <a:p>
            <a:pPr marL="342900" indent="-342900">
              <a:buFont typeface="Arial" panose="020B0604020202020204" pitchFamily="34" charset="0"/>
              <a:buChar char="•"/>
            </a:pPr>
            <a:r>
              <a:rPr lang="en-US" sz="2400" i="1" dirty="0" err="1">
                <a:solidFill>
                  <a:srgbClr val="002060"/>
                </a:solidFill>
              </a:rPr>
              <a:t>Đoạn</a:t>
            </a:r>
            <a:r>
              <a:rPr lang="en-US" sz="2400" i="1" dirty="0">
                <a:solidFill>
                  <a:srgbClr val="002060"/>
                </a:solidFill>
              </a:rPr>
              <a:t> </a:t>
            </a:r>
            <a:r>
              <a:rPr lang="en-US" sz="2400" i="1" dirty="0" err="1">
                <a:solidFill>
                  <a:srgbClr val="002060"/>
                </a:solidFill>
              </a:rPr>
              <a:t>tư</a:t>
            </a:r>
            <a:r>
              <a:rPr lang="en-US" sz="2400" i="1" dirty="0">
                <a:solidFill>
                  <a:srgbClr val="002060"/>
                </a:solidFill>
              </a:rPr>
              <a:t> </a:t>
            </a:r>
            <a:r>
              <a:rPr lang="en-US" sz="2400" i="1" dirty="0" err="1">
                <a:solidFill>
                  <a:srgbClr val="002060"/>
                </a:solidFill>
              </a:rPr>
              <a:t>liệu</a:t>
            </a:r>
            <a:r>
              <a:rPr lang="en-US" sz="2400" i="1" dirty="0">
                <a:solidFill>
                  <a:srgbClr val="002060"/>
                </a:solidFill>
              </a:rPr>
              <a:t> 2 </a:t>
            </a:r>
            <a:r>
              <a:rPr lang="en-US" sz="2400" i="1" dirty="0" err="1">
                <a:solidFill>
                  <a:srgbClr val="002060"/>
                </a:solidFill>
              </a:rPr>
              <a:t>cho</a:t>
            </a:r>
            <a:r>
              <a:rPr lang="en-US" sz="2400" i="1" dirty="0">
                <a:solidFill>
                  <a:srgbClr val="002060"/>
                </a:solidFill>
              </a:rPr>
              <a:t> </a:t>
            </a:r>
            <a:r>
              <a:rPr lang="en-US" sz="2400" i="1" dirty="0" err="1">
                <a:solidFill>
                  <a:srgbClr val="002060"/>
                </a:solidFill>
              </a:rPr>
              <a:t>biết</a:t>
            </a:r>
            <a:r>
              <a:rPr lang="en-US" sz="2400" i="1" dirty="0">
                <a:solidFill>
                  <a:srgbClr val="002060"/>
                </a:solidFill>
              </a:rPr>
              <a:t> </a:t>
            </a:r>
            <a:r>
              <a:rPr lang="en-US" sz="2400" i="1" dirty="0" err="1">
                <a:solidFill>
                  <a:srgbClr val="002060"/>
                </a:solidFill>
              </a:rPr>
              <a:t>điều</a:t>
            </a:r>
            <a:r>
              <a:rPr lang="en-US" sz="2400" i="1" dirty="0">
                <a:solidFill>
                  <a:srgbClr val="002060"/>
                </a:solidFill>
              </a:rPr>
              <a:t> </a:t>
            </a:r>
            <a:r>
              <a:rPr lang="en-US" sz="2400" i="1" dirty="0" err="1">
                <a:solidFill>
                  <a:srgbClr val="002060"/>
                </a:solidFill>
              </a:rPr>
              <a:t>gì</a:t>
            </a:r>
            <a:r>
              <a:rPr lang="en-US" sz="2400" i="1" dirty="0">
                <a:solidFill>
                  <a:srgbClr val="002060"/>
                </a:solidFill>
              </a:rPr>
              <a:t> </a:t>
            </a:r>
            <a:r>
              <a:rPr lang="en-US" sz="2400" i="1" dirty="0" err="1">
                <a:solidFill>
                  <a:srgbClr val="002060"/>
                </a:solidFill>
              </a:rPr>
              <a:t>về</a:t>
            </a:r>
            <a:r>
              <a:rPr lang="en-US" sz="2400" i="1" dirty="0">
                <a:solidFill>
                  <a:srgbClr val="002060"/>
                </a:solidFill>
              </a:rPr>
              <a:t> </a:t>
            </a:r>
            <a:r>
              <a:rPr lang="en-US" sz="2400" i="1" dirty="0" err="1">
                <a:solidFill>
                  <a:srgbClr val="002060"/>
                </a:solidFill>
              </a:rPr>
              <a:t>chế</a:t>
            </a:r>
            <a:r>
              <a:rPr lang="en-US" sz="2400" i="1" dirty="0">
                <a:solidFill>
                  <a:srgbClr val="002060"/>
                </a:solidFill>
              </a:rPr>
              <a:t> </a:t>
            </a:r>
            <a:r>
              <a:rPr lang="en-US" sz="2400" i="1" dirty="0" err="1">
                <a:solidFill>
                  <a:srgbClr val="002060"/>
                </a:solidFill>
              </a:rPr>
              <a:t>độ</a:t>
            </a:r>
            <a:r>
              <a:rPr lang="en-US" sz="2400" i="1" dirty="0">
                <a:solidFill>
                  <a:srgbClr val="002060"/>
                </a:solidFill>
              </a:rPr>
              <a:t> </a:t>
            </a:r>
            <a:r>
              <a:rPr lang="en-US" sz="2400" i="1" dirty="0" err="1">
                <a:solidFill>
                  <a:srgbClr val="002060"/>
                </a:solidFill>
              </a:rPr>
              <a:t>phân</a:t>
            </a:r>
            <a:r>
              <a:rPr lang="en-US" sz="2400" i="1" dirty="0">
                <a:solidFill>
                  <a:srgbClr val="002060"/>
                </a:solidFill>
              </a:rPr>
              <a:t> </a:t>
            </a:r>
            <a:r>
              <a:rPr lang="en-US" sz="2400" i="1" dirty="0" err="1">
                <a:solidFill>
                  <a:srgbClr val="002060"/>
                </a:solidFill>
              </a:rPr>
              <a:t>biệt</a:t>
            </a:r>
            <a:r>
              <a:rPr lang="en-US" sz="2400" i="1" dirty="0">
                <a:solidFill>
                  <a:srgbClr val="002060"/>
                </a:solidFill>
              </a:rPr>
              <a:t> </a:t>
            </a:r>
            <a:r>
              <a:rPr lang="en-US" sz="2400" i="1" dirty="0" err="1">
                <a:solidFill>
                  <a:srgbClr val="002060"/>
                </a:solidFill>
              </a:rPr>
              <a:t>đẳng</a:t>
            </a:r>
            <a:r>
              <a:rPr lang="en-US" sz="2400" i="1" dirty="0">
                <a:solidFill>
                  <a:srgbClr val="002060"/>
                </a:solidFill>
              </a:rPr>
              <a:t> </a:t>
            </a:r>
            <a:r>
              <a:rPr lang="en-US" sz="2400" i="1" dirty="0" err="1">
                <a:solidFill>
                  <a:srgbClr val="002060"/>
                </a:solidFill>
              </a:rPr>
              <a:t>cấp</a:t>
            </a:r>
            <a:r>
              <a:rPr lang="en-US" sz="2400" i="1" dirty="0">
                <a:solidFill>
                  <a:srgbClr val="002060"/>
                </a:solidFill>
              </a:rPr>
              <a:t> </a:t>
            </a:r>
            <a:r>
              <a:rPr lang="en-US" sz="2400" i="1" dirty="0" err="1">
                <a:solidFill>
                  <a:srgbClr val="002060"/>
                </a:solidFill>
              </a:rPr>
              <a:t>Vác-na</a:t>
            </a:r>
            <a:r>
              <a:rPr lang="en-US" sz="2400" i="1" dirty="0">
                <a:solidFill>
                  <a:srgbClr val="002060"/>
                </a:solidFill>
              </a:rPr>
              <a:t>?</a:t>
            </a:r>
          </a:p>
          <a:p>
            <a:r>
              <a:rPr lang="en-US" sz="2400" i="1" dirty="0">
                <a:solidFill>
                  <a:srgbClr val="002060"/>
                </a:solidFill>
              </a:rPr>
              <a:t>_________________________________________________________________________________________________________</a:t>
            </a:r>
          </a:p>
          <a:p>
            <a:pPr marL="342900" indent="-342900">
              <a:buFont typeface="Arial" panose="020B0604020202020204" pitchFamily="34" charset="0"/>
              <a:buChar char="•"/>
            </a:pPr>
            <a:r>
              <a:rPr lang="en-US" sz="2400" i="1" dirty="0">
                <a:solidFill>
                  <a:srgbClr val="002060"/>
                </a:solidFill>
              </a:rPr>
              <a:t>Theo </a:t>
            </a:r>
            <a:r>
              <a:rPr lang="en-US" sz="2400" i="1" dirty="0" err="1">
                <a:solidFill>
                  <a:srgbClr val="002060"/>
                </a:solidFill>
              </a:rPr>
              <a:t>em</a:t>
            </a:r>
            <a:r>
              <a:rPr lang="en-US" sz="2400" i="1" dirty="0">
                <a:solidFill>
                  <a:srgbClr val="002060"/>
                </a:solidFill>
              </a:rPr>
              <a:t>, </a:t>
            </a:r>
            <a:r>
              <a:rPr lang="en-US" sz="2400" i="1" dirty="0" err="1">
                <a:solidFill>
                  <a:srgbClr val="002060"/>
                </a:solidFill>
              </a:rPr>
              <a:t>tại</a:t>
            </a:r>
            <a:r>
              <a:rPr lang="en-US" sz="2400" i="1" dirty="0">
                <a:solidFill>
                  <a:srgbClr val="002060"/>
                </a:solidFill>
              </a:rPr>
              <a:t> </a:t>
            </a:r>
            <a:r>
              <a:rPr lang="en-US" sz="2400" i="1" dirty="0" err="1">
                <a:solidFill>
                  <a:srgbClr val="002060"/>
                </a:solidFill>
              </a:rPr>
              <a:t>sao</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dân</a:t>
            </a:r>
            <a:r>
              <a:rPr lang="en-US" sz="2400" i="1" dirty="0">
                <a:solidFill>
                  <a:srgbClr val="002060"/>
                </a:solidFill>
              </a:rPr>
              <a:t> </a:t>
            </a:r>
            <a:r>
              <a:rPr lang="en-US" sz="2400" i="1" dirty="0" err="1">
                <a:solidFill>
                  <a:srgbClr val="002060"/>
                </a:solidFill>
              </a:rPr>
              <a:t>chấp</a:t>
            </a:r>
            <a:r>
              <a:rPr lang="en-US" sz="2400" i="1" dirty="0">
                <a:solidFill>
                  <a:srgbClr val="002060"/>
                </a:solidFill>
              </a:rPr>
              <a:t> </a:t>
            </a:r>
            <a:r>
              <a:rPr lang="en-US" sz="2400" i="1" dirty="0" err="1">
                <a:solidFill>
                  <a:srgbClr val="002060"/>
                </a:solidFill>
              </a:rPr>
              <a:t>nhận</a:t>
            </a:r>
            <a:r>
              <a:rPr lang="en-US" sz="2400" i="1" dirty="0">
                <a:solidFill>
                  <a:srgbClr val="002060"/>
                </a:solidFill>
              </a:rPr>
              <a:t> </a:t>
            </a:r>
            <a:r>
              <a:rPr lang="en-US" sz="2400" i="1" dirty="0" err="1">
                <a:solidFill>
                  <a:srgbClr val="002060"/>
                </a:solidFill>
              </a:rPr>
              <a:t>và</a:t>
            </a:r>
            <a:r>
              <a:rPr lang="en-US" sz="2400" i="1" dirty="0">
                <a:solidFill>
                  <a:srgbClr val="002060"/>
                </a:solidFill>
              </a:rPr>
              <a:t> </a:t>
            </a:r>
            <a:r>
              <a:rPr lang="en-US" sz="2400" i="1" dirty="0" err="1">
                <a:solidFill>
                  <a:srgbClr val="002060"/>
                </a:solidFill>
              </a:rPr>
              <a:t>duy</a:t>
            </a:r>
            <a:r>
              <a:rPr lang="en-US" sz="2400" i="1" dirty="0">
                <a:solidFill>
                  <a:srgbClr val="002060"/>
                </a:solidFill>
              </a:rPr>
              <a:t> </a:t>
            </a:r>
            <a:r>
              <a:rPr lang="en-US" sz="2400" i="1" dirty="0" err="1">
                <a:solidFill>
                  <a:srgbClr val="002060"/>
                </a:solidFill>
              </a:rPr>
              <a:t>trì</a:t>
            </a:r>
            <a:r>
              <a:rPr lang="en-US" sz="2400" i="1" dirty="0">
                <a:solidFill>
                  <a:srgbClr val="002060"/>
                </a:solidFill>
              </a:rPr>
              <a:t> </a:t>
            </a:r>
            <a:r>
              <a:rPr lang="en-US" sz="2400" i="1" dirty="0" err="1">
                <a:solidFill>
                  <a:srgbClr val="002060"/>
                </a:solidFill>
              </a:rPr>
              <a:t>chế</a:t>
            </a:r>
            <a:r>
              <a:rPr lang="en-US" sz="2400" i="1" dirty="0">
                <a:solidFill>
                  <a:srgbClr val="002060"/>
                </a:solidFill>
              </a:rPr>
              <a:t> </a:t>
            </a:r>
            <a:r>
              <a:rPr lang="en-US" sz="2400" i="1" dirty="0" err="1">
                <a:solidFill>
                  <a:srgbClr val="002060"/>
                </a:solidFill>
              </a:rPr>
              <a:t>độ</a:t>
            </a:r>
            <a:r>
              <a:rPr lang="en-US" sz="2400" i="1" dirty="0">
                <a:solidFill>
                  <a:srgbClr val="002060"/>
                </a:solidFill>
              </a:rPr>
              <a:t> </a:t>
            </a:r>
            <a:r>
              <a:rPr lang="en-US" sz="2400" i="1" dirty="0" err="1">
                <a:solidFill>
                  <a:srgbClr val="002060"/>
                </a:solidFill>
              </a:rPr>
              <a:t>phân</a:t>
            </a:r>
            <a:r>
              <a:rPr lang="en-US" sz="2400" i="1" dirty="0">
                <a:solidFill>
                  <a:srgbClr val="002060"/>
                </a:solidFill>
              </a:rPr>
              <a:t> </a:t>
            </a:r>
            <a:r>
              <a:rPr lang="en-US" sz="2400" i="1" dirty="0" err="1">
                <a:solidFill>
                  <a:srgbClr val="002060"/>
                </a:solidFill>
              </a:rPr>
              <a:t>biệt</a:t>
            </a:r>
            <a:r>
              <a:rPr lang="en-US" sz="2400" i="1" dirty="0">
                <a:solidFill>
                  <a:srgbClr val="002060"/>
                </a:solidFill>
              </a:rPr>
              <a:t> </a:t>
            </a:r>
            <a:r>
              <a:rPr lang="en-US" sz="2400" i="1" dirty="0" err="1">
                <a:solidFill>
                  <a:srgbClr val="002060"/>
                </a:solidFill>
              </a:rPr>
              <a:t>chủng</a:t>
            </a:r>
            <a:r>
              <a:rPr lang="en-US" sz="2400" i="1" dirty="0">
                <a:solidFill>
                  <a:srgbClr val="002060"/>
                </a:solidFill>
              </a:rPr>
              <a:t> </a:t>
            </a:r>
            <a:r>
              <a:rPr lang="en-US" sz="2400" i="1" dirty="0" err="1">
                <a:solidFill>
                  <a:srgbClr val="002060"/>
                </a:solidFill>
              </a:rPr>
              <a:t>tộc</a:t>
            </a:r>
            <a:r>
              <a:rPr lang="en-US" sz="2400" i="1" dirty="0">
                <a:solidFill>
                  <a:srgbClr val="002060"/>
                </a:solidFill>
              </a:rPr>
              <a:t> </a:t>
            </a:r>
            <a:r>
              <a:rPr lang="en-US" sz="2400" i="1" dirty="0" err="1">
                <a:solidFill>
                  <a:srgbClr val="002060"/>
                </a:solidFill>
              </a:rPr>
              <a:t>này</a:t>
            </a:r>
            <a:r>
              <a:rPr lang="en-US" sz="2400" i="1" dirty="0">
                <a:solidFill>
                  <a:srgbClr val="002060"/>
                </a:solidFill>
              </a:rPr>
              <a:t>? (</a:t>
            </a:r>
            <a:r>
              <a:rPr lang="en-US" sz="2400" i="1" dirty="0" err="1">
                <a:solidFill>
                  <a:srgbClr val="002060"/>
                </a:solidFill>
              </a:rPr>
              <a:t>dựa</a:t>
            </a:r>
            <a:r>
              <a:rPr lang="en-US" sz="2400" i="1" dirty="0">
                <a:solidFill>
                  <a:srgbClr val="002060"/>
                </a:solidFill>
              </a:rPr>
              <a:t> </a:t>
            </a:r>
            <a:r>
              <a:rPr lang="en-US" sz="2400" i="1" dirty="0" err="1">
                <a:solidFill>
                  <a:srgbClr val="002060"/>
                </a:solidFill>
              </a:rPr>
              <a:t>vào</a:t>
            </a:r>
            <a:r>
              <a:rPr lang="en-US" sz="2400" i="1" dirty="0">
                <a:solidFill>
                  <a:srgbClr val="002060"/>
                </a:solidFill>
              </a:rPr>
              <a:t> </a:t>
            </a:r>
            <a:r>
              <a:rPr lang="en-US" sz="2400" i="1" dirty="0" err="1">
                <a:solidFill>
                  <a:srgbClr val="002060"/>
                </a:solidFill>
              </a:rPr>
              <a:t>tư</a:t>
            </a:r>
            <a:r>
              <a:rPr lang="en-US" sz="2400" i="1" dirty="0">
                <a:solidFill>
                  <a:srgbClr val="002060"/>
                </a:solidFill>
              </a:rPr>
              <a:t> </a:t>
            </a:r>
            <a:r>
              <a:rPr lang="en-US" sz="2400" i="1" dirty="0" err="1">
                <a:solidFill>
                  <a:srgbClr val="002060"/>
                </a:solidFill>
              </a:rPr>
              <a:t>liệu</a:t>
            </a:r>
            <a:r>
              <a:rPr lang="en-US" sz="2400" i="1" dirty="0">
                <a:solidFill>
                  <a:srgbClr val="002060"/>
                </a:solidFill>
              </a:rPr>
              <a:t> 1)</a:t>
            </a:r>
          </a:p>
          <a:p>
            <a:r>
              <a:rPr lang="en-US" sz="2400" i="1" dirty="0">
                <a:solidFill>
                  <a:srgbClr val="002060"/>
                </a:solidFill>
              </a:rPr>
              <a:t>_________________________________________________________________________________________________________</a:t>
            </a:r>
          </a:p>
        </p:txBody>
      </p:sp>
    </p:spTree>
    <p:extLst>
      <p:ext uri="{BB962C8B-B14F-4D97-AF65-F5344CB8AC3E}">
        <p14:creationId xmlns:p14="http://schemas.microsoft.com/office/powerpoint/2010/main" val="196048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55448" y="1418633"/>
            <a:ext cx="6252905" cy="5193707"/>
          </a:xfrm>
          <a:prstGeom prst="rect">
            <a:avLst/>
          </a:prstGeom>
        </p:spPr>
      </p:pic>
      <p:sp>
        <p:nvSpPr>
          <p:cNvPr id="5" name="Rectangle 4"/>
          <p:cNvSpPr/>
          <p:nvPr/>
        </p:nvSpPr>
        <p:spPr>
          <a:xfrm>
            <a:off x="491319" y="12283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en-AU" sz="2800" b="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Nhiệm</a:t>
            </a:r>
            <a:r>
              <a:rPr lang="en-AU" sz="2800" b="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vụ</a:t>
            </a:r>
            <a:r>
              <a:rPr lang="en-AU" sz="2800" b="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AU"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Hãy</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đọc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đoạn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tư</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liệu</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sau</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biết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sao</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lại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xuất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hiện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tồn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phân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biệt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đẳng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cấp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ở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Ấn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( 3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phút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792795" y="1452752"/>
            <a:ext cx="5231565" cy="5193707"/>
          </a:xfrm>
          <a:prstGeom prst="rect">
            <a:avLst/>
          </a:prstGeom>
        </p:spPr>
      </p:pic>
    </p:spTree>
    <p:extLst>
      <p:ext uri="{BB962C8B-B14F-4D97-AF65-F5344CB8AC3E}">
        <p14:creationId xmlns:p14="http://schemas.microsoft.com/office/powerpoint/2010/main" val="132936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979" y="1199882"/>
            <a:ext cx="10908322" cy="429348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TCN 2500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năm</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văn</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minh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sông</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Ấn</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do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người</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bản</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địa</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Dravida</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da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đen</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xây</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dựng</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nên</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họ</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trồng</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lúa</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mì</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lúa</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mạch</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dệt</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vải</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xây</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dựng</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thành</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thị</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dọc</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2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bờ</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sông</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Ấn</a:t>
            </a:r>
            <a:r>
              <a:rPr lang="en-AU"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rPr>
              <a:t>TCN 1500 </a:t>
            </a:r>
            <a:r>
              <a:rPr lang="en-AU" sz="2600" dirty="0" err="1">
                <a:solidFill>
                  <a:srgbClr val="002060"/>
                </a:solidFill>
              </a:rPr>
              <a:t>năm</a:t>
            </a:r>
            <a:r>
              <a:rPr lang="en-AU" sz="2600" dirty="0">
                <a:solidFill>
                  <a:srgbClr val="002060"/>
                </a:solidFill>
              </a:rPr>
              <a:t> – </a:t>
            </a:r>
            <a:r>
              <a:rPr lang="en-AU" sz="2600" dirty="0" err="1">
                <a:solidFill>
                  <a:srgbClr val="002060"/>
                </a:solidFill>
              </a:rPr>
              <a:t>người</a:t>
            </a:r>
            <a:r>
              <a:rPr lang="en-AU" sz="2600" dirty="0">
                <a:solidFill>
                  <a:srgbClr val="002060"/>
                </a:solidFill>
              </a:rPr>
              <a:t> Arian (da </a:t>
            </a:r>
            <a:r>
              <a:rPr lang="en-AU" sz="2600" dirty="0" err="1">
                <a:solidFill>
                  <a:srgbClr val="002060"/>
                </a:solidFill>
              </a:rPr>
              <a:t>trắng</a:t>
            </a:r>
            <a:r>
              <a:rPr lang="en-AU" sz="2600" dirty="0">
                <a:solidFill>
                  <a:srgbClr val="002060"/>
                </a:solidFill>
              </a:rPr>
              <a:t>) </a:t>
            </a:r>
            <a:r>
              <a:rPr lang="en-AU" sz="2600" dirty="0" err="1">
                <a:solidFill>
                  <a:srgbClr val="002060"/>
                </a:solidFill>
              </a:rPr>
              <a:t>từ</a:t>
            </a:r>
            <a:r>
              <a:rPr lang="en-AU" sz="2600" dirty="0">
                <a:solidFill>
                  <a:srgbClr val="002060"/>
                </a:solidFill>
              </a:rPr>
              <a:t> </a:t>
            </a:r>
            <a:r>
              <a:rPr lang="en-AU" sz="2600" dirty="0" err="1">
                <a:solidFill>
                  <a:srgbClr val="002060"/>
                </a:solidFill>
              </a:rPr>
              <a:t>Trung</a:t>
            </a:r>
            <a:r>
              <a:rPr lang="en-AU" sz="2600" dirty="0">
                <a:solidFill>
                  <a:srgbClr val="002060"/>
                </a:solidFill>
              </a:rPr>
              <a:t> Á </a:t>
            </a:r>
            <a:r>
              <a:rPr lang="en-AU" sz="2600" dirty="0" err="1">
                <a:solidFill>
                  <a:srgbClr val="002060"/>
                </a:solidFill>
              </a:rPr>
              <a:t>xâm</a:t>
            </a:r>
            <a:r>
              <a:rPr lang="en-AU" sz="2600" dirty="0">
                <a:solidFill>
                  <a:srgbClr val="002060"/>
                </a:solidFill>
              </a:rPr>
              <a:t> </a:t>
            </a:r>
            <a:r>
              <a:rPr lang="en-AU" sz="2600" dirty="0" err="1">
                <a:solidFill>
                  <a:srgbClr val="002060"/>
                </a:solidFill>
              </a:rPr>
              <a:t>nhập</a:t>
            </a:r>
            <a:r>
              <a:rPr lang="en-AU" sz="2600" dirty="0">
                <a:solidFill>
                  <a:srgbClr val="002060"/>
                </a:solidFill>
              </a:rPr>
              <a:t> </a:t>
            </a:r>
            <a:r>
              <a:rPr lang="en-AU" sz="2600" dirty="0" err="1">
                <a:solidFill>
                  <a:srgbClr val="002060"/>
                </a:solidFill>
              </a:rPr>
              <a:t>vào</a:t>
            </a:r>
            <a:r>
              <a:rPr lang="en-AU" sz="2600" dirty="0">
                <a:solidFill>
                  <a:srgbClr val="002060"/>
                </a:solidFill>
              </a:rPr>
              <a:t> </a:t>
            </a:r>
            <a:r>
              <a:rPr lang="en-AU" sz="2600" dirty="0" err="1">
                <a:solidFill>
                  <a:srgbClr val="002060"/>
                </a:solidFill>
              </a:rPr>
              <a:t>Ấn</a:t>
            </a:r>
            <a:r>
              <a:rPr lang="en-AU" sz="2600" dirty="0">
                <a:solidFill>
                  <a:srgbClr val="002060"/>
                </a:solidFill>
              </a:rPr>
              <a:t> </a:t>
            </a:r>
            <a:r>
              <a:rPr lang="en-AU" sz="2600" dirty="0" err="1">
                <a:solidFill>
                  <a:srgbClr val="002060"/>
                </a:solidFill>
              </a:rPr>
              <a:t>Độ</a:t>
            </a:r>
            <a:r>
              <a:rPr lang="en-AU" sz="2600" dirty="0">
                <a:solidFill>
                  <a:srgbClr val="002060"/>
                </a:solidFill>
              </a:rPr>
              <a:t>, </a:t>
            </a:r>
            <a:r>
              <a:rPr lang="en-AU" sz="2600" dirty="0" err="1">
                <a:solidFill>
                  <a:srgbClr val="002060"/>
                </a:solidFill>
              </a:rPr>
              <a:t>dồn</a:t>
            </a:r>
            <a:r>
              <a:rPr lang="en-AU" sz="2600" dirty="0">
                <a:solidFill>
                  <a:srgbClr val="002060"/>
                </a:solidFill>
              </a:rPr>
              <a:t> </a:t>
            </a:r>
            <a:r>
              <a:rPr lang="en-AU" sz="2600" dirty="0" err="1">
                <a:solidFill>
                  <a:srgbClr val="002060"/>
                </a:solidFill>
              </a:rPr>
              <a:t>đuổi</a:t>
            </a:r>
            <a:r>
              <a:rPr lang="en-AU" sz="2600" dirty="0">
                <a:solidFill>
                  <a:srgbClr val="002060"/>
                </a:solidFill>
              </a:rPr>
              <a:t> </a:t>
            </a:r>
            <a:r>
              <a:rPr lang="en-AU" sz="2600" dirty="0" err="1">
                <a:solidFill>
                  <a:srgbClr val="002060"/>
                </a:solidFill>
              </a:rPr>
              <a:t>người</a:t>
            </a:r>
            <a:r>
              <a:rPr lang="en-AU" sz="2600" dirty="0">
                <a:solidFill>
                  <a:srgbClr val="002060"/>
                </a:solidFill>
              </a:rPr>
              <a:t> </a:t>
            </a:r>
            <a:r>
              <a:rPr lang="en-AU" sz="2600" dirty="0" err="1">
                <a:solidFill>
                  <a:srgbClr val="002060"/>
                </a:solidFill>
              </a:rPr>
              <a:t>bản</a:t>
            </a:r>
            <a:r>
              <a:rPr lang="en-AU" sz="2600" dirty="0">
                <a:solidFill>
                  <a:srgbClr val="002060"/>
                </a:solidFill>
              </a:rPr>
              <a:t> </a:t>
            </a:r>
            <a:r>
              <a:rPr lang="en-AU" sz="2600" dirty="0" err="1">
                <a:solidFill>
                  <a:srgbClr val="002060"/>
                </a:solidFill>
              </a:rPr>
              <a:t>địa</a:t>
            </a:r>
            <a:r>
              <a:rPr lang="en-AU" sz="2600" dirty="0">
                <a:solidFill>
                  <a:srgbClr val="002060"/>
                </a:solidFill>
              </a:rPr>
              <a:t> </a:t>
            </a:r>
            <a:r>
              <a:rPr lang="en-AU" sz="2600" dirty="0" err="1">
                <a:solidFill>
                  <a:srgbClr val="002060"/>
                </a:solidFill>
              </a:rPr>
              <a:t>và</a:t>
            </a:r>
            <a:r>
              <a:rPr lang="en-AU" sz="2600" dirty="0">
                <a:solidFill>
                  <a:srgbClr val="002060"/>
                </a:solidFill>
              </a:rPr>
              <a:t> </a:t>
            </a:r>
            <a:r>
              <a:rPr lang="en-AU" sz="2600" dirty="0" err="1">
                <a:solidFill>
                  <a:srgbClr val="002060"/>
                </a:solidFill>
              </a:rPr>
              <a:t>biến</a:t>
            </a:r>
            <a:r>
              <a:rPr lang="en-AU" sz="2600" dirty="0">
                <a:solidFill>
                  <a:srgbClr val="002060"/>
                </a:solidFill>
              </a:rPr>
              <a:t> </a:t>
            </a:r>
            <a:r>
              <a:rPr lang="en-AU" sz="2600" dirty="0" err="1">
                <a:solidFill>
                  <a:srgbClr val="002060"/>
                </a:solidFill>
              </a:rPr>
              <a:t>họ</a:t>
            </a:r>
            <a:r>
              <a:rPr lang="en-AU" sz="2600" dirty="0">
                <a:solidFill>
                  <a:srgbClr val="002060"/>
                </a:solidFill>
              </a:rPr>
              <a:t> </a:t>
            </a:r>
            <a:r>
              <a:rPr lang="en-AU" sz="2600" dirty="0" err="1">
                <a:solidFill>
                  <a:srgbClr val="002060"/>
                </a:solidFill>
              </a:rPr>
              <a:t>thành</a:t>
            </a:r>
            <a:r>
              <a:rPr lang="en-AU" sz="2600" dirty="0">
                <a:solidFill>
                  <a:srgbClr val="002060"/>
                </a:solidFill>
              </a:rPr>
              <a:t> </a:t>
            </a:r>
            <a:r>
              <a:rPr lang="en-AU" sz="2600" dirty="0" err="1">
                <a:solidFill>
                  <a:srgbClr val="002060"/>
                </a:solidFill>
              </a:rPr>
              <a:t>đẳng</a:t>
            </a:r>
            <a:r>
              <a:rPr lang="en-AU" sz="2600" dirty="0">
                <a:solidFill>
                  <a:srgbClr val="002060"/>
                </a:solidFill>
              </a:rPr>
              <a:t> </a:t>
            </a:r>
            <a:r>
              <a:rPr lang="en-AU" sz="2600" dirty="0" err="1">
                <a:solidFill>
                  <a:srgbClr val="002060"/>
                </a:solidFill>
              </a:rPr>
              <a:t>cấp</a:t>
            </a:r>
            <a:r>
              <a:rPr lang="en-AU" sz="2600" dirty="0">
                <a:solidFill>
                  <a:srgbClr val="002060"/>
                </a:solidFill>
              </a:rPr>
              <a:t> </a:t>
            </a:r>
            <a:r>
              <a:rPr lang="en-AU" sz="2600" dirty="0" err="1">
                <a:solidFill>
                  <a:srgbClr val="002060"/>
                </a:solidFill>
              </a:rPr>
              <a:t>thứ</a:t>
            </a:r>
            <a:r>
              <a:rPr lang="en-AU" sz="2600" dirty="0">
                <a:solidFill>
                  <a:srgbClr val="002060"/>
                </a:solidFill>
              </a:rPr>
              <a:t> 4 </a:t>
            </a:r>
            <a:r>
              <a:rPr lang="en-AU" sz="2600" dirty="0" err="1">
                <a:solidFill>
                  <a:srgbClr val="002060"/>
                </a:solidFill>
              </a:rPr>
              <a:t>trong</a:t>
            </a:r>
            <a:r>
              <a:rPr lang="en-AU" sz="2600" dirty="0">
                <a:solidFill>
                  <a:srgbClr val="002060"/>
                </a:solidFill>
              </a:rPr>
              <a:t> </a:t>
            </a:r>
            <a:r>
              <a:rPr lang="en-AU" sz="2600" dirty="0" err="1">
                <a:solidFill>
                  <a:srgbClr val="002060"/>
                </a:solidFill>
              </a:rPr>
              <a:t>hệ</a:t>
            </a:r>
            <a:r>
              <a:rPr lang="en-AU" sz="2600" dirty="0">
                <a:solidFill>
                  <a:srgbClr val="002060"/>
                </a:solidFill>
              </a:rPr>
              <a:t> </a:t>
            </a:r>
            <a:r>
              <a:rPr lang="en-AU" sz="2600" dirty="0" err="1">
                <a:solidFill>
                  <a:srgbClr val="002060"/>
                </a:solidFill>
              </a:rPr>
              <a:t>thống</a:t>
            </a:r>
            <a:r>
              <a:rPr lang="en-AU" sz="2600" dirty="0">
                <a:solidFill>
                  <a:srgbClr val="002060"/>
                </a:solidFill>
              </a:rPr>
              <a:t> 4 </a:t>
            </a:r>
            <a:r>
              <a:rPr lang="en-AU" sz="2600" dirty="0" err="1">
                <a:solidFill>
                  <a:srgbClr val="002060"/>
                </a:solidFill>
              </a:rPr>
              <a:t>đẳng</a:t>
            </a:r>
            <a:r>
              <a:rPr lang="en-AU" sz="2600" dirty="0">
                <a:solidFill>
                  <a:srgbClr val="002060"/>
                </a:solidFill>
              </a:rPr>
              <a:t> </a:t>
            </a:r>
            <a:r>
              <a:rPr lang="en-AU" sz="2600" dirty="0" err="1">
                <a:solidFill>
                  <a:srgbClr val="002060"/>
                </a:solidFill>
              </a:rPr>
              <a:t>cấp</a:t>
            </a:r>
            <a:r>
              <a:rPr lang="en-AU" sz="2600" dirty="0">
                <a:solidFill>
                  <a:srgbClr val="002060"/>
                </a:solidFill>
              </a:rPr>
              <a:t>, </a:t>
            </a:r>
            <a:r>
              <a:rPr lang="en-AU" sz="2600" dirty="0" err="1">
                <a:solidFill>
                  <a:srgbClr val="002060"/>
                </a:solidFill>
              </a:rPr>
              <a:t>tạo</a:t>
            </a:r>
            <a:r>
              <a:rPr lang="en-AU" sz="2600" dirty="0">
                <a:solidFill>
                  <a:srgbClr val="002060"/>
                </a:solidFill>
              </a:rPr>
              <a:t> </a:t>
            </a:r>
            <a:r>
              <a:rPr lang="en-AU" sz="2600" dirty="0" err="1">
                <a:solidFill>
                  <a:srgbClr val="002060"/>
                </a:solidFill>
              </a:rPr>
              <a:t>lập</a:t>
            </a:r>
            <a:r>
              <a:rPr lang="en-AU" sz="2600" dirty="0">
                <a:solidFill>
                  <a:srgbClr val="002060"/>
                </a:solidFill>
              </a:rPr>
              <a:t> </a:t>
            </a:r>
            <a:r>
              <a:rPr lang="en-AU" sz="2600" dirty="0" err="1">
                <a:solidFill>
                  <a:srgbClr val="002060"/>
                </a:solidFill>
              </a:rPr>
              <a:t>nên</a:t>
            </a:r>
            <a:r>
              <a:rPr lang="en-AU" sz="2600" dirty="0">
                <a:solidFill>
                  <a:srgbClr val="002060"/>
                </a:solidFill>
              </a:rPr>
              <a:t> </a:t>
            </a:r>
            <a:r>
              <a:rPr lang="en-AU" sz="2600" dirty="0" err="1">
                <a:solidFill>
                  <a:srgbClr val="002060"/>
                </a:solidFill>
              </a:rPr>
              <a:t>văn</a:t>
            </a:r>
            <a:r>
              <a:rPr lang="en-AU" sz="2600" dirty="0">
                <a:solidFill>
                  <a:srgbClr val="002060"/>
                </a:solidFill>
              </a:rPr>
              <a:t> minh </a:t>
            </a:r>
            <a:r>
              <a:rPr lang="en-AU" sz="2600" dirty="0" err="1">
                <a:solidFill>
                  <a:srgbClr val="002060"/>
                </a:solidFill>
              </a:rPr>
              <a:t>sông</a:t>
            </a:r>
            <a:r>
              <a:rPr lang="en-AU" sz="2600" dirty="0">
                <a:solidFill>
                  <a:srgbClr val="002060"/>
                </a:solidFill>
              </a:rPr>
              <a:t> </a:t>
            </a:r>
            <a:r>
              <a:rPr lang="en-AU" sz="2600" dirty="0" err="1">
                <a:solidFill>
                  <a:srgbClr val="002060"/>
                </a:solidFill>
              </a:rPr>
              <a:t>Hằng</a:t>
            </a:r>
            <a:r>
              <a:rPr lang="en-AU" sz="2600" dirty="0">
                <a:solidFill>
                  <a:srgbClr val="002060"/>
                </a:solidFill>
              </a:rPr>
              <a:t>. </a:t>
            </a:r>
            <a:r>
              <a:rPr lang="en-AU" sz="2600" dirty="0" err="1">
                <a:solidFill>
                  <a:srgbClr val="002060"/>
                </a:solidFill>
              </a:rPr>
              <a:t>Chế</a:t>
            </a:r>
            <a:r>
              <a:rPr lang="en-AU" sz="2600" dirty="0">
                <a:solidFill>
                  <a:srgbClr val="002060"/>
                </a:solidFill>
              </a:rPr>
              <a:t> </a:t>
            </a:r>
            <a:r>
              <a:rPr lang="en-AU" sz="2600" dirty="0" err="1">
                <a:solidFill>
                  <a:srgbClr val="002060"/>
                </a:solidFill>
              </a:rPr>
              <a:t>độ</a:t>
            </a:r>
            <a:r>
              <a:rPr lang="en-AU" sz="2600" dirty="0">
                <a:solidFill>
                  <a:srgbClr val="002060"/>
                </a:solidFill>
              </a:rPr>
              <a:t> </a:t>
            </a:r>
            <a:r>
              <a:rPr lang="en-AU" sz="2600" dirty="0" err="1">
                <a:solidFill>
                  <a:srgbClr val="002060"/>
                </a:solidFill>
              </a:rPr>
              <a:t>này</a:t>
            </a:r>
            <a:r>
              <a:rPr lang="en-AU" sz="2600" dirty="0">
                <a:solidFill>
                  <a:srgbClr val="002060"/>
                </a:solidFill>
              </a:rPr>
              <a:t> </a:t>
            </a:r>
            <a:r>
              <a:rPr lang="en-AU" sz="2600" dirty="0" err="1">
                <a:solidFill>
                  <a:srgbClr val="002060"/>
                </a:solidFill>
              </a:rPr>
              <a:t>gọi</a:t>
            </a:r>
            <a:r>
              <a:rPr lang="en-AU" sz="2600" dirty="0">
                <a:solidFill>
                  <a:srgbClr val="002060"/>
                </a:solidFill>
              </a:rPr>
              <a:t> </a:t>
            </a:r>
            <a:r>
              <a:rPr lang="en-AU" sz="2600" dirty="0" err="1">
                <a:solidFill>
                  <a:srgbClr val="002060"/>
                </a:solidFill>
              </a:rPr>
              <a:t>là</a:t>
            </a:r>
            <a:r>
              <a:rPr lang="en-AU" sz="2600" dirty="0">
                <a:solidFill>
                  <a:srgbClr val="002060"/>
                </a:solidFill>
              </a:rPr>
              <a:t> </a:t>
            </a:r>
            <a:r>
              <a:rPr lang="en-AU" sz="2600" dirty="0" err="1">
                <a:solidFill>
                  <a:srgbClr val="002060"/>
                </a:solidFill>
              </a:rPr>
              <a:t>chế</a:t>
            </a:r>
            <a:r>
              <a:rPr lang="en-AU" sz="2600" dirty="0">
                <a:solidFill>
                  <a:srgbClr val="002060"/>
                </a:solidFill>
              </a:rPr>
              <a:t> </a:t>
            </a:r>
            <a:r>
              <a:rPr lang="en-AU" sz="2600" dirty="0" err="1">
                <a:solidFill>
                  <a:srgbClr val="002060"/>
                </a:solidFill>
              </a:rPr>
              <a:t>độ</a:t>
            </a:r>
            <a:r>
              <a:rPr lang="en-AU" sz="2600" dirty="0">
                <a:solidFill>
                  <a:srgbClr val="002060"/>
                </a:solidFill>
              </a:rPr>
              <a:t> </a:t>
            </a:r>
            <a:r>
              <a:rPr lang="en-AU" sz="2600" dirty="0" err="1">
                <a:solidFill>
                  <a:srgbClr val="002060"/>
                </a:solidFill>
              </a:rPr>
              <a:t>đẳng</a:t>
            </a:r>
            <a:r>
              <a:rPr lang="en-AU" sz="2600" dirty="0">
                <a:solidFill>
                  <a:srgbClr val="002060"/>
                </a:solidFill>
              </a:rPr>
              <a:t> </a:t>
            </a:r>
            <a:r>
              <a:rPr lang="en-AU" sz="2600" dirty="0" err="1">
                <a:solidFill>
                  <a:srgbClr val="002060"/>
                </a:solidFill>
              </a:rPr>
              <a:t>cấp</a:t>
            </a:r>
            <a:r>
              <a:rPr lang="en-AU" sz="2600" dirty="0">
                <a:solidFill>
                  <a:srgbClr val="002060"/>
                </a:solidFill>
              </a:rPr>
              <a:t> Varna. </a:t>
            </a:r>
            <a:endParaRPr lang="en-US" sz="2600" dirty="0">
              <a:solidFill>
                <a:srgbClr val="002060"/>
              </a:solidFill>
            </a:endParaRPr>
          </a:p>
        </p:txBody>
      </p:sp>
      <p:sp>
        <p:nvSpPr>
          <p:cNvPr id="7" name="Rectangle 6"/>
          <p:cNvSpPr/>
          <p:nvPr/>
        </p:nvSpPr>
        <p:spPr>
          <a:xfrm>
            <a:off x="791570" y="300251"/>
            <a:ext cx="10481481" cy="777923"/>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2.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Chế</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đẳng</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cấp</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ở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Ấn</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endPar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9373552" y="5117910"/>
            <a:ext cx="2319790" cy="1637732"/>
          </a:xfrm>
          <a:prstGeom prst="rect">
            <a:avLst/>
          </a:prstGeom>
        </p:spPr>
      </p:pic>
    </p:spTree>
    <p:extLst>
      <p:ext uri="{BB962C8B-B14F-4D97-AF65-F5344CB8AC3E}">
        <p14:creationId xmlns:p14="http://schemas.microsoft.com/office/powerpoint/2010/main" val="379234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89124" y="245378"/>
            <a:ext cx="2630882"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Calibri" panose="020F0502020204030204" pitchFamily="34" charset="0"/>
                <a:cs typeface="Calibri" panose="020F0502020204030204" pitchFamily="34"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Calibri" panose="020F0502020204030204" pitchFamily="34" charset="0"/>
                <a:cs typeface="Calibri" panose="020F0502020204030204" pitchFamily="34"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Calibri" panose="020F0502020204030204" pitchFamily="34" charset="0"/>
                <a:cs typeface="Calibri" panose="020F0502020204030204" pitchFamily="34" charset="0"/>
              </a:rPr>
              <a:t>Manik</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Udage</a:t>
            </a:r>
            <a:r>
              <a:rPr lang="en-US" sz="2000" i="1" dirty="0">
                <a:solidFill>
                  <a:srgbClr val="222222"/>
                </a:solidFill>
                <a:latin typeface="Calibri" panose="020F0502020204030204" pitchFamily="34" charset="0"/>
                <a:cs typeface="Calibri" panose="020F0502020204030204" pitchFamily="34" charset="0"/>
              </a:rPr>
              <a:t> (25 </a:t>
            </a:r>
            <a:r>
              <a:rPr lang="en-US" sz="2000" i="1" dirty="0" err="1">
                <a:solidFill>
                  <a:srgbClr val="222222"/>
                </a:solidFill>
                <a:latin typeface="Calibri" panose="020F0502020204030204" pitchFamily="34" charset="0"/>
                <a:cs typeface="Calibri" panose="020F0502020204030204" pitchFamily="34" charset="0"/>
              </a:rPr>
              <a:t>tuổi</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bị</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đánh</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đến</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chết</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bằng</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một</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thanh</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roi</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thép</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hồi</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năm</a:t>
            </a:r>
            <a:r>
              <a:rPr lang="en-US" sz="2000" i="1" dirty="0">
                <a:solidFill>
                  <a:srgbClr val="222222"/>
                </a:solidFill>
                <a:latin typeface="Calibri" panose="020F0502020204030204" pitchFamily="34" charset="0"/>
                <a:cs typeface="Calibri" panose="020F0502020204030204" pitchFamily="34" charset="0"/>
              </a:rPr>
              <a:t> 2014 </a:t>
            </a:r>
            <a:r>
              <a:rPr lang="en-US" sz="2000" i="1" dirty="0" err="1">
                <a:solidFill>
                  <a:srgbClr val="222222"/>
                </a:solidFill>
                <a:latin typeface="Calibri" panose="020F0502020204030204" pitchFamily="34" charset="0"/>
                <a:cs typeface="Calibri" panose="020F0502020204030204" pitchFamily="34" charset="0"/>
              </a:rPr>
              <a:t>bởi</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những</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người</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thuộc</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đẳng</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cấp</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cao</a:t>
            </a:r>
            <a:r>
              <a:rPr lang="en-US" sz="2000" i="1" dirty="0">
                <a:solidFill>
                  <a:srgbClr val="222222"/>
                </a:solidFill>
                <a:latin typeface="Calibri" panose="020F0502020204030204" pitchFamily="34" charset="0"/>
                <a:cs typeface="Calibri" panose="020F0502020204030204" pitchFamily="34" charset="0"/>
              </a:rPr>
              <a:t> </a:t>
            </a:r>
            <a:r>
              <a:rPr lang="en-US" sz="2000" i="1" dirty="0" err="1">
                <a:solidFill>
                  <a:srgbClr val="222222"/>
                </a:solidFill>
                <a:latin typeface="Calibri" panose="020F0502020204030204" pitchFamily="34" charset="0"/>
                <a:cs typeface="Calibri" panose="020F0502020204030204" pitchFamily="34" charset="0"/>
              </a:rPr>
              <a:t>hơn</a:t>
            </a:r>
            <a:endParaRPr lang="en-US" sz="2000" i="1" dirty="0">
              <a:latin typeface="Calibri" panose="020F0502020204030204" pitchFamily="34" charset="0"/>
              <a:cs typeface="Calibri" panose="020F0502020204030204" pitchFamily="34" charset="0"/>
            </a:endParaRPr>
          </a:p>
        </p:txBody>
      </p:sp>
      <p:sp>
        <p:nvSpPr>
          <p:cNvPr id="11" name="Rectangle 10"/>
          <p:cNvSpPr/>
          <p:nvPr/>
        </p:nvSpPr>
        <p:spPr>
          <a:xfrm>
            <a:off x="0" y="245378"/>
            <a:ext cx="8638606"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Theo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ngày</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nay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chế</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độ</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đẳng</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cấp</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còn</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tồn</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tại</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ở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Ấn</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Độ</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p>
          <a:p>
            <a:pPr algn="ctr">
              <a:spcAft>
                <a:spcPts val="1000"/>
              </a:spcAft>
            </a:pP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(3 </a:t>
            </a:r>
            <a:r>
              <a:rPr lang="en-AU" sz="2600"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phút</a:t>
            </a:r>
            <a:r>
              <a:rPr lang="en-AU" sz="2600" b="1"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6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605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2817" y="384818"/>
            <a:ext cx="4164842" cy="655094"/>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LUYÊN TẬP</a:t>
            </a:r>
          </a:p>
        </p:txBody>
      </p:sp>
      <p:sp>
        <p:nvSpPr>
          <p:cNvPr id="6" name="Cloud Callout 5"/>
          <p:cNvSpPr/>
          <p:nvPr/>
        </p:nvSpPr>
        <p:spPr>
          <a:xfrm>
            <a:off x="1080782" y="1275283"/>
            <a:ext cx="3382035" cy="1834752"/>
          </a:xfrm>
          <a:prstGeom prst="cloudCallout">
            <a:avLst>
              <a:gd name="adj1" fmla="val -29330"/>
              <a:gd name="adj2" fmla="val 7917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Bạn</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đạt</a:t>
            </a:r>
            <a:r>
              <a:rPr lang="en-US" sz="2800" dirty="0">
                <a:solidFill>
                  <a:srgbClr val="002060"/>
                </a:solidFill>
              </a:rPr>
              <a:t> </a:t>
            </a:r>
            <a:r>
              <a:rPr lang="en-US" sz="2800" dirty="0" err="1">
                <a:solidFill>
                  <a:srgbClr val="002060"/>
                </a:solidFill>
              </a:rPr>
              <a:t>mục</a:t>
            </a:r>
            <a:r>
              <a:rPr lang="en-US" sz="2800" dirty="0">
                <a:solidFill>
                  <a:srgbClr val="002060"/>
                </a:solidFill>
              </a:rPr>
              <a:t> </a:t>
            </a:r>
            <a:r>
              <a:rPr lang="en-US" sz="2800" dirty="0" err="1">
                <a:solidFill>
                  <a:srgbClr val="002060"/>
                </a:solidFill>
              </a:rPr>
              <a:t>tiêu</a:t>
            </a:r>
            <a:r>
              <a:rPr lang="en-US" sz="2800" dirty="0">
                <a:solidFill>
                  <a:srgbClr val="002060"/>
                </a:solidFill>
              </a:rPr>
              <a:t> </a:t>
            </a:r>
            <a:r>
              <a:rPr lang="en-US" sz="2800" dirty="0" err="1">
                <a:solidFill>
                  <a:srgbClr val="002060"/>
                </a:solidFill>
              </a:rPr>
              <a:t>bài</a:t>
            </a:r>
            <a:r>
              <a:rPr lang="en-US" sz="2800" dirty="0">
                <a:solidFill>
                  <a:srgbClr val="002060"/>
                </a:solidFill>
              </a:rPr>
              <a:t> </a:t>
            </a:r>
            <a:r>
              <a:rPr lang="en-US" sz="2800" dirty="0" err="1">
                <a:solidFill>
                  <a:srgbClr val="002060"/>
                </a:solidFill>
              </a:rPr>
              <a:t>học</a:t>
            </a:r>
            <a:r>
              <a:rPr lang="en-US" sz="2800" dirty="0">
                <a:solidFill>
                  <a:srgbClr val="002060"/>
                </a:solidFill>
              </a:rPr>
              <a:t> (3 </a:t>
            </a:r>
            <a:r>
              <a:rPr lang="en-US" sz="2800" dirty="0" err="1">
                <a:solidFill>
                  <a:srgbClr val="002060"/>
                </a:solidFill>
              </a:rPr>
              <a:t>phút</a:t>
            </a:r>
            <a:r>
              <a:rPr lang="en-US" sz="2800" dirty="0">
                <a:solidFill>
                  <a:srgbClr val="002060"/>
                </a:solidFill>
              </a:rPr>
              <a:t>)</a:t>
            </a:r>
          </a:p>
        </p:txBody>
      </p:sp>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4000500"/>
            <a:ext cx="360301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4926841" y="1499993"/>
          <a:ext cx="6993720" cy="4725162"/>
        </p:xfrm>
        <a:graphic>
          <a:graphicData uri="http://schemas.openxmlformats.org/drawingml/2006/table">
            <a:tbl>
              <a:tblPr firstRow="1" bandRow="1">
                <a:tableStyleId>{5C22544A-7EE6-4342-B048-85BDC9FD1C3A}</a:tableStyleId>
              </a:tblPr>
              <a:tblGrid>
                <a:gridCol w="4408228">
                  <a:extLst>
                    <a:ext uri="{9D8B030D-6E8A-4147-A177-3AD203B41FA5}">
                      <a16:colId xmlns:a16="http://schemas.microsoft.com/office/drawing/2014/main" val="20000"/>
                    </a:ext>
                  </a:extLst>
                </a:gridCol>
                <a:gridCol w="873456">
                  <a:extLst>
                    <a:ext uri="{9D8B030D-6E8A-4147-A177-3AD203B41FA5}">
                      <a16:colId xmlns:a16="http://schemas.microsoft.com/office/drawing/2014/main" val="20001"/>
                    </a:ext>
                  </a:extLst>
                </a:gridCol>
                <a:gridCol w="873457">
                  <a:extLst>
                    <a:ext uri="{9D8B030D-6E8A-4147-A177-3AD203B41FA5}">
                      <a16:colId xmlns:a16="http://schemas.microsoft.com/office/drawing/2014/main" val="20002"/>
                    </a:ext>
                  </a:extLst>
                </a:gridCol>
                <a:gridCol w="838579">
                  <a:extLst>
                    <a:ext uri="{9D8B030D-6E8A-4147-A177-3AD203B41FA5}">
                      <a16:colId xmlns:a16="http://schemas.microsoft.com/office/drawing/2014/main" val="20003"/>
                    </a:ext>
                  </a:extLst>
                </a:gridCol>
              </a:tblGrid>
              <a:tr h="277875">
                <a:tc>
                  <a:txBody>
                    <a:bodyPr/>
                    <a:lstStyle/>
                    <a:p>
                      <a:pPr algn="ctr">
                        <a:spcBef>
                          <a:spcPts val="600"/>
                        </a:spcBef>
                        <a:spcAft>
                          <a:spcPts val="600"/>
                        </a:spcAft>
                      </a:pPr>
                      <a:r>
                        <a:rPr lang="en-US" sz="2400" dirty="0">
                          <a:solidFill>
                            <a:srgbClr val="002060"/>
                          </a:solidFill>
                        </a:rPr>
                        <a:t> </a:t>
                      </a:r>
                      <a:r>
                        <a:rPr lang="en-US" sz="2400" dirty="0" err="1">
                          <a:solidFill>
                            <a:srgbClr val="002060"/>
                          </a:solidFill>
                        </a:rPr>
                        <a:t>Mục</a:t>
                      </a:r>
                      <a:r>
                        <a:rPr lang="en-US" sz="2400" baseline="0" dirty="0">
                          <a:solidFill>
                            <a:srgbClr val="002060"/>
                          </a:solidFill>
                        </a:rPr>
                        <a:t> </a:t>
                      </a:r>
                      <a:r>
                        <a:rPr lang="en-US" sz="2400" baseline="0" dirty="0" err="1">
                          <a:solidFill>
                            <a:srgbClr val="002060"/>
                          </a:solidFill>
                        </a:rPr>
                        <a:t>tiêu</a:t>
                      </a:r>
                      <a:r>
                        <a:rPr lang="en-US" sz="2400" baseline="0" dirty="0">
                          <a:solidFill>
                            <a:srgbClr val="002060"/>
                          </a:solidFill>
                        </a:rPr>
                        <a:t> </a:t>
                      </a:r>
                      <a:r>
                        <a:rPr lang="en-US" sz="2400" baseline="0" dirty="0" err="1">
                          <a:solidFill>
                            <a:srgbClr val="002060"/>
                          </a:solidFill>
                        </a:rPr>
                        <a:t>bài</a:t>
                      </a:r>
                      <a:r>
                        <a:rPr lang="en-US" sz="2400" baseline="0" dirty="0">
                          <a:solidFill>
                            <a:srgbClr val="002060"/>
                          </a:solidFill>
                        </a:rPr>
                        <a:t> </a:t>
                      </a:r>
                      <a:r>
                        <a:rPr lang="en-US" sz="2400" baseline="0" dirty="0" err="1">
                          <a:solidFill>
                            <a:srgbClr val="002060"/>
                          </a:solidFill>
                        </a:rPr>
                        <a:t>học</a:t>
                      </a:r>
                      <a:endParaRPr lang="en-US" sz="2400" baseline="0" dirty="0">
                        <a:solidFill>
                          <a:srgbClr val="002060"/>
                        </a:solidFill>
                      </a:endParaRPr>
                    </a:p>
                    <a:p>
                      <a:pPr algn="ctr">
                        <a:spcBef>
                          <a:spcPts val="600"/>
                        </a:spcBef>
                        <a:spcAft>
                          <a:spcPts val="600"/>
                        </a:spcAft>
                      </a:pP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2400" dirty="0" err="1"/>
                        <a:t>Trình</a:t>
                      </a:r>
                      <a:r>
                        <a:rPr lang="en-AU" sz="2400" dirty="0"/>
                        <a:t> </a:t>
                      </a:r>
                      <a:r>
                        <a:rPr lang="en-AU" sz="2400" dirty="0" err="1"/>
                        <a:t>bày</a:t>
                      </a:r>
                      <a:r>
                        <a:rPr lang="en-AU" sz="2400" dirty="0"/>
                        <a:t> </a:t>
                      </a:r>
                      <a:r>
                        <a:rPr lang="en-AU" sz="2400" dirty="0" err="1"/>
                        <a:t>được</a:t>
                      </a:r>
                      <a:r>
                        <a:rPr lang="en-AU" sz="2400" dirty="0"/>
                        <a:t> </a:t>
                      </a:r>
                      <a:r>
                        <a:rPr lang="en-AU" sz="2400" dirty="0" err="1"/>
                        <a:t>ít</a:t>
                      </a:r>
                      <a:r>
                        <a:rPr lang="en-AU" sz="2400" dirty="0"/>
                        <a:t> </a:t>
                      </a:r>
                      <a:r>
                        <a:rPr lang="en-AU" sz="2400" dirty="0" err="1"/>
                        <a:t>nhất</a:t>
                      </a:r>
                      <a:r>
                        <a:rPr lang="en-AU" sz="2400" dirty="0"/>
                        <a:t> 3 </a:t>
                      </a:r>
                      <a:r>
                        <a:rPr lang="en-AU" sz="2400" dirty="0" err="1"/>
                        <a:t>đặc</a:t>
                      </a:r>
                      <a:r>
                        <a:rPr lang="en-AU" sz="2400" dirty="0"/>
                        <a:t> </a:t>
                      </a:r>
                      <a:r>
                        <a:rPr lang="en-AU" sz="2400" dirty="0" err="1"/>
                        <a:t>điểm</a:t>
                      </a:r>
                      <a:r>
                        <a:rPr lang="en-AU" sz="2400" dirty="0"/>
                        <a:t> </a:t>
                      </a:r>
                      <a:r>
                        <a:rPr lang="en-AU" sz="2400" dirty="0" err="1"/>
                        <a:t>về</a:t>
                      </a:r>
                      <a:r>
                        <a:rPr lang="en-AU" sz="2400" dirty="0"/>
                        <a:t> </a:t>
                      </a:r>
                      <a:r>
                        <a:rPr lang="en-AU" sz="2400" dirty="0" err="1"/>
                        <a:t>điều</a:t>
                      </a:r>
                      <a:r>
                        <a:rPr lang="en-AU" sz="2400" dirty="0"/>
                        <a:t> </a:t>
                      </a:r>
                      <a:r>
                        <a:rPr lang="en-AU" sz="2400" dirty="0" err="1"/>
                        <a:t>kiện</a:t>
                      </a:r>
                      <a:r>
                        <a:rPr lang="en-AU" sz="2400" dirty="0"/>
                        <a:t> </a:t>
                      </a:r>
                      <a:r>
                        <a:rPr lang="en-AU" sz="2400" dirty="0" err="1"/>
                        <a:t>tự</a:t>
                      </a:r>
                      <a:r>
                        <a:rPr lang="en-AU" sz="2400" dirty="0"/>
                        <a:t> </a:t>
                      </a:r>
                      <a:r>
                        <a:rPr lang="en-AU" sz="2400" dirty="0" err="1"/>
                        <a:t>nhiên</a:t>
                      </a:r>
                      <a:r>
                        <a:rPr lang="en-AU" sz="2400" dirty="0"/>
                        <a:t> </a:t>
                      </a:r>
                      <a:r>
                        <a:rPr lang="en-AU" sz="2400" dirty="0" err="1"/>
                        <a:t>và</a:t>
                      </a:r>
                      <a:r>
                        <a:rPr lang="en-AU" sz="2400" dirty="0"/>
                        <a:t> </a:t>
                      </a:r>
                      <a:r>
                        <a:rPr lang="en-AU" sz="2400" dirty="0" err="1"/>
                        <a:t>tác</a:t>
                      </a:r>
                      <a:r>
                        <a:rPr lang="en-AU" sz="2400" dirty="0"/>
                        <a:t> </a:t>
                      </a:r>
                      <a:r>
                        <a:rPr lang="en-AU" sz="2400" dirty="0" err="1"/>
                        <a:t>động</a:t>
                      </a:r>
                      <a:r>
                        <a:rPr lang="en-AU" sz="2400" dirty="0"/>
                        <a:t> </a:t>
                      </a:r>
                      <a:r>
                        <a:rPr lang="en-AU" sz="2400" dirty="0" err="1"/>
                        <a:t>của</a:t>
                      </a:r>
                      <a:r>
                        <a:rPr lang="en-AU" sz="2400" dirty="0"/>
                        <a:t> </a:t>
                      </a:r>
                      <a:r>
                        <a:rPr lang="en-AU" sz="2400" dirty="0" err="1"/>
                        <a:t>nó</a:t>
                      </a:r>
                      <a:r>
                        <a:rPr lang="en-AU" sz="2400" dirty="0"/>
                        <a:t> </a:t>
                      </a:r>
                      <a:r>
                        <a:rPr lang="en-AU" sz="2400" dirty="0" err="1"/>
                        <a:t>với</a:t>
                      </a:r>
                      <a:r>
                        <a:rPr lang="en-AU" sz="2400" dirty="0"/>
                        <a:t> </a:t>
                      </a:r>
                      <a:r>
                        <a:rPr lang="en-AU" sz="2400" dirty="0" err="1"/>
                        <a:t>lịch</a:t>
                      </a:r>
                      <a:r>
                        <a:rPr lang="en-AU" sz="2400" dirty="0"/>
                        <a:t> </a:t>
                      </a:r>
                      <a:r>
                        <a:rPr lang="en-AU" sz="2400" dirty="0" err="1"/>
                        <a:t>sử</a:t>
                      </a:r>
                      <a:r>
                        <a:rPr lang="en-AU" sz="2400" dirty="0"/>
                        <a:t> </a:t>
                      </a:r>
                      <a:r>
                        <a:rPr lang="en-AU" sz="2400" dirty="0" err="1"/>
                        <a:t>Ấn</a:t>
                      </a:r>
                      <a:r>
                        <a:rPr lang="en-AU" sz="2400" dirty="0"/>
                        <a:t> </a:t>
                      </a:r>
                      <a:r>
                        <a:rPr lang="en-AU" sz="2400" dirty="0" err="1"/>
                        <a:t>Độ</a:t>
                      </a:r>
                      <a:r>
                        <a:rPr lang="en-AU" sz="2400" dirty="0"/>
                        <a:t> </a:t>
                      </a:r>
                      <a:r>
                        <a:rPr lang="en-AU" sz="2400" dirty="0" err="1"/>
                        <a:t>theo</a:t>
                      </a:r>
                      <a:r>
                        <a:rPr lang="en-AU" sz="2400" dirty="0"/>
                        <a:t> </a:t>
                      </a:r>
                      <a:r>
                        <a:rPr lang="en-AU" sz="2400" dirty="0" err="1"/>
                        <a:t>cách</a:t>
                      </a:r>
                      <a:r>
                        <a:rPr lang="en-AU" sz="2400" dirty="0"/>
                        <a:t> </a:t>
                      </a:r>
                      <a:r>
                        <a:rPr lang="en-AU" sz="2400" dirty="0" err="1"/>
                        <a:t>hiểu</a:t>
                      </a:r>
                      <a:r>
                        <a:rPr lang="en-AU" sz="2400" dirty="0"/>
                        <a:t> </a:t>
                      </a:r>
                      <a:r>
                        <a:rPr lang="en-AU" sz="2400" dirty="0" err="1"/>
                        <a:t>của</a:t>
                      </a:r>
                      <a:r>
                        <a:rPr lang="en-AU" sz="2400" dirty="0"/>
                        <a:t> </a:t>
                      </a:r>
                      <a:r>
                        <a:rPr lang="en-AU" sz="2400" dirty="0" err="1"/>
                        <a:t>em</a:t>
                      </a:r>
                      <a:r>
                        <a:rPr lang="en-AU" sz="2400" dirty="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it-IT" sz="2400" dirty="0"/>
                        <a:t>Nêu được tên 4 đẳng cấp trong xã hội Ấn Độ và ra chỉ sự khác biệt giữa các đẳng cấp.</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875">
                <a:tc>
                  <a:txBody>
                    <a:bodyPr/>
                    <a:lstStyle/>
                    <a:p>
                      <a:pPr marL="342900" indent="-342900">
                        <a:lnSpc>
                          <a:spcPct val="114000"/>
                        </a:lnSpc>
                        <a:spcBef>
                          <a:spcPts val="600"/>
                        </a:spcBef>
                        <a:spcAft>
                          <a:spcPts val="600"/>
                        </a:spcAft>
                        <a:buFont typeface="Arial" panose="020B0604020202020204" pitchFamily="34" charset="0"/>
                        <a:buChar char="•"/>
                      </a:pPr>
                      <a:r>
                        <a:rPr lang="it-IT" sz="2400" dirty="0"/>
                        <a:t>Liệt kê những thành tựu chính của văn hoá Ấn Độ cổ đại.</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rotWithShape="1">
          <a:blip r:embed="rId3"/>
          <a:srcRect l="7413" t="24050" r="64184" b="24156"/>
          <a:stretch/>
        </p:blipFill>
        <p:spPr>
          <a:xfrm>
            <a:off x="9421504" y="1533050"/>
            <a:ext cx="719503" cy="738034"/>
          </a:xfrm>
          <a:prstGeom prst="rect">
            <a:avLst/>
          </a:prstGeom>
          <a:ln>
            <a:noFill/>
          </a:ln>
          <a:effectLst>
            <a:softEdge rad="112500"/>
          </a:effectLst>
        </p:spPr>
      </p:pic>
      <p:pic>
        <p:nvPicPr>
          <p:cNvPr id="9" name="Picture 8"/>
          <p:cNvPicPr>
            <a:picLocks noChangeAspect="1"/>
          </p:cNvPicPr>
          <p:nvPr/>
        </p:nvPicPr>
        <p:blipFill rotWithShape="1">
          <a:blip r:embed="rId3"/>
          <a:srcRect l="35474" t="24050" r="34866" b="24156"/>
          <a:stretch/>
        </p:blipFill>
        <p:spPr>
          <a:xfrm>
            <a:off x="10297307" y="1533050"/>
            <a:ext cx="716436" cy="703742"/>
          </a:xfrm>
          <a:prstGeom prst="rect">
            <a:avLst/>
          </a:prstGeom>
          <a:ln>
            <a:noFill/>
          </a:ln>
          <a:effectLst>
            <a:softEdge rad="112500"/>
          </a:effectLst>
        </p:spPr>
      </p:pic>
      <p:pic>
        <p:nvPicPr>
          <p:cNvPr id="10" name="Picture 9"/>
          <p:cNvPicPr>
            <a:picLocks noChangeAspect="1"/>
          </p:cNvPicPr>
          <p:nvPr/>
        </p:nvPicPr>
        <p:blipFill rotWithShape="1">
          <a:blip r:embed="rId3"/>
          <a:srcRect l="63910" t="24050" r="7214" b="24156"/>
          <a:stretch/>
        </p:blipFill>
        <p:spPr>
          <a:xfrm>
            <a:off x="11170043" y="1514454"/>
            <a:ext cx="722886" cy="729334"/>
          </a:xfrm>
          <a:prstGeom prst="rect">
            <a:avLst/>
          </a:prstGeom>
          <a:ln>
            <a:noFill/>
          </a:ln>
          <a:effectLst>
            <a:softEdge rad="112500"/>
          </a:effectLst>
        </p:spPr>
      </p:pic>
    </p:spTree>
    <p:extLst>
      <p:ext uri="{BB962C8B-B14F-4D97-AF65-F5344CB8AC3E}">
        <p14:creationId xmlns:p14="http://schemas.microsoft.com/office/powerpoint/2010/main" val="69605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965" y="1132763"/>
            <a:ext cx="11497456" cy="4649350"/>
          </a:xfrm>
          <a:prstGeom prst="rect">
            <a:avLst/>
          </a:prstGeom>
          <a:noFill/>
        </p:spPr>
        <p:txBody>
          <a:bodyPr wrap="square" rtlCol="0">
            <a:spAutoFit/>
          </a:bodyPr>
          <a:lstStyle/>
          <a:p>
            <a:pPr>
              <a:lnSpc>
                <a:spcPct val="150000"/>
              </a:lnSpc>
            </a:pPr>
            <a:r>
              <a:rPr lang="en-AU" sz="2500" dirty="0" err="1"/>
              <a:t>Em</a:t>
            </a:r>
            <a:r>
              <a:rPr lang="en-AU" sz="2500" dirty="0"/>
              <a:t> </a:t>
            </a:r>
            <a:r>
              <a:rPr lang="en-AU" sz="2500" dirty="0" err="1"/>
              <a:t>hãy</a:t>
            </a:r>
            <a:r>
              <a:rPr lang="en-AU" sz="2500" dirty="0"/>
              <a:t> </a:t>
            </a:r>
            <a:r>
              <a:rPr lang="en-AU" sz="2500" dirty="0" err="1"/>
              <a:t>tưởng</a:t>
            </a:r>
            <a:r>
              <a:rPr lang="en-AU" sz="2500" dirty="0"/>
              <a:t> </a:t>
            </a:r>
            <a:r>
              <a:rPr lang="en-AU" sz="2500" dirty="0" err="1"/>
              <a:t>tượng</a:t>
            </a:r>
            <a:r>
              <a:rPr lang="en-AU" sz="2500" dirty="0"/>
              <a:t> </a:t>
            </a:r>
            <a:r>
              <a:rPr lang="en-AU" sz="2500" dirty="0" err="1"/>
              <a:t>một</a:t>
            </a:r>
            <a:r>
              <a:rPr lang="en-AU" sz="2500" dirty="0"/>
              <a:t> </a:t>
            </a:r>
            <a:r>
              <a:rPr lang="en-AU" sz="2500" dirty="0" err="1"/>
              <a:t>câu</a:t>
            </a:r>
            <a:r>
              <a:rPr lang="en-AU" sz="2500" dirty="0"/>
              <a:t> </a:t>
            </a:r>
            <a:r>
              <a:rPr lang="en-AU" sz="2500" dirty="0" err="1"/>
              <a:t>chuyện</a:t>
            </a:r>
            <a:r>
              <a:rPr lang="en-AU" sz="2500" dirty="0"/>
              <a:t> </a:t>
            </a:r>
            <a:r>
              <a:rPr lang="en-AU" sz="2500" dirty="0" err="1"/>
              <a:t>về</a:t>
            </a:r>
            <a:r>
              <a:rPr lang="en-AU" sz="2500" dirty="0"/>
              <a:t> </a:t>
            </a:r>
            <a:r>
              <a:rPr lang="en-AU" sz="2500" dirty="0" err="1"/>
              <a:t>cuộc</a:t>
            </a:r>
            <a:r>
              <a:rPr lang="en-AU" sz="2500" dirty="0"/>
              <a:t> </a:t>
            </a:r>
            <a:r>
              <a:rPr lang="en-AU" sz="2500" dirty="0" err="1"/>
              <a:t>hôn</a:t>
            </a:r>
            <a:r>
              <a:rPr lang="en-AU" sz="2500" dirty="0"/>
              <a:t> </a:t>
            </a:r>
            <a:r>
              <a:rPr lang="en-AU" sz="2500" dirty="0" err="1"/>
              <a:t>nhân</a:t>
            </a:r>
            <a:r>
              <a:rPr lang="en-AU" sz="2500" dirty="0"/>
              <a:t> </a:t>
            </a:r>
            <a:r>
              <a:rPr lang="en-AU" sz="2500" dirty="0" err="1"/>
              <a:t>giữa</a:t>
            </a:r>
            <a:r>
              <a:rPr lang="en-AU" sz="2500" dirty="0"/>
              <a:t> 1 </a:t>
            </a:r>
            <a:r>
              <a:rPr lang="en-AU" sz="2500" dirty="0" err="1"/>
              <a:t>cô</a:t>
            </a:r>
            <a:r>
              <a:rPr lang="en-AU" sz="2500" dirty="0"/>
              <a:t> </a:t>
            </a:r>
            <a:r>
              <a:rPr lang="en-AU" sz="2500" dirty="0" err="1"/>
              <a:t>gái</a:t>
            </a:r>
            <a:r>
              <a:rPr lang="en-AU" sz="2500" dirty="0"/>
              <a:t> </a:t>
            </a:r>
            <a:r>
              <a:rPr lang="en-AU" sz="2500" dirty="0" err="1"/>
              <a:t>thuộc</a:t>
            </a:r>
            <a:r>
              <a:rPr lang="en-AU" sz="2500" dirty="0"/>
              <a:t> </a:t>
            </a:r>
            <a:r>
              <a:rPr lang="en-AU" sz="2500" dirty="0" err="1"/>
              <a:t>đẳng</a:t>
            </a:r>
            <a:r>
              <a:rPr lang="en-AU" sz="2500" dirty="0"/>
              <a:t> </a:t>
            </a:r>
            <a:r>
              <a:rPr lang="en-AU" sz="2500" dirty="0" err="1"/>
              <a:t>cấp</a:t>
            </a:r>
            <a:r>
              <a:rPr lang="en-AU" sz="2500" dirty="0"/>
              <a:t> Sudra (</a:t>
            </a:r>
            <a:r>
              <a:rPr lang="en-AU" sz="2500" dirty="0" err="1"/>
              <a:t>tiện</a:t>
            </a:r>
            <a:r>
              <a:rPr lang="en-AU" sz="2500" dirty="0"/>
              <a:t> </a:t>
            </a:r>
            <a:r>
              <a:rPr lang="en-AU" sz="2500" dirty="0" err="1"/>
              <a:t>dân</a:t>
            </a:r>
            <a:r>
              <a:rPr lang="en-AU" sz="2500" dirty="0"/>
              <a:t>)  </a:t>
            </a:r>
            <a:r>
              <a:rPr lang="en-AU" sz="2500" dirty="0" err="1"/>
              <a:t>và</a:t>
            </a:r>
            <a:r>
              <a:rPr lang="en-AU" sz="2500" dirty="0"/>
              <a:t> 1 </a:t>
            </a:r>
            <a:r>
              <a:rPr lang="en-AU" sz="2500" dirty="0" err="1"/>
              <a:t>chàng</a:t>
            </a:r>
            <a:r>
              <a:rPr lang="en-AU" sz="2500" dirty="0"/>
              <a:t> </a:t>
            </a:r>
            <a:r>
              <a:rPr lang="en-AU" sz="2500" dirty="0" err="1"/>
              <a:t>trai</a:t>
            </a:r>
            <a:r>
              <a:rPr lang="en-AU" sz="2500" dirty="0"/>
              <a:t> </a:t>
            </a:r>
            <a:r>
              <a:rPr lang="en-AU" sz="2500" dirty="0" err="1"/>
              <a:t>thuộc</a:t>
            </a:r>
            <a:r>
              <a:rPr lang="en-AU" sz="2500" dirty="0"/>
              <a:t> </a:t>
            </a:r>
            <a:r>
              <a:rPr lang="en-AU" sz="2500" dirty="0" err="1"/>
              <a:t>đẳng</a:t>
            </a:r>
            <a:r>
              <a:rPr lang="en-AU" sz="2500" dirty="0"/>
              <a:t> </a:t>
            </a:r>
            <a:r>
              <a:rPr lang="en-AU" sz="2500" dirty="0" err="1"/>
              <a:t>cấp</a:t>
            </a:r>
            <a:r>
              <a:rPr lang="en-AU" sz="2500" dirty="0"/>
              <a:t> </a:t>
            </a:r>
            <a:r>
              <a:rPr lang="en-AU" sz="2500" dirty="0" err="1"/>
              <a:t>Kasatơria</a:t>
            </a:r>
            <a:r>
              <a:rPr lang="en-AU" sz="2500" dirty="0"/>
              <a:t> (</a:t>
            </a:r>
            <a:r>
              <a:rPr lang="en-AU" sz="2500" dirty="0" err="1"/>
              <a:t>quý</a:t>
            </a:r>
            <a:r>
              <a:rPr lang="en-AU" sz="2500" dirty="0"/>
              <a:t> </a:t>
            </a:r>
            <a:r>
              <a:rPr lang="en-AU" sz="2500" dirty="0" err="1"/>
              <a:t>tộc</a:t>
            </a:r>
            <a:r>
              <a:rPr lang="en-AU" sz="2500" dirty="0"/>
              <a:t>). </a:t>
            </a:r>
          </a:p>
          <a:p>
            <a:pPr marL="342900" indent="-342900">
              <a:lnSpc>
                <a:spcPct val="150000"/>
              </a:lnSpc>
              <a:buFont typeface="Arial" panose="020B0604020202020204" pitchFamily="34" charset="0"/>
              <a:buChar char="•"/>
            </a:pPr>
            <a:r>
              <a:rPr lang="en-AU" sz="2500" i="1" dirty="0" err="1"/>
              <a:t>Câu</a:t>
            </a:r>
            <a:r>
              <a:rPr lang="en-AU" sz="2500" i="1" dirty="0"/>
              <a:t> </a:t>
            </a:r>
            <a:r>
              <a:rPr lang="en-AU" sz="2500" i="1" dirty="0" err="1"/>
              <a:t>chuyện</a:t>
            </a:r>
            <a:r>
              <a:rPr lang="en-AU" sz="2500" i="1" dirty="0"/>
              <a:t> </a:t>
            </a:r>
            <a:r>
              <a:rPr lang="en-AU" sz="2500" i="1" dirty="0" err="1"/>
              <a:t>đó</a:t>
            </a:r>
            <a:r>
              <a:rPr lang="en-AU" sz="2500" i="1" dirty="0"/>
              <a:t> </a:t>
            </a:r>
            <a:r>
              <a:rPr lang="en-AU" sz="2500" i="1" dirty="0" err="1"/>
              <a:t>sẽ</a:t>
            </a:r>
            <a:r>
              <a:rPr lang="en-AU" sz="2500" i="1" dirty="0"/>
              <a:t> </a:t>
            </a:r>
            <a:r>
              <a:rPr lang="en-AU" sz="2500" i="1" dirty="0" err="1"/>
              <a:t>diễn</a:t>
            </a:r>
            <a:r>
              <a:rPr lang="en-AU" sz="2500" i="1" dirty="0"/>
              <a:t> </a:t>
            </a:r>
            <a:r>
              <a:rPr lang="en-AU" sz="2500" i="1" dirty="0" err="1"/>
              <a:t>ra</a:t>
            </a:r>
            <a:r>
              <a:rPr lang="en-AU" sz="2500" i="1" dirty="0"/>
              <a:t> </a:t>
            </a:r>
            <a:r>
              <a:rPr lang="en-AU" sz="2500" i="1" dirty="0" err="1"/>
              <a:t>như</a:t>
            </a:r>
            <a:r>
              <a:rPr lang="en-AU" sz="2500" i="1" dirty="0"/>
              <a:t> </a:t>
            </a:r>
            <a:r>
              <a:rPr lang="en-AU" sz="2500" i="1" dirty="0" err="1"/>
              <a:t>thế</a:t>
            </a:r>
            <a:r>
              <a:rPr lang="en-AU" sz="2500" i="1" dirty="0"/>
              <a:t> </a:t>
            </a:r>
            <a:r>
              <a:rPr lang="en-AU" sz="2500" i="1" dirty="0" err="1"/>
              <a:t>nào</a:t>
            </a:r>
            <a:r>
              <a:rPr lang="en-AU" sz="2500" i="1" dirty="0"/>
              <a:t>?</a:t>
            </a:r>
            <a:endParaRPr lang="en-US" sz="2500" i="1" dirty="0"/>
          </a:p>
          <a:p>
            <a:pPr marL="342900" indent="-342900">
              <a:lnSpc>
                <a:spcPct val="150000"/>
              </a:lnSpc>
              <a:buFont typeface="Arial" panose="020B0604020202020204" pitchFamily="34" charset="0"/>
              <a:buChar char="•"/>
            </a:pPr>
            <a:r>
              <a:rPr lang="en-AU" sz="2500" i="1" dirty="0" err="1"/>
              <a:t>Người</a:t>
            </a:r>
            <a:r>
              <a:rPr lang="en-AU" sz="2500" i="1" dirty="0"/>
              <a:t> </a:t>
            </a:r>
            <a:r>
              <a:rPr lang="en-AU" sz="2500" i="1" dirty="0" err="1"/>
              <a:t>dân</a:t>
            </a:r>
            <a:r>
              <a:rPr lang="en-AU" sz="2500" i="1" dirty="0"/>
              <a:t> </a:t>
            </a:r>
            <a:r>
              <a:rPr lang="en-AU" sz="2500" i="1" dirty="0" err="1"/>
              <a:t>Ấn</a:t>
            </a:r>
            <a:r>
              <a:rPr lang="en-AU" sz="2500" i="1" dirty="0"/>
              <a:t> </a:t>
            </a:r>
            <a:r>
              <a:rPr lang="en-AU" sz="2500" i="1" dirty="0" err="1"/>
              <a:t>Độ</a:t>
            </a:r>
            <a:r>
              <a:rPr lang="en-AU" sz="2500" i="1" dirty="0"/>
              <a:t> </a:t>
            </a:r>
            <a:r>
              <a:rPr lang="en-AU" sz="2500" i="1" dirty="0" err="1"/>
              <a:t>sẽ</a:t>
            </a:r>
            <a:r>
              <a:rPr lang="en-AU" sz="2500" i="1" dirty="0"/>
              <a:t> </a:t>
            </a:r>
            <a:r>
              <a:rPr lang="en-AU" sz="2500" i="1" dirty="0" err="1"/>
              <a:t>nhìn</a:t>
            </a:r>
            <a:r>
              <a:rPr lang="en-AU" sz="2500" i="1" dirty="0"/>
              <a:t> </a:t>
            </a:r>
            <a:r>
              <a:rPr lang="en-AU" sz="2500" i="1" dirty="0" err="1"/>
              <a:t>cuộc</a:t>
            </a:r>
            <a:r>
              <a:rPr lang="en-AU" sz="2500" i="1" dirty="0"/>
              <a:t> </a:t>
            </a:r>
            <a:r>
              <a:rPr lang="en-AU" sz="2500" i="1" dirty="0" err="1"/>
              <a:t>hôn</a:t>
            </a:r>
            <a:r>
              <a:rPr lang="en-AU" sz="2500" i="1" dirty="0"/>
              <a:t> </a:t>
            </a:r>
            <a:r>
              <a:rPr lang="en-AU" sz="2500" i="1" dirty="0" err="1"/>
              <a:t>nhân</a:t>
            </a:r>
            <a:r>
              <a:rPr lang="en-AU" sz="2500" i="1" dirty="0"/>
              <a:t> </a:t>
            </a:r>
            <a:r>
              <a:rPr lang="en-AU" sz="2500" i="1" dirty="0" err="1"/>
              <a:t>này</a:t>
            </a:r>
            <a:r>
              <a:rPr lang="en-AU" sz="2500" i="1" dirty="0"/>
              <a:t> </a:t>
            </a:r>
            <a:r>
              <a:rPr lang="en-AU" sz="2500" i="1" dirty="0" err="1"/>
              <a:t>như</a:t>
            </a:r>
            <a:r>
              <a:rPr lang="en-AU" sz="2500" i="1" dirty="0"/>
              <a:t> </a:t>
            </a:r>
            <a:r>
              <a:rPr lang="en-AU" sz="2500" i="1" dirty="0" err="1"/>
              <a:t>thế</a:t>
            </a:r>
            <a:r>
              <a:rPr lang="en-AU" sz="2500" i="1" dirty="0"/>
              <a:t> </a:t>
            </a:r>
            <a:r>
              <a:rPr lang="en-AU" sz="2500" i="1" dirty="0" err="1"/>
              <a:t>nào</a:t>
            </a:r>
            <a:r>
              <a:rPr lang="en-AU" sz="2500" i="1" dirty="0"/>
              <a:t>, </a:t>
            </a:r>
            <a:r>
              <a:rPr lang="en-AU" sz="2500" i="1" dirty="0" err="1"/>
              <a:t>họ</a:t>
            </a:r>
            <a:r>
              <a:rPr lang="en-AU" sz="2500" i="1" dirty="0"/>
              <a:t> </a:t>
            </a:r>
            <a:r>
              <a:rPr lang="en-AU" sz="2500" i="1" dirty="0" err="1"/>
              <a:t>sẽ</a:t>
            </a:r>
            <a:r>
              <a:rPr lang="en-AU" sz="2500" i="1" dirty="0"/>
              <a:t> </a:t>
            </a:r>
            <a:r>
              <a:rPr lang="en-AU" sz="2500" i="1" dirty="0" err="1"/>
              <a:t>làm</a:t>
            </a:r>
            <a:r>
              <a:rPr lang="en-AU" sz="2500" i="1" dirty="0"/>
              <a:t> </a:t>
            </a:r>
            <a:r>
              <a:rPr lang="en-AU" sz="2500" i="1" dirty="0" err="1"/>
              <a:t>gì</a:t>
            </a:r>
            <a:r>
              <a:rPr lang="en-AU" sz="2500" i="1" dirty="0"/>
              <a:t> </a:t>
            </a:r>
            <a:r>
              <a:rPr lang="en-AU" sz="2500" i="1" dirty="0" err="1"/>
              <a:t>với</a:t>
            </a:r>
            <a:r>
              <a:rPr lang="en-AU" sz="2500" i="1" dirty="0"/>
              <a:t> </a:t>
            </a:r>
            <a:r>
              <a:rPr lang="en-AU" sz="2500" i="1" dirty="0" err="1"/>
              <a:t>cuộc</a:t>
            </a:r>
            <a:r>
              <a:rPr lang="en-AU" sz="2500" i="1" dirty="0"/>
              <a:t> </a:t>
            </a:r>
            <a:r>
              <a:rPr lang="en-AU" sz="2500" i="1" dirty="0" err="1"/>
              <a:t>hôn</a:t>
            </a:r>
            <a:r>
              <a:rPr lang="en-AU" sz="2500" i="1" dirty="0"/>
              <a:t> </a:t>
            </a:r>
            <a:r>
              <a:rPr lang="en-AU" sz="2500" i="1" dirty="0" err="1"/>
              <a:t>nhân</a:t>
            </a:r>
            <a:r>
              <a:rPr lang="en-AU" sz="2500" i="1" dirty="0"/>
              <a:t> </a:t>
            </a:r>
            <a:r>
              <a:rPr lang="en-AU" sz="2500" i="1" dirty="0" err="1"/>
              <a:t>này</a:t>
            </a:r>
            <a:r>
              <a:rPr lang="en-AU" sz="2500" i="1" dirty="0"/>
              <a:t>?</a:t>
            </a:r>
            <a:endParaRPr lang="en-US" sz="2500" i="1" dirty="0"/>
          </a:p>
          <a:p>
            <a:pPr marL="342900" indent="-342900">
              <a:lnSpc>
                <a:spcPct val="150000"/>
              </a:lnSpc>
              <a:buFont typeface="Arial" panose="020B0604020202020204" pitchFamily="34" charset="0"/>
              <a:buChar char="•"/>
            </a:pPr>
            <a:r>
              <a:rPr lang="en-AU" sz="2500" i="1" dirty="0" err="1"/>
              <a:t>Cách</a:t>
            </a:r>
            <a:r>
              <a:rPr lang="en-AU" sz="2500" i="1" dirty="0"/>
              <a:t> </a:t>
            </a:r>
            <a:r>
              <a:rPr lang="en-AU" sz="2500" i="1" dirty="0" err="1"/>
              <a:t>ứng</a:t>
            </a:r>
            <a:r>
              <a:rPr lang="en-AU" sz="2500" i="1" dirty="0"/>
              <a:t> </a:t>
            </a:r>
            <a:r>
              <a:rPr lang="en-AU" sz="2500" i="1" dirty="0" err="1"/>
              <a:t>xử</a:t>
            </a:r>
            <a:r>
              <a:rPr lang="en-AU" sz="2500" i="1" dirty="0"/>
              <a:t> </a:t>
            </a:r>
            <a:r>
              <a:rPr lang="en-AU" sz="2500" i="1" dirty="0" err="1"/>
              <a:t>của</a:t>
            </a:r>
            <a:r>
              <a:rPr lang="en-AU" sz="2500" i="1" dirty="0"/>
              <a:t> 2 </a:t>
            </a:r>
            <a:r>
              <a:rPr lang="en-AU" sz="2500" i="1" dirty="0" err="1"/>
              <a:t>nhân</a:t>
            </a:r>
            <a:r>
              <a:rPr lang="en-AU" sz="2500" i="1" dirty="0"/>
              <a:t> </a:t>
            </a:r>
            <a:r>
              <a:rPr lang="en-AU" sz="2500" i="1" dirty="0" err="1"/>
              <a:t>vật</a:t>
            </a:r>
            <a:r>
              <a:rPr lang="en-AU" sz="2500" i="1" dirty="0"/>
              <a:t> </a:t>
            </a:r>
            <a:r>
              <a:rPr lang="en-AU" sz="2500" i="1" dirty="0" err="1"/>
              <a:t>chính</a:t>
            </a:r>
            <a:r>
              <a:rPr lang="en-AU" sz="2500" i="1" dirty="0"/>
              <a:t> </a:t>
            </a:r>
            <a:r>
              <a:rPr lang="en-AU" sz="2500" i="1" dirty="0" err="1"/>
              <a:t>trong</a:t>
            </a:r>
            <a:r>
              <a:rPr lang="en-AU" sz="2500" i="1" dirty="0"/>
              <a:t> </a:t>
            </a:r>
            <a:r>
              <a:rPr lang="en-AU" sz="2500" i="1" dirty="0" err="1"/>
              <a:t>cuộc</a:t>
            </a:r>
            <a:r>
              <a:rPr lang="en-AU" sz="2500" i="1" dirty="0"/>
              <a:t> </a:t>
            </a:r>
            <a:r>
              <a:rPr lang="en-AU" sz="2500" i="1" dirty="0" err="1"/>
              <a:t>hôn</a:t>
            </a:r>
            <a:r>
              <a:rPr lang="en-AU" sz="2500" i="1" dirty="0"/>
              <a:t> </a:t>
            </a:r>
            <a:r>
              <a:rPr lang="en-AU" sz="2500" i="1" dirty="0" err="1"/>
              <a:t>nhân</a:t>
            </a:r>
            <a:r>
              <a:rPr lang="en-AU" sz="2500" i="1" dirty="0"/>
              <a:t> </a:t>
            </a:r>
            <a:r>
              <a:rPr lang="en-AU" sz="2500" i="1" dirty="0" err="1"/>
              <a:t>trước</a:t>
            </a:r>
            <a:r>
              <a:rPr lang="en-AU" sz="2500" i="1" dirty="0"/>
              <a:t> </a:t>
            </a:r>
            <a:r>
              <a:rPr lang="en-AU" sz="2500" i="1" dirty="0" err="1"/>
              <a:t>phản</a:t>
            </a:r>
            <a:r>
              <a:rPr lang="en-AU" sz="2500" i="1" dirty="0"/>
              <a:t> </a:t>
            </a:r>
            <a:r>
              <a:rPr lang="en-AU" sz="2500" i="1" dirty="0" err="1"/>
              <a:t>ứng</a:t>
            </a:r>
            <a:r>
              <a:rPr lang="en-AU" sz="2500" i="1" dirty="0"/>
              <a:t> </a:t>
            </a:r>
            <a:r>
              <a:rPr lang="en-AU" sz="2500" i="1" dirty="0" err="1"/>
              <a:t>của</a:t>
            </a:r>
            <a:r>
              <a:rPr lang="en-AU" sz="2500" i="1" dirty="0"/>
              <a:t> </a:t>
            </a:r>
            <a:r>
              <a:rPr lang="en-AU" sz="2500" i="1" dirty="0" err="1"/>
              <a:t>dư</a:t>
            </a:r>
            <a:r>
              <a:rPr lang="en-AU" sz="2500" i="1" dirty="0"/>
              <a:t> </a:t>
            </a:r>
            <a:r>
              <a:rPr lang="en-AU" sz="2500" i="1" dirty="0" err="1"/>
              <a:t>luận</a:t>
            </a:r>
            <a:r>
              <a:rPr lang="en-AU" sz="2500" i="1" dirty="0"/>
              <a:t> </a:t>
            </a:r>
            <a:r>
              <a:rPr lang="en-AU" sz="2500" i="1" dirty="0" err="1"/>
              <a:t>xã</a:t>
            </a:r>
            <a:r>
              <a:rPr lang="en-AU" sz="2500" i="1" dirty="0"/>
              <a:t> </a:t>
            </a:r>
            <a:r>
              <a:rPr lang="en-AU" sz="2500" i="1" dirty="0" err="1"/>
              <a:t>hội</a:t>
            </a:r>
            <a:r>
              <a:rPr lang="en-AU" sz="2500" i="1" dirty="0"/>
              <a:t>?</a:t>
            </a:r>
            <a:endParaRPr lang="en-US" sz="2500" i="1" dirty="0"/>
          </a:p>
          <a:p>
            <a:pPr>
              <a:lnSpc>
                <a:spcPct val="150000"/>
              </a:lnSpc>
            </a:pPr>
            <a:endParaRPr lang="en-US" sz="2500" dirty="0"/>
          </a:p>
        </p:txBody>
      </p:sp>
      <p:pic>
        <p:nvPicPr>
          <p:cNvPr id="10244" name="Picture 4" descr="Nỗ lực tự cứu chính mình của những “cô dâu 8 tuổi” ở Ấn Độ và một thế hệ  đứng lên chống lại hủ tụ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069" y="4956218"/>
            <a:ext cx="1535586" cy="157689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Ngỡ ngàng với &quot;tiêu chuẩn soái ca&quot; của đàn ông trên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83" y="5006509"/>
            <a:ext cx="2594797" cy="152660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âu hỏi thường gặp | Cục xuất nhập cảnh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1164" y="201543"/>
            <a:ext cx="854517" cy="9765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00985" y="300251"/>
            <a:ext cx="4860878" cy="68238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VẬN DỤNG</a:t>
            </a:r>
          </a:p>
        </p:txBody>
      </p:sp>
      <p:pic>
        <p:nvPicPr>
          <p:cNvPr id="2" name="Picture 1"/>
          <p:cNvPicPr>
            <a:picLocks noChangeAspect="1"/>
          </p:cNvPicPr>
          <p:nvPr/>
        </p:nvPicPr>
        <p:blipFill>
          <a:blip r:embed="rId5"/>
          <a:stretch>
            <a:fillRect/>
          </a:stretch>
        </p:blipFill>
        <p:spPr>
          <a:xfrm>
            <a:off x="8189405" y="5398456"/>
            <a:ext cx="1189842" cy="1189842"/>
          </a:xfrm>
          <a:prstGeom prst="rect">
            <a:avLst/>
          </a:prstGeom>
        </p:spPr>
      </p:pic>
    </p:spTree>
    <p:extLst>
      <p:ext uri="{BB962C8B-B14F-4D97-AF65-F5344CB8AC3E}">
        <p14:creationId xmlns:p14="http://schemas.microsoft.com/office/powerpoint/2010/main" val="191177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 Gỗ, Tượng đài, bức tượng, Trụ cột, sư tử, Huy hiệu, Điêu khắc,  Quốc gia, nghệ thuật, ngôi đền, cái đầu, Ấn Độ, chạm khắc, khắc đá, mèo lớ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75" y="0"/>
            <a:ext cx="2945563" cy="3338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ụ đá Asoka (Ấn Độ): Xuất xứ và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811" y="113868"/>
            <a:ext cx="3876635" cy="31649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AutoShape 8" descr="เหรียญ: 10 Paise (อินเดีย) (1957~Today - Circulation) WCC:km3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Trụ đá Asoka (Ấn Độ): Xuất xứ và ý nghĩ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885" y="53832"/>
            <a:ext cx="4576651" cy="626859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ndian Jumbo passport : Jumbo passport India – all about it | Times of  India Trav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26035"/>
            <a:ext cx="4180622" cy="31354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532223] Coin, INDIA-REPUBLIC, 5 Rupees, 2000, EF(40-45), Copper-nickel |  eB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0622" y="3554021"/>
            <a:ext cx="3095395" cy="30953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6"/>
                                        </p:tgtEl>
                                        <p:attrNameLst>
                                          <p:attrName>style.visibility</p:attrName>
                                        </p:attrNameLst>
                                      </p:cBhvr>
                                      <p:to>
                                        <p:strVal val="visible"/>
                                      </p:to>
                                    </p:set>
                                    <p:animEffect transition="in" filter="wipe(down)">
                                      <p:cBhvr>
                                        <p:cTn id="17" dur="500"/>
                                        <p:tgtEl>
                                          <p:spTgt spid="10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
                                        </p:tgtEl>
                                        <p:attrNameLst>
                                          <p:attrName>style.visibility</p:attrName>
                                        </p:attrNameLst>
                                      </p:cBhvr>
                                      <p:to>
                                        <p:strVal val="visible"/>
                                      </p:to>
                                    </p:set>
                                    <p:animEffect transition="in" filter="wipe(down)">
                                      <p:cBhvr>
                                        <p:cTn id="22" dur="500"/>
                                        <p:tgtEl>
                                          <p:spTgt spid="104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barn(inVertical)">
                                      <p:cBhvr>
                                        <p:cTn id="27"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7201988" y="73920"/>
            <a:ext cx="4772297" cy="6392092"/>
          </a:xfrm>
          <a:prstGeom prst="flowChartAlternateProcess">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62948" y="514771"/>
            <a:ext cx="4711337" cy="5632311"/>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Asoka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Asoka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Sarnath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24 nan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Dharma- </a:t>
            </a:r>
            <a:r>
              <a:rPr lang="en-US" sz="2400" dirty="0" err="1">
                <a:latin typeface="Times New Roman" panose="02020603050405020304" pitchFamily="18" charset="0"/>
                <a:cs typeface="Times New Roman" panose="02020603050405020304" pitchFamily="18" charset="0"/>
              </a:rPr>
              <a:t>triết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Na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endParaRPr lang="en-US" sz="2400" dirty="0">
              <a:latin typeface="Times New Roman" panose="02020603050405020304" pitchFamily="18" charset="0"/>
              <a:cs typeface="Times New Roman" panose="02020603050405020304" pitchFamily="18" charset="0"/>
            </a:endParaRPr>
          </a:p>
        </p:txBody>
      </p:sp>
      <p:pic>
        <p:nvPicPr>
          <p:cNvPr id="7" name="Picture 4" descr="Một chút tìm hiểu về các trụ đá A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 y="73920"/>
            <a:ext cx="6841620" cy="652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940" y="1203436"/>
            <a:ext cx="11405464" cy="120032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tabLst>
                <a:tab pos="180340" algn="l"/>
              </a:tabLst>
            </a:pPr>
            <a:r>
              <a:rPr lang="it-IT" sz="2400"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Mục tiêu bài học:</a:t>
            </a:r>
            <a:endParaRPr lang="en-US" sz="2400" i="1" dirty="0">
              <a:solidFill>
                <a:srgbClr val="002060"/>
              </a:solidFill>
            </a:endParaRPr>
          </a:p>
          <a:p>
            <a:pPr marL="342900" indent="-342900">
              <a:lnSpc>
                <a:spcPct val="150000"/>
              </a:lnSpc>
              <a:buFont typeface="Arial" panose="020B0604020202020204" pitchFamily="34" charset="0"/>
              <a:buChar char="•"/>
            </a:pPr>
            <a:r>
              <a:rPr lang="it-IT" sz="2400" i="1" dirty="0">
                <a:solidFill>
                  <a:srgbClr val="002060"/>
                </a:solidFill>
              </a:rPr>
              <a:t>Liệt kê những thành tựu chính của văn hoá Ấn Độ cổ đại.</a:t>
            </a:r>
            <a:endParaRPr lang="en-US" sz="2400" i="1" dirty="0">
              <a:solidFill>
                <a:srgbClr val="002060"/>
              </a:solidFill>
            </a:endParaRPr>
          </a:p>
        </p:txBody>
      </p:sp>
      <p:pic>
        <p:nvPicPr>
          <p:cNvPr id="2" name="Picture 2" descr="Lễ hội Kumbh Mela | Tạp chí điện tử Thế giới Di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154" y="4181153"/>
            <a:ext cx="3686915" cy="2469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điều bạn cần biết về Holi - Lễ hội đầy màu sắc của người Ấn Đ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066" y="4181153"/>
            <a:ext cx="3659262" cy="2387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News - Các vị thần trong tôn giáo của nền văn minh Ấn Độ (kỳ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40" y="4303475"/>
            <a:ext cx="2702045" cy="2347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21001" y="316313"/>
            <a:ext cx="6388100" cy="64940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BÀI 8. ẤN ĐỘ CỔ ĐẠI</a:t>
            </a:r>
          </a:p>
        </p:txBody>
      </p:sp>
    </p:spTree>
    <p:extLst>
      <p:ext uri="{BB962C8B-B14F-4D97-AF65-F5344CB8AC3E}">
        <p14:creationId xmlns:p14="http://schemas.microsoft.com/office/powerpoint/2010/main" val="50011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914400" y="593367"/>
            <a:ext cx="10363200" cy="763600"/>
          </a:xfrm>
          <a:prstGeom prst="rect">
            <a:avLst/>
          </a:prstGeom>
        </p:spPr>
        <p:txBody>
          <a:bodyPr spcFirstLastPara="1" wrap="square" lIns="121857" tIns="121857" rIns="121857" bIns="121857" anchor="t" anchorCtr="0">
            <a:noAutofit/>
          </a:bodyPr>
          <a:lstStyle/>
          <a:p>
            <a:r>
              <a:rPr lang="en" dirty="0"/>
              <a:t>Thành tựu văn hóa tiêu biểu</a:t>
            </a:r>
            <a:endParaRPr dirty="0"/>
          </a:p>
        </p:txBody>
      </p:sp>
      <p:sp>
        <p:nvSpPr>
          <p:cNvPr id="1342" name="Google Shape;1342;p44"/>
          <p:cNvSpPr txBox="1">
            <a:spLocks noGrp="1"/>
          </p:cNvSpPr>
          <p:nvPr>
            <p:ph type="subTitle" idx="1"/>
          </p:nvPr>
        </p:nvSpPr>
        <p:spPr>
          <a:xfrm>
            <a:off x="1415467" y="2480300"/>
            <a:ext cx="2988000" cy="490000"/>
          </a:xfrm>
          <a:prstGeom prst="rect">
            <a:avLst/>
          </a:prstGeom>
        </p:spPr>
        <p:txBody>
          <a:bodyPr spcFirstLastPara="1" wrap="square" lIns="121857" tIns="121857" rIns="121857" bIns="121857" anchor="t" anchorCtr="0">
            <a:noAutofit/>
          </a:bodyPr>
          <a:lstStyle/>
          <a:p>
            <a:pPr mar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415467" y="4661233"/>
            <a:ext cx="2988000" cy="490000"/>
          </a:xfrm>
          <a:prstGeom prst="rect">
            <a:avLst/>
          </a:prstGeom>
        </p:spPr>
        <p:txBody>
          <a:bodyPr spcFirstLastPara="1" wrap="square" lIns="121857" tIns="121857" rIns="121857" bIns="121857" anchor="t" anchorCtr="0">
            <a:noAutofit/>
          </a:bodyPr>
          <a:lstStyle/>
          <a:p>
            <a:pPr mar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4602000" y="2480300"/>
            <a:ext cx="2988000" cy="490000"/>
          </a:xfrm>
          <a:prstGeom prst="rect">
            <a:avLst/>
          </a:prstGeom>
        </p:spPr>
        <p:txBody>
          <a:bodyPr spcFirstLastPara="1" wrap="square" lIns="121857" tIns="121857" rIns="121857" bIns="121857" anchor="t" anchorCtr="0">
            <a:noAutofit/>
          </a:bodyPr>
          <a:lstStyle/>
          <a:p>
            <a:pPr mar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4602000" y="4661233"/>
            <a:ext cx="2988000" cy="490000"/>
          </a:xfrm>
          <a:prstGeom prst="rect">
            <a:avLst/>
          </a:prstGeom>
        </p:spPr>
        <p:txBody>
          <a:bodyPr spcFirstLastPara="1" wrap="square" lIns="121857" tIns="121857" rIns="121857" bIns="121857" anchor="t" anchorCtr="0">
            <a:noAutofit/>
          </a:bodyPr>
          <a:lstStyle/>
          <a:p>
            <a:pPr mar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7834067" y="2480300"/>
            <a:ext cx="2988000" cy="490000"/>
          </a:xfrm>
          <a:prstGeom prst="rect">
            <a:avLst/>
          </a:prstGeom>
        </p:spPr>
        <p:txBody>
          <a:bodyPr spcFirstLastPara="1" wrap="square" lIns="121857" tIns="121857" rIns="121857" bIns="121857" anchor="t" anchorCtr="0">
            <a:noAutofit/>
          </a:bodyPr>
          <a:lstStyle/>
          <a:p>
            <a:pPr marL="0" indent="0"/>
            <a:r>
              <a:rPr lang="en-US" dirty="0" err="1">
                <a:hlinkClick r:id="rId4" action="ppaction://hlinksldjump"/>
              </a:rPr>
              <a:t>Chữ</a:t>
            </a:r>
            <a:r>
              <a:rPr lang="en-US" dirty="0">
                <a:hlinkClick r:id="rId4" action="ppaction://hlinksldjump"/>
              </a:rPr>
              <a:t> </a:t>
            </a:r>
            <a:r>
              <a:rPr lang="en-US" dirty="0" err="1">
                <a:hlinkClick r:id="rId4" action="ppaction://hlinksldjump"/>
              </a:rPr>
              <a:t>viết</a:t>
            </a:r>
            <a:endParaRPr dirty="0"/>
          </a:p>
        </p:txBody>
      </p:sp>
      <p:sp>
        <p:nvSpPr>
          <p:cNvPr id="1347" name="Google Shape;1347;p44"/>
          <p:cNvSpPr txBox="1">
            <a:spLocks noGrp="1"/>
          </p:cNvSpPr>
          <p:nvPr>
            <p:ph type="subTitle" idx="6"/>
          </p:nvPr>
        </p:nvSpPr>
        <p:spPr>
          <a:xfrm>
            <a:off x="7834067" y="4661233"/>
            <a:ext cx="2988000" cy="490000"/>
          </a:xfrm>
          <a:prstGeom prst="rect">
            <a:avLst/>
          </a:prstGeom>
        </p:spPr>
        <p:txBody>
          <a:bodyPr spcFirstLastPara="1" wrap="square" lIns="121857" tIns="121857" rIns="121857" bIns="121857" anchor="t" anchorCtr="0">
            <a:noAutofit/>
          </a:bodyPr>
          <a:lstStyle/>
          <a:p>
            <a:pPr marL="0" indent="0"/>
            <a:r>
              <a:rPr lang="en-US" dirty="0" err="1">
                <a:hlinkClick r:id="rId6" action="ppaction://hlinksldjump"/>
              </a:rPr>
              <a:t>Toán</a:t>
            </a:r>
            <a:r>
              <a:rPr lang="en-US" dirty="0">
                <a:hlinkClick r:id="rId6" action="ppaction://hlinksldjump"/>
              </a:rPr>
              <a:t> </a:t>
            </a:r>
            <a:r>
              <a:rPr lang="en-US" dirty="0" err="1">
                <a:hlinkClick r:id="rId6" action="ppaction://hlinksldjump"/>
              </a:rPr>
              <a:t>học</a:t>
            </a:r>
            <a:endParaRPr dirty="0"/>
          </a:p>
        </p:txBody>
      </p:sp>
      <p:sp>
        <p:nvSpPr>
          <p:cNvPr id="1348" name="Google Shape;1348;p44"/>
          <p:cNvSpPr txBox="1">
            <a:spLocks noGrp="1"/>
          </p:cNvSpPr>
          <p:nvPr>
            <p:ph type="subTitle" idx="7"/>
          </p:nvPr>
        </p:nvSpPr>
        <p:spPr>
          <a:xfrm>
            <a:off x="1415451" y="3032900"/>
            <a:ext cx="2988000" cy="654800"/>
          </a:xfrm>
          <a:prstGeom prst="rect">
            <a:avLst/>
          </a:prstGeom>
        </p:spPr>
        <p:txBody>
          <a:bodyPr spcFirstLastPara="1" wrap="square" lIns="121857" tIns="121857" rIns="121857" bIns="121857" anchor="t" anchorCtr="0">
            <a:noAutofit/>
          </a:bodyPr>
          <a:lstStyle/>
          <a:p>
            <a:pPr marL="0" indent="0"/>
            <a:r>
              <a:rPr lang="vi-VN" dirty="0"/>
              <a:t>đạo Bà La Môn, đạo Phật</a:t>
            </a:r>
            <a:endParaRPr dirty="0"/>
          </a:p>
        </p:txBody>
      </p:sp>
      <p:sp>
        <p:nvSpPr>
          <p:cNvPr id="1349" name="Google Shape;1349;p44"/>
          <p:cNvSpPr txBox="1">
            <a:spLocks noGrp="1"/>
          </p:cNvSpPr>
          <p:nvPr>
            <p:ph type="subTitle" idx="8"/>
          </p:nvPr>
        </p:nvSpPr>
        <p:spPr>
          <a:xfrm>
            <a:off x="4601984" y="3032900"/>
            <a:ext cx="2988000" cy="654800"/>
          </a:xfrm>
          <a:prstGeom prst="rect">
            <a:avLst/>
          </a:prstGeom>
        </p:spPr>
        <p:txBody>
          <a:bodyPr spcFirstLastPara="1" wrap="square" lIns="121857" tIns="121857" rIns="121857" bIns="121857" anchor="t" anchorCtr="0">
            <a:noAutofit/>
          </a:bodyPr>
          <a:lstStyle/>
          <a:p>
            <a:pPr mar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7834051" y="3032900"/>
            <a:ext cx="2988000" cy="654800"/>
          </a:xfrm>
          <a:prstGeom prst="rect">
            <a:avLst/>
          </a:prstGeom>
        </p:spPr>
        <p:txBody>
          <a:bodyPr spcFirstLastPara="1" wrap="square" lIns="121857" tIns="121857" rIns="121857" bIns="121857" anchor="t" anchorCtr="0">
            <a:noAutofit/>
          </a:bodyPr>
          <a:lstStyle/>
          <a:p>
            <a:pPr mar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415451" y="5151233"/>
            <a:ext cx="2988000" cy="654800"/>
          </a:xfrm>
          <a:prstGeom prst="rect">
            <a:avLst/>
          </a:prstGeom>
        </p:spPr>
        <p:txBody>
          <a:bodyPr spcFirstLastPara="1" wrap="square" lIns="121857" tIns="121857" rIns="121857" bIns="121857" anchor="t" anchorCtr="0">
            <a:noAutofit/>
          </a:bodyPr>
          <a:lstStyle/>
          <a:p>
            <a:pPr mar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4601984" y="5151233"/>
            <a:ext cx="2988000" cy="654800"/>
          </a:xfrm>
          <a:prstGeom prst="rect">
            <a:avLst/>
          </a:prstGeom>
        </p:spPr>
        <p:txBody>
          <a:bodyPr spcFirstLastPara="1" wrap="square" lIns="121857" tIns="121857" rIns="121857" bIns="121857" anchor="t" anchorCtr="0">
            <a:noAutofit/>
          </a:bodyPr>
          <a:lstStyle/>
          <a:p>
            <a:pPr marL="0" indent="0">
              <a:buClr>
                <a:schemeClr val="dk1"/>
              </a:buClr>
              <a:buSzPts val="1100"/>
            </a:pPr>
            <a:r>
              <a:rPr lang="en-US" dirty="0" err="1"/>
              <a:t>làm</a:t>
            </a:r>
            <a:r>
              <a:rPr lang="en-US" dirty="0"/>
              <a:t> </a:t>
            </a:r>
            <a:r>
              <a:rPr lang="en-US" dirty="0" err="1"/>
              <a:t>ra</a:t>
            </a:r>
            <a:r>
              <a:rPr lang="en-US" dirty="0"/>
              <a:t> </a:t>
            </a:r>
            <a:r>
              <a:rPr lang="en-US" dirty="0" err="1"/>
              <a:t>lịch</a:t>
            </a:r>
            <a:r>
              <a:rPr lang="en-US" dirty="0"/>
              <a:t>.</a:t>
            </a:r>
            <a:endParaRPr dirty="0"/>
          </a:p>
        </p:txBody>
      </p:sp>
      <p:sp>
        <p:nvSpPr>
          <p:cNvPr id="1353" name="Google Shape;1353;p44"/>
          <p:cNvSpPr txBox="1">
            <a:spLocks noGrp="1"/>
          </p:cNvSpPr>
          <p:nvPr>
            <p:ph type="subTitle" idx="15"/>
          </p:nvPr>
        </p:nvSpPr>
        <p:spPr>
          <a:xfrm>
            <a:off x="7834051" y="5151233"/>
            <a:ext cx="2988000" cy="654800"/>
          </a:xfrm>
          <a:prstGeom prst="rect">
            <a:avLst/>
          </a:prstGeom>
        </p:spPr>
        <p:txBody>
          <a:bodyPr spcFirstLastPara="1" wrap="square" lIns="121857" tIns="121857" rIns="121857" bIns="121857" anchor="t" anchorCtr="0">
            <a:noAutofit/>
          </a:bodyPr>
          <a:lstStyle/>
          <a:p>
            <a:pPr mar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476316" y="5139097"/>
            <a:ext cx="11382473" cy="438209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2582067" y="1762900"/>
            <a:ext cx="654800" cy="654800"/>
          </a:xfrm>
          <a:prstGeom prst="rect">
            <a:avLst/>
          </a:prstGeom>
          <a:solidFill>
            <a:schemeClr val="lt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56" name="Google Shape;1356;p44"/>
          <p:cNvGrpSpPr/>
          <p:nvPr/>
        </p:nvGrpSpPr>
        <p:grpSpPr>
          <a:xfrm>
            <a:off x="2685664" y="1847460"/>
            <a:ext cx="447608" cy="485677"/>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59" name="Google Shape;1359;p44"/>
          <p:cNvSpPr/>
          <p:nvPr/>
        </p:nvSpPr>
        <p:spPr>
          <a:xfrm>
            <a:off x="5768600" y="1762900"/>
            <a:ext cx="654800" cy="654800"/>
          </a:xfrm>
          <a:prstGeom prst="rect">
            <a:avLst/>
          </a:prstGeom>
          <a:solidFill>
            <a:schemeClr val="lt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44"/>
          <p:cNvSpPr/>
          <p:nvPr/>
        </p:nvSpPr>
        <p:spPr>
          <a:xfrm>
            <a:off x="8960491" y="1852691"/>
            <a:ext cx="654800" cy="654800"/>
          </a:xfrm>
          <a:prstGeom prst="rect">
            <a:avLst/>
          </a:prstGeom>
          <a:solidFill>
            <a:schemeClr val="lt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362;p44"/>
          <p:cNvSpPr/>
          <p:nvPr/>
        </p:nvSpPr>
        <p:spPr>
          <a:xfrm>
            <a:off x="5847561" y="1863390"/>
            <a:ext cx="498355" cy="4538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44"/>
          <p:cNvSpPr/>
          <p:nvPr/>
        </p:nvSpPr>
        <p:spPr>
          <a:xfrm>
            <a:off x="2560033" y="3953800"/>
            <a:ext cx="654800" cy="654800"/>
          </a:xfrm>
          <a:prstGeom prst="rect">
            <a:avLst/>
          </a:prstGeom>
          <a:solidFill>
            <a:schemeClr val="lt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44"/>
          <p:cNvSpPr/>
          <p:nvPr/>
        </p:nvSpPr>
        <p:spPr>
          <a:xfrm>
            <a:off x="5746567" y="3953800"/>
            <a:ext cx="654800" cy="654800"/>
          </a:xfrm>
          <a:prstGeom prst="rect">
            <a:avLst/>
          </a:prstGeom>
          <a:solidFill>
            <a:schemeClr val="lt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44"/>
          <p:cNvSpPr/>
          <p:nvPr/>
        </p:nvSpPr>
        <p:spPr>
          <a:xfrm>
            <a:off x="9010673" y="4137269"/>
            <a:ext cx="654800" cy="654800"/>
          </a:xfrm>
          <a:prstGeom prst="rect">
            <a:avLst/>
          </a:prstGeom>
          <a:solidFill>
            <a:schemeClr val="lt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5036;p73"/>
          <p:cNvSpPr/>
          <p:nvPr/>
        </p:nvSpPr>
        <p:spPr>
          <a:xfrm>
            <a:off x="9077954" y="1952479"/>
            <a:ext cx="464401" cy="455224"/>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121857" tIns="121857" rIns="121857" bIns="121857" anchor="ctr" anchorCtr="0">
            <a:noAutofit/>
          </a:bodyPr>
          <a:lstStyle/>
          <a:p>
            <a:pPr defTabSz="1218690">
              <a:defRPr/>
            </a:pPr>
            <a:endParaRPr sz="2400" kern="0">
              <a:solidFill>
                <a:srgbClr val="435D74"/>
              </a:solidFill>
              <a:latin typeface="Arial"/>
              <a:cs typeface="Arial"/>
              <a:sym typeface="Arial"/>
            </a:endParaRPr>
          </a:p>
        </p:txBody>
      </p:sp>
      <p:sp>
        <p:nvSpPr>
          <p:cNvPr id="1361" name="Google Shape;1361;p44"/>
          <p:cNvSpPr/>
          <p:nvPr/>
        </p:nvSpPr>
        <p:spPr>
          <a:xfrm>
            <a:off x="9086299" y="4215984"/>
            <a:ext cx="500788" cy="497373"/>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121857" tIns="121857" rIns="121857" bIns="121857"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8" name="Google Shape;14862;p73"/>
          <p:cNvGrpSpPr/>
          <p:nvPr/>
        </p:nvGrpSpPr>
        <p:grpSpPr>
          <a:xfrm>
            <a:off x="5847564" y="4054424"/>
            <a:ext cx="453557" cy="453557"/>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121900" tIns="121900" rIns="121900" bIns="121900" anchor="ctr" anchorCtr="0">
              <a:noAutofit/>
            </a:bodyPr>
            <a:lstStyle/>
            <a:p>
              <a:pPr defTabSz="1218690">
                <a:defRPr/>
              </a:pPr>
              <a:endParaRPr sz="2400" kern="0">
                <a:solidFill>
                  <a:srgbClr val="435D74"/>
                </a:solidFill>
                <a:latin typeface="Arial"/>
                <a:cs typeface="Arial"/>
                <a:sym typeface="Arial"/>
              </a:endParaRPr>
            </a:p>
          </p:txBody>
        </p:sp>
      </p:grpSp>
      <p:sp>
        <p:nvSpPr>
          <p:cNvPr id="49" name="Google Shape;16420;p77"/>
          <p:cNvSpPr/>
          <p:nvPr/>
        </p:nvSpPr>
        <p:spPr>
          <a:xfrm>
            <a:off x="2632299" y="4058329"/>
            <a:ext cx="455439" cy="455696"/>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121857" tIns="121857" rIns="121857" bIns="121857" anchor="ctr" anchorCtr="0">
            <a:noAutofit/>
          </a:bodyPr>
          <a:lstStyle/>
          <a:p>
            <a:pPr defTabSz="1218690">
              <a:defRPr/>
            </a:pPr>
            <a:endParaRPr sz="2400" kern="0">
              <a:solidFill>
                <a:sysClr val="windowText" lastClr="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940" y="1203436"/>
            <a:ext cx="11405464" cy="2308324"/>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tabLst>
                <a:tab pos="180340" algn="l"/>
              </a:tabLst>
            </a:pPr>
            <a:r>
              <a:rPr lang="it-IT" sz="2400"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Mục tiêu bài học:</a:t>
            </a:r>
          </a:p>
          <a:p>
            <a:pPr marL="342900" indent="-342900">
              <a:lnSpc>
                <a:spcPct val="150000"/>
              </a:lnSpc>
              <a:buFont typeface="Arial" panose="020B0604020202020204" pitchFamily="34" charset="0"/>
              <a:buChar char="•"/>
            </a:pPr>
            <a:r>
              <a:rPr lang="en-AU" sz="2400" i="1" dirty="0" err="1">
                <a:solidFill>
                  <a:srgbClr val="002060"/>
                </a:solidFill>
              </a:rPr>
              <a:t>Trình</a:t>
            </a:r>
            <a:r>
              <a:rPr lang="en-AU" sz="2400" i="1" dirty="0">
                <a:solidFill>
                  <a:srgbClr val="002060"/>
                </a:solidFill>
              </a:rPr>
              <a:t> </a:t>
            </a:r>
            <a:r>
              <a:rPr lang="en-AU" sz="2400" i="1" dirty="0" err="1">
                <a:solidFill>
                  <a:srgbClr val="002060"/>
                </a:solidFill>
              </a:rPr>
              <a:t>bày</a:t>
            </a:r>
            <a:r>
              <a:rPr lang="en-AU" sz="2400" i="1" dirty="0">
                <a:solidFill>
                  <a:srgbClr val="002060"/>
                </a:solidFill>
              </a:rPr>
              <a:t> </a:t>
            </a:r>
            <a:r>
              <a:rPr lang="en-AU" sz="2400" i="1" dirty="0" err="1">
                <a:solidFill>
                  <a:srgbClr val="002060"/>
                </a:solidFill>
              </a:rPr>
              <a:t>được</a:t>
            </a:r>
            <a:r>
              <a:rPr lang="en-AU" sz="2400" i="1" dirty="0">
                <a:solidFill>
                  <a:srgbClr val="002060"/>
                </a:solidFill>
              </a:rPr>
              <a:t> </a:t>
            </a:r>
            <a:r>
              <a:rPr lang="en-AU" sz="2400" i="1" dirty="0" err="1">
                <a:solidFill>
                  <a:srgbClr val="002060"/>
                </a:solidFill>
              </a:rPr>
              <a:t>ít</a:t>
            </a:r>
            <a:r>
              <a:rPr lang="en-AU" sz="2400" i="1" dirty="0">
                <a:solidFill>
                  <a:srgbClr val="002060"/>
                </a:solidFill>
              </a:rPr>
              <a:t> </a:t>
            </a:r>
            <a:r>
              <a:rPr lang="en-AU" sz="2400" i="1" dirty="0" err="1">
                <a:solidFill>
                  <a:srgbClr val="002060"/>
                </a:solidFill>
              </a:rPr>
              <a:t>nhất</a:t>
            </a:r>
            <a:r>
              <a:rPr lang="en-AU" sz="2400" i="1" dirty="0">
                <a:solidFill>
                  <a:srgbClr val="002060"/>
                </a:solidFill>
              </a:rPr>
              <a:t> 3 </a:t>
            </a:r>
            <a:r>
              <a:rPr lang="en-AU" sz="2400" i="1" dirty="0" err="1">
                <a:solidFill>
                  <a:srgbClr val="002060"/>
                </a:solidFill>
              </a:rPr>
              <a:t>đặc</a:t>
            </a:r>
            <a:r>
              <a:rPr lang="en-AU" sz="2400" i="1" dirty="0">
                <a:solidFill>
                  <a:srgbClr val="002060"/>
                </a:solidFill>
              </a:rPr>
              <a:t> </a:t>
            </a:r>
            <a:r>
              <a:rPr lang="en-AU" sz="2400" i="1" dirty="0" err="1">
                <a:solidFill>
                  <a:srgbClr val="002060"/>
                </a:solidFill>
              </a:rPr>
              <a:t>điểm</a:t>
            </a:r>
            <a:r>
              <a:rPr lang="en-AU" sz="2400" i="1" dirty="0">
                <a:solidFill>
                  <a:srgbClr val="002060"/>
                </a:solidFill>
              </a:rPr>
              <a:t> </a:t>
            </a:r>
            <a:r>
              <a:rPr lang="en-AU" sz="2400" i="1" dirty="0" err="1">
                <a:solidFill>
                  <a:srgbClr val="002060"/>
                </a:solidFill>
              </a:rPr>
              <a:t>về</a:t>
            </a:r>
            <a:r>
              <a:rPr lang="en-AU" sz="2400" i="1" dirty="0">
                <a:solidFill>
                  <a:srgbClr val="002060"/>
                </a:solidFill>
              </a:rPr>
              <a:t> </a:t>
            </a:r>
            <a:r>
              <a:rPr lang="en-AU" sz="2400" i="1" dirty="0" err="1">
                <a:solidFill>
                  <a:srgbClr val="002060"/>
                </a:solidFill>
              </a:rPr>
              <a:t>điều</a:t>
            </a:r>
            <a:r>
              <a:rPr lang="en-AU" sz="2400" i="1" dirty="0">
                <a:solidFill>
                  <a:srgbClr val="002060"/>
                </a:solidFill>
              </a:rPr>
              <a:t> </a:t>
            </a:r>
            <a:r>
              <a:rPr lang="en-AU" sz="2400" i="1" dirty="0" err="1">
                <a:solidFill>
                  <a:srgbClr val="002060"/>
                </a:solidFill>
              </a:rPr>
              <a:t>kiện</a:t>
            </a:r>
            <a:r>
              <a:rPr lang="en-AU" sz="2400" i="1" dirty="0">
                <a:solidFill>
                  <a:srgbClr val="002060"/>
                </a:solidFill>
              </a:rPr>
              <a:t> </a:t>
            </a:r>
            <a:r>
              <a:rPr lang="en-AU" sz="2400" i="1" dirty="0" err="1">
                <a:solidFill>
                  <a:srgbClr val="002060"/>
                </a:solidFill>
              </a:rPr>
              <a:t>tự</a:t>
            </a:r>
            <a:r>
              <a:rPr lang="en-AU" sz="2400" i="1" dirty="0">
                <a:solidFill>
                  <a:srgbClr val="002060"/>
                </a:solidFill>
              </a:rPr>
              <a:t> </a:t>
            </a:r>
            <a:r>
              <a:rPr lang="en-AU" sz="2400" i="1" dirty="0" err="1">
                <a:solidFill>
                  <a:srgbClr val="002060"/>
                </a:solidFill>
              </a:rPr>
              <a:t>nhiên</a:t>
            </a:r>
            <a:r>
              <a:rPr lang="en-AU" sz="2400" i="1" dirty="0">
                <a:solidFill>
                  <a:srgbClr val="002060"/>
                </a:solidFill>
              </a:rPr>
              <a:t> </a:t>
            </a:r>
            <a:r>
              <a:rPr lang="en-AU" sz="2400" i="1" dirty="0" err="1">
                <a:solidFill>
                  <a:srgbClr val="002060"/>
                </a:solidFill>
              </a:rPr>
              <a:t>và</a:t>
            </a:r>
            <a:r>
              <a:rPr lang="en-AU" sz="2400" i="1" dirty="0">
                <a:solidFill>
                  <a:srgbClr val="002060"/>
                </a:solidFill>
              </a:rPr>
              <a:t> </a:t>
            </a:r>
            <a:r>
              <a:rPr lang="en-AU" sz="2400" i="1" dirty="0" err="1">
                <a:solidFill>
                  <a:srgbClr val="002060"/>
                </a:solidFill>
              </a:rPr>
              <a:t>tác</a:t>
            </a:r>
            <a:r>
              <a:rPr lang="en-AU" sz="2400" i="1" dirty="0">
                <a:solidFill>
                  <a:srgbClr val="002060"/>
                </a:solidFill>
              </a:rPr>
              <a:t> </a:t>
            </a:r>
            <a:r>
              <a:rPr lang="en-AU" sz="2400" i="1" dirty="0" err="1">
                <a:solidFill>
                  <a:srgbClr val="002060"/>
                </a:solidFill>
              </a:rPr>
              <a:t>động</a:t>
            </a:r>
            <a:r>
              <a:rPr lang="en-AU" sz="2400" i="1" dirty="0">
                <a:solidFill>
                  <a:srgbClr val="002060"/>
                </a:solidFill>
              </a:rPr>
              <a:t> </a:t>
            </a:r>
            <a:r>
              <a:rPr lang="en-AU" sz="2400" i="1" dirty="0" err="1">
                <a:solidFill>
                  <a:srgbClr val="002060"/>
                </a:solidFill>
              </a:rPr>
              <a:t>của</a:t>
            </a:r>
            <a:r>
              <a:rPr lang="en-AU" sz="2400" i="1" dirty="0">
                <a:solidFill>
                  <a:srgbClr val="002060"/>
                </a:solidFill>
              </a:rPr>
              <a:t> </a:t>
            </a:r>
            <a:r>
              <a:rPr lang="en-AU" sz="2400" i="1" dirty="0" err="1">
                <a:solidFill>
                  <a:srgbClr val="002060"/>
                </a:solidFill>
              </a:rPr>
              <a:t>nó</a:t>
            </a:r>
            <a:r>
              <a:rPr lang="en-AU" sz="2400" i="1" dirty="0">
                <a:solidFill>
                  <a:srgbClr val="002060"/>
                </a:solidFill>
              </a:rPr>
              <a:t> </a:t>
            </a:r>
            <a:r>
              <a:rPr lang="en-AU" sz="2400" i="1" dirty="0" err="1">
                <a:solidFill>
                  <a:srgbClr val="002060"/>
                </a:solidFill>
              </a:rPr>
              <a:t>với</a:t>
            </a:r>
            <a:r>
              <a:rPr lang="en-AU" sz="2400" i="1" dirty="0">
                <a:solidFill>
                  <a:srgbClr val="002060"/>
                </a:solidFill>
              </a:rPr>
              <a:t> </a:t>
            </a:r>
            <a:r>
              <a:rPr lang="en-AU" sz="2400" i="1" dirty="0" err="1">
                <a:solidFill>
                  <a:srgbClr val="002060"/>
                </a:solidFill>
              </a:rPr>
              <a:t>lịch</a:t>
            </a:r>
            <a:r>
              <a:rPr lang="en-AU" sz="2400" i="1" dirty="0">
                <a:solidFill>
                  <a:srgbClr val="002060"/>
                </a:solidFill>
              </a:rPr>
              <a:t> </a:t>
            </a:r>
            <a:r>
              <a:rPr lang="en-AU" sz="2400" i="1" dirty="0" err="1">
                <a:solidFill>
                  <a:srgbClr val="002060"/>
                </a:solidFill>
              </a:rPr>
              <a:t>sử</a:t>
            </a:r>
            <a:r>
              <a:rPr lang="en-AU" sz="2400" i="1" dirty="0">
                <a:solidFill>
                  <a:srgbClr val="002060"/>
                </a:solidFill>
              </a:rPr>
              <a:t> </a:t>
            </a:r>
            <a:r>
              <a:rPr lang="en-AU" sz="2400" i="1" dirty="0" err="1">
                <a:solidFill>
                  <a:srgbClr val="002060"/>
                </a:solidFill>
              </a:rPr>
              <a:t>Ấn</a:t>
            </a:r>
            <a:r>
              <a:rPr lang="en-AU" sz="2400" i="1" dirty="0">
                <a:solidFill>
                  <a:srgbClr val="002060"/>
                </a:solidFill>
              </a:rPr>
              <a:t> </a:t>
            </a:r>
            <a:r>
              <a:rPr lang="en-AU" sz="2400" i="1" dirty="0" err="1">
                <a:solidFill>
                  <a:srgbClr val="002060"/>
                </a:solidFill>
              </a:rPr>
              <a:t>Độ</a:t>
            </a:r>
            <a:r>
              <a:rPr lang="en-AU" sz="2400" i="1" dirty="0">
                <a:solidFill>
                  <a:srgbClr val="002060"/>
                </a:solidFill>
              </a:rPr>
              <a:t> </a:t>
            </a:r>
            <a:r>
              <a:rPr lang="en-AU" sz="2400" i="1" dirty="0" err="1">
                <a:solidFill>
                  <a:srgbClr val="002060"/>
                </a:solidFill>
              </a:rPr>
              <a:t>theo</a:t>
            </a:r>
            <a:r>
              <a:rPr lang="en-AU" sz="2400" i="1" dirty="0">
                <a:solidFill>
                  <a:srgbClr val="002060"/>
                </a:solidFill>
              </a:rPr>
              <a:t> </a:t>
            </a:r>
            <a:r>
              <a:rPr lang="en-AU" sz="2400" i="1" dirty="0" err="1">
                <a:solidFill>
                  <a:srgbClr val="002060"/>
                </a:solidFill>
              </a:rPr>
              <a:t>cách</a:t>
            </a:r>
            <a:r>
              <a:rPr lang="en-AU" sz="2400" i="1" dirty="0">
                <a:solidFill>
                  <a:srgbClr val="002060"/>
                </a:solidFill>
              </a:rPr>
              <a:t> </a:t>
            </a:r>
            <a:r>
              <a:rPr lang="en-AU" sz="2400" i="1" dirty="0" err="1">
                <a:solidFill>
                  <a:srgbClr val="002060"/>
                </a:solidFill>
              </a:rPr>
              <a:t>hiểu</a:t>
            </a:r>
            <a:r>
              <a:rPr lang="en-AU" sz="2400" i="1" dirty="0">
                <a:solidFill>
                  <a:srgbClr val="002060"/>
                </a:solidFill>
              </a:rPr>
              <a:t> </a:t>
            </a:r>
            <a:r>
              <a:rPr lang="en-AU" sz="2400" i="1" dirty="0" err="1">
                <a:solidFill>
                  <a:srgbClr val="002060"/>
                </a:solidFill>
              </a:rPr>
              <a:t>của</a:t>
            </a:r>
            <a:r>
              <a:rPr lang="en-AU" sz="2400" i="1" dirty="0">
                <a:solidFill>
                  <a:srgbClr val="002060"/>
                </a:solidFill>
              </a:rPr>
              <a:t> </a:t>
            </a:r>
            <a:r>
              <a:rPr lang="en-AU" sz="2400" i="1" dirty="0" err="1">
                <a:solidFill>
                  <a:srgbClr val="002060"/>
                </a:solidFill>
              </a:rPr>
              <a:t>em</a:t>
            </a:r>
            <a:r>
              <a:rPr lang="en-AU" sz="2400" i="1" dirty="0">
                <a:solidFill>
                  <a:srgbClr val="002060"/>
                </a:solidFill>
              </a:rPr>
              <a:t>.</a:t>
            </a:r>
            <a:endParaRPr lang="en-US" sz="2400" i="1" dirty="0">
              <a:solidFill>
                <a:srgbClr val="002060"/>
              </a:solidFill>
            </a:endParaRPr>
          </a:p>
          <a:p>
            <a:pPr marL="342900" indent="-342900">
              <a:lnSpc>
                <a:spcPct val="150000"/>
              </a:lnSpc>
              <a:buFont typeface="Arial" panose="020B0604020202020204" pitchFamily="34" charset="0"/>
              <a:buChar char="•"/>
            </a:pPr>
            <a:r>
              <a:rPr lang="it-IT" sz="2400" i="1" dirty="0">
                <a:solidFill>
                  <a:srgbClr val="002060"/>
                </a:solidFill>
              </a:rPr>
              <a:t>Nêu được tên 4 đẳng cấp trong xã hội Ấn Độ và ra chỉ sự khác biệt giữa các đẳng cấp.</a:t>
            </a:r>
            <a:endParaRPr lang="en-US" sz="2400" i="1" dirty="0">
              <a:solidFill>
                <a:srgbClr val="002060"/>
              </a:solidFill>
            </a:endParaRPr>
          </a:p>
        </p:txBody>
      </p:sp>
      <p:pic>
        <p:nvPicPr>
          <p:cNvPr id="2" name="Picture 2" descr="Lễ hội Kumbh Mela | Tạp chí điện tử Thế giới Di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154" y="4181153"/>
            <a:ext cx="3686915" cy="2469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điều bạn cần biết về Holi - Lễ hội đầy màu sắc của người Ấn Đ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066" y="4181153"/>
            <a:ext cx="3659262" cy="2387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News - Các vị thần trong tôn giáo của nền văn minh Ấn Độ (kỳ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40" y="4303475"/>
            <a:ext cx="2702045" cy="2347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21001" y="316313"/>
            <a:ext cx="6388100" cy="64940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TIẾT 14+15. BÀI 8. ẤN ĐỘ CỔ ĐẠI</a:t>
            </a:r>
          </a:p>
        </p:txBody>
      </p:sp>
    </p:spTree>
    <p:extLst>
      <p:ext uri="{BB962C8B-B14F-4D97-AF65-F5344CB8AC3E}">
        <p14:creationId xmlns:p14="http://schemas.microsoft.com/office/powerpoint/2010/main" val="320917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21920"/>
            <a:ext cx="11843657" cy="6644640"/>
          </a:xfrm>
        </p:spPr>
        <p:txBody>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3. </a:t>
            </a:r>
            <a:r>
              <a:rPr lang="en-US" dirty="0" err="1">
                <a:solidFill>
                  <a:srgbClr val="FF0000"/>
                </a:solidFill>
                <a:latin typeface="Times New Roman" panose="02020603050405020304" pitchFamily="18" charset="0"/>
                <a:cs typeface="Times New Roman" panose="02020603050405020304" pitchFamily="18" charset="0"/>
              </a:rPr>
              <a:t>Những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hoá</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4" name="Horizontal Scroll 3"/>
          <p:cNvSpPr/>
          <p:nvPr/>
        </p:nvSpPr>
        <p:spPr>
          <a:xfrm>
            <a:off x="4598125" y="0"/>
            <a:ext cx="7428412" cy="1175657"/>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3257" y="348343"/>
            <a:ext cx="719328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81896516"/>
              </p:ext>
            </p:extLst>
          </p:nvPr>
        </p:nvGraphicFramePr>
        <p:xfrm>
          <a:off x="182880" y="1379873"/>
          <a:ext cx="11504023" cy="4867386"/>
        </p:xfrm>
        <a:graphic>
          <a:graphicData uri="http://schemas.openxmlformats.org/drawingml/2006/table">
            <a:tbl>
              <a:tblPr firstRow="1" firstCol="1" bandRow="1">
                <a:tableStyleId>{5C22544A-7EE6-4342-B048-85BDC9FD1C3A}</a:tableStyleId>
              </a:tblPr>
              <a:tblGrid>
                <a:gridCol w="1541417">
                  <a:extLst>
                    <a:ext uri="{9D8B030D-6E8A-4147-A177-3AD203B41FA5}">
                      <a16:colId xmlns:a16="http://schemas.microsoft.com/office/drawing/2014/main" val="2327303006"/>
                    </a:ext>
                  </a:extLst>
                </a:gridCol>
                <a:gridCol w="9962606">
                  <a:extLst>
                    <a:ext uri="{9D8B030D-6E8A-4147-A177-3AD203B41FA5}">
                      <a16:colId xmlns:a16="http://schemas.microsoft.com/office/drawing/2014/main" val="2851417923"/>
                    </a:ext>
                  </a:extLst>
                </a:gridCol>
              </a:tblGrid>
              <a:tr h="424887">
                <a:tc>
                  <a:txBody>
                    <a:bodyPr/>
                    <a:lstStyle/>
                    <a:p>
                      <a:pPr marL="0" marR="0" algn="ctr">
                        <a:lnSpc>
                          <a:spcPct val="107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Lĩnh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vực</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tựu</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705545"/>
                  </a:ext>
                </a:extLst>
              </a:tr>
              <a:tr h="683542">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Tôn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giáo</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6524609"/>
                  </a:ext>
                </a:extLst>
              </a:tr>
              <a:tr h="456723">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Chữ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2538170"/>
                  </a:ext>
                </a:extLst>
              </a:tr>
              <a:tr h="969372">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trúc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074983"/>
                  </a:ext>
                </a:extLst>
              </a:tr>
              <a:tr h="540611">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học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8786450"/>
                  </a:ext>
                </a:extLst>
              </a:tr>
              <a:tr h="922767">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Lịch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6555443"/>
                  </a:ext>
                </a:extLst>
              </a:tr>
              <a:tr h="869484">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Toán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học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1974340"/>
                  </a:ext>
                </a:extLst>
              </a:tr>
            </a:tbl>
          </a:graphicData>
        </a:graphic>
      </p:graphicFrame>
      <p:sp>
        <p:nvSpPr>
          <p:cNvPr id="7" name="TextBox 6"/>
          <p:cNvSpPr txBox="1"/>
          <p:nvPr/>
        </p:nvSpPr>
        <p:spPr>
          <a:xfrm>
            <a:off x="1807026" y="1795074"/>
            <a:ext cx="9430817" cy="73866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Balamon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Hin-đu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8" name="TextBox 7"/>
          <p:cNvSpPr txBox="1"/>
          <p:nvPr/>
        </p:nvSpPr>
        <p:spPr>
          <a:xfrm>
            <a:off x="1885406" y="2484017"/>
            <a:ext cx="4846320" cy="73866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Phạn</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9" name="TextBox 8"/>
          <p:cNvSpPr txBox="1"/>
          <p:nvPr/>
        </p:nvSpPr>
        <p:spPr>
          <a:xfrm>
            <a:off x="1885406" y="2984713"/>
            <a:ext cx="980149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Chùa</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a:t>
            </a:r>
            <a:r>
              <a:rPr lang="en-US" sz="2400" dirty="0">
                <a:latin typeface="Times New Roman" panose="02020603050405020304" pitchFamily="18" charset="0"/>
                <a:cs typeface="Times New Roman" panose="02020603050405020304" pitchFamily="18" charset="0"/>
              </a:rPr>
              <a:t> Hindu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cột đá A-sô-ca và đại bảo tháp San-chi</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10" name="TextBox 9"/>
          <p:cNvSpPr txBox="1"/>
          <p:nvPr/>
        </p:nvSpPr>
        <p:spPr>
          <a:xfrm>
            <a:off x="1807026" y="3926817"/>
            <a:ext cx="6709954" cy="73866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Mahabharata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Raymayana</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11" name="TextBox 10"/>
          <p:cNvSpPr txBox="1"/>
          <p:nvPr/>
        </p:nvSpPr>
        <p:spPr>
          <a:xfrm>
            <a:off x="1807027" y="4435127"/>
            <a:ext cx="9801497"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30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360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nhuận</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12" name="TextBox 11"/>
          <p:cNvSpPr txBox="1"/>
          <p:nvPr/>
        </p:nvSpPr>
        <p:spPr>
          <a:xfrm>
            <a:off x="1807028" y="5488338"/>
            <a:ext cx="9322527" cy="73866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0</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932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ạo Phật là gì? Nguồn gốc, trường phái và giáo lý của đạo P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31336" cy="33741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511297"/>
            <a:ext cx="3525013" cy="923330"/>
          </a:xfrm>
          <a:prstGeom prst="rect">
            <a:avLst/>
          </a:prstGeom>
          <a:noFill/>
        </p:spPr>
        <p:txBody>
          <a:bodyPr wrap="square" rtlCol="0">
            <a:spAutoFit/>
          </a:bodyPr>
          <a:lstStyle/>
          <a:p>
            <a:pPr algn="ctr"/>
            <a:r>
              <a:rPr lang="en-US" b="1" dirty="0" err="1"/>
              <a:t>Phật</a:t>
            </a:r>
            <a:r>
              <a:rPr lang="en-US" b="1" dirty="0"/>
              <a:t> </a:t>
            </a:r>
            <a:r>
              <a:rPr lang="en-US" b="1" dirty="0" err="1"/>
              <a:t>Thich</a:t>
            </a:r>
            <a:r>
              <a:rPr lang="en-US" b="1" dirty="0"/>
              <a:t> Ca Mau Ni</a:t>
            </a:r>
          </a:p>
          <a:p>
            <a:pPr algn="ctr"/>
            <a:r>
              <a:rPr lang="en-US" b="1" dirty="0" err="1"/>
              <a:t>Người</a:t>
            </a:r>
            <a:r>
              <a:rPr lang="en-US" b="1" dirty="0"/>
              <a:t> </a:t>
            </a:r>
            <a:r>
              <a:rPr lang="en-US" b="1" dirty="0" err="1"/>
              <a:t>sáng</a:t>
            </a:r>
            <a:r>
              <a:rPr lang="en-US" b="1" dirty="0"/>
              <a:t> </a:t>
            </a:r>
            <a:r>
              <a:rPr lang="en-US" b="1" dirty="0" err="1"/>
              <a:t>tạo</a:t>
            </a:r>
            <a:r>
              <a:rPr lang="en-US" b="1" dirty="0"/>
              <a:t> </a:t>
            </a:r>
            <a:r>
              <a:rPr lang="en-US" b="1" dirty="0" err="1"/>
              <a:t>là</a:t>
            </a:r>
            <a:r>
              <a:rPr lang="en-US" b="1" dirty="0"/>
              <a:t> </a:t>
            </a:r>
            <a:r>
              <a:rPr lang="en-US" b="1" dirty="0" err="1"/>
              <a:t>Thái</a:t>
            </a:r>
            <a:r>
              <a:rPr lang="en-US" b="1" dirty="0"/>
              <a:t> </a:t>
            </a:r>
            <a:r>
              <a:rPr lang="en-US" b="1" dirty="0" err="1"/>
              <a:t>tử</a:t>
            </a:r>
            <a:r>
              <a:rPr lang="en-US" b="1" dirty="0"/>
              <a:t> </a:t>
            </a:r>
            <a:r>
              <a:rPr lang="en-US" b="1" dirty="0" err="1"/>
              <a:t>Tất</a:t>
            </a:r>
            <a:r>
              <a:rPr lang="en-US" b="1" dirty="0"/>
              <a:t> </a:t>
            </a:r>
            <a:r>
              <a:rPr lang="en-US" b="1" dirty="0" err="1"/>
              <a:t>Đạt</a:t>
            </a:r>
            <a:r>
              <a:rPr lang="en-US" b="1" dirty="0"/>
              <a:t> </a:t>
            </a:r>
            <a:r>
              <a:rPr lang="en-US" b="1" dirty="0" err="1"/>
              <a:t>Đa</a:t>
            </a:r>
            <a:r>
              <a:rPr lang="en-US" b="1" dirty="0"/>
              <a:t> (</a:t>
            </a:r>
            <a:r>
              <a:rPr lang="en-US" b="1" dirty="0" err="1"/>
              <a:t>Shidartha</a:t>
            </a:r>
            <a:r>
              <a:rPr lang="en-US" b="1" dirty="0"/>
              <a:t>)</a:t>
            </a:r>
          </a:p>
        </p:txBody>
      </p:sp>
      <p:pic>
        <p:nvPicPr>
          <p:cNvPr id="3076" name="Picture 4" descr="BA VỊ THẦN TỐI CAO ẤN ĐỘ | Hanoitouris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081" y="0"/>
            <a:ext cx="4147718" cy="29626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 VỊ THẦN TỐI CAO ẤN ĐỘ | Hanoitourist.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799" y="7514"/>
            <a:ext cx="4121201" cy="29551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uy trinh&amp;#39;s blog: Các vị thần Ấn Đ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591" y="2970170"/>
            <a:ext cx="4803953" cy="3520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23081" y="80666"/>
            <a:ext cx="1677771"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Brahma </a:t>
            </a:r>
          </a:p>
          <a:p>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8156448" y="7514"/>
            <a:ext cx="1499616"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Vishu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thiện</a:t>
            </a:r>
            <a:r>
              <a:rPr lang="en-US"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5996940" y="3035808"/>
            <a:ext cx="1327404"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Shiva</a:t>
            </a:r>
          </a:p>
          <a:p>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Ác</a:t>
            </a:r>
            <a:r>
              <a:rPr lang="en-US" b="1" dirty="0">
                <a:latin typeface="Times New Roman" panose="02020603050405020304" pitchFamily="18" charset="0"/>
                <a:cs typeface="Times New Roman" panose="02020603050405020304" pitchFamily="18" charset="0"/>
              </a:rPr>
              <a:t>)</a:t>
            </a:r>
          </a:p>
        </p:txBody>
      </p:sp>
      <p:sp>
        <p:nvSpPr>
          <p:cNvPr id="9" name="Right Arrow 8">
            <a:hlinkClick r:id="rId6" action="ppaction://hlinksldjump"/>
          </p:cNvPr>
          <p:cNvSpPr/>
          <p:nvPr/>
        </p:nvSpPr>
        <p:spPr>
          <a:xfrm>
            <a:off x="10945368" y="6490742"/>
            <a:ext cx="530352" cy="27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Vertic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barn(inVertical)">
                                      <p:cBhvr>
                                        <p:cTn id="27" dur="5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82"/>
                                        </p:tgtEl>
                                        <p:attrNameLst>
                                          <p:attrName>style.visibility</p:attrName>
                                        </p:attrNameLst>
                                      </p:cBhvr>
                                      <p:to>
                                        <p:strVal val="visible"/>
                                      </p:to>
                                    </p:set>
                                    <p:animEffect transition="in" filter="barn(inVertical)">
                                      <p:cBhvr>
                                        <p:cTn id="37" dur="500"/>
                                        <p:tgtEl>
                                          <p:spTgt spid="308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ếng Phạn là g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543800" cy="33807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iếng Phạn - Đặc san Hoa Đà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112" y="3380762"/>
            <a:ext cx="7790688" cy="3477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483864"/>
            <a:ext cx="3867912"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Ấn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p>
        </p:txBody>
      </p:sp>
      <p:sp>
        <p:nvSpPr>
          <p:cNvPr id="5" name="Right Arrow 4">
            <a:hlinkClick r:id="rId4" action="ppaction://hlinksldjump"/>
          </p:cNvPr>
          <p:cNvSpPr/>
          <p:nvPr/>
        </p:nvSpPr>
        <p:spPr>
          <a:xfrm>
            <a:off x="2231136" y="6519672"/>
            <a:ext cx="576072" cy="338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20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ùa hang Ajanta - Di tích Phật giáo ẩn trong lòng núi - Phật giáo A Lư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896"/>
            <a:ext cx="5934150" cy="42153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ùa hang Ajanta - Ấn Độ - KhoaHoc.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50" y="310896"/>
            <a:ext cx="6154674" cy="4215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8064" y="4837176"/>
            <a:ext cx="6931152"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Chùa</a:t>
            </a:r>
            <a:r>
              <a:rPr lang="en-US" sz="2800" b="1" dirty="0">
                <a:latin typeface="Times New Roman" panose="02020603050405020304" pitchFamily="18" charset="0"/>
                <a:cs typeface="Times New Roman" panose="02020603050405020304" pitchFamily="18" charset="0"/>
              </a:rPr>
              <a:t> Hang Ajanta- </a:t>
            </a:r>
            <a:r>
              <a:rPr lang="en-US" sz="2800" b="1" dirty="0" err="1">
                <a:latin typeface="Times New Roman" panose="02020603050405020304" pitchFamily="18" charset="0"/>
                <a:cs typeface="Times New Roman" panose="02020603050405020304" pitchFamily="18" charset="0"/>
              </a:rPr>
              <a:t>bên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133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8" name="Picture 4" descr="Sốc với &amp;quot;đền hoan lạc&amp;quot; ở 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6"/>
            <a:ext cx="5715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é máy bay đi Ấn Độ giá rẻ - Đại lý Lao Air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827"/>
            <a:ext cx="5943726" cy="347265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gôi đền 900 tuổi ở Ấn Độ tinh xảo như chế tác từ máy móc - VnExpress Du  lị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72657"/>
            <a:ext cx="5715000" cy="3214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6752" y="4498848"/>
            <a:ext cx="6266688"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Hindu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lẫy</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900 </a:t>
            </a:r>
            <a:r>
              <a:rPr lang="en-US" sz="2800" b="1" dirty="0" err="1">
                <a:latin typeface="Times New Roman" panose="02020603050405020304" pitchFamily="18" charset="0"/>
                <a:cs typeface="Times New Roman" panose="02020603050405020304" pitchFamily="18" charset="0"/>
              </a:rPr>
              <a:t>tuổi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43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ám phá Bảo tháp Sanchi, Ấn Đ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2" y="434334"/>
            <a:ext cx="6126353" cy="3400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 y="4450467"/>
            <a:ext cx="4315968" cy="646331"/>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tháp</a:t>
            </a:r>
            <a:r>
              <a:rPr lang="en-US" b="1" dirty="0">
                <a:latin typeface="Times New Roman" panose="02020603050405020304" pitchFamily="18" charset="0"/>
                <a:cs typeface="Times New Roman" panose="02020603050405020304" pitchFamily="18" charset="0"/>
              </a:rPr>
              <a:t> San- chi </a:t>
            </a:r>
            <a:r>
              <a:rPr lang="en-US" b="1" dirty="0" err="1">
                <a:latin typeface="Times New Roman" panose="02020603050405020304" pitchFamily="18" charset="0"/>
                <a:cs typeface="Times New Roman" panose="02020603050405020304" pitchFamily="18" charset="0"/>
              </a:rPr>
              <a:t>đỉnh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nghê</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endParaRPr lang="en-US" b="1" dirty="0">
              <a:latin typeface="Times New Roman" panose="02020603050405020304" pitchFamily="18" charset="0"/>
              <a:cs typeface="Times New Roman" panose="02020603050405020304" pitchFamily="18" charset="0"/>
            </a:endParaRPr>
          </a:p>
        </p:txBody>
      </p:sp>
      <p:pic>
        <p:nvPicPr>
          <p:cNvPr id="7172" name="Picture 4" descr="Một chút tìm hiểu về các trụ đá A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296" y="94030"/>
            <a:ext cx="5175504" cy="4938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38161" y="5456075"/>
            <a:ext cx="2279903" cy="646331"/>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trụ</a:t>
            </a:r>
            <a:r>
              <a:rPr lang="en-US" b="1" dirty="0">
                <a:latin typeface="Times New Roman" panose="02020603050405020304" pitchFamily="18" charset="0"/>
                <a:cs typeface="Times New Roman" panose="02020603050405020304" pitchFamily="18" charset="0"/>
              </a:rPr>
              <a:t> A-</a:t>
            </a:r>
            <a:r>
              <a:rPr lang="en-US" b="1" dirty="0" err="1">
                <a:latin typeface="Times New Roman" panose="02020603050405020304" pitchFamily="18" charset="0"/>
                <a:cs typeface="Times New Roman" panose="02020603050405020304" pitchFamily="18" charset="0"/>
              </a:rPr>
              <a:t>sô</a:t>
            </a:r>
            <a:r>
              <a:rPr lang="en-US" b="1" dirty="0">
                <a:latin typeface="Times New Roman" panose="02020603050405020304" pitchFamily="18" charset="0"/>
                <a:cs typeface="Times New Roman" panose="02020603050405020304" pitchFamily="18" charset="0"/>
              </a:rPr>
              <a:t>-ca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Ấn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p>
        </p:txBody>
      </p:sp>
      <p:sp>
        <p:nvSpPr>
          <p:cNvPr id="6" name="Right Arrow 5">
            <a:hlinkClick r:id="rId4" action="ppaction://hlinksldjump"/>
          </p:cNvPr>
          <p:cNvSpPr/>
          <p:nvPr/>
        </p:nvSpPr>
        <p:spPr>
          <a:xfrm>
            <a:off x="10652760" y="6537960"/>
            <a:ext cx="438912"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55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Sử 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322247"/>
            <a:ext cx="3685309" cy="50673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3" y="1358661"/>
            <a:ext cx="3695700" cy="4940776"/>
          </a:xfrm>
          <a:prstGeom prst="rect">
            <a:avLst/>
          </a:prstGeom>
        </p:spPr>
      </p:pic>
      <p:sp>
        <p:nvSpPr>
          <p:cNvPr id="17" name="Action Button: Beginning 16">
            <a:hlinkClick r:id="rId4" action="ppaction://hlinksldjump" highlightClick="1"/>
          </p:cNvPr>
          <p:cNvSpPr/>
          <p:nvPr/>
        </p:nvSpPr>
        <p:spPr>
          <a:xfrm>
            <a:off x="11379200" y="6172200"/>
            <a:ext cx="7112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lIns="121877" tIns="60939" rIns="121877" bIns="60939"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99728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ăn hoá Ấn Độ thời phong kiến | SGK Lịch sử lớp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64283"/>
            <a:ext cx="6063223" cy="662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a:stretch>
            <a:fillRect/>
          </a:stretch>
        </p:blipFill>
        <p:spPr>
          <a:xfrm>
            <a:off x="6208512" y="9144"/>
            <a:ext cx="5687344" cy="2800460"/>
          </a:xfrm>
          <a:prstGeom prst="rect">
            <a:avLst/>
          </a:prstGeom>
        </p:spPr>
      </p:pic>
      <p:sp>
        <p:nvSpPr>
          <p:cNvPr id="8" name="TextBox 7"/>
          <p:cNvSpPr txBox="1"/>
          <p:nvPr/>
        </p:nvSpPr>
        <p:spPr>
          <a:xfrm>
            <a:off x="6661028" y="2798227"/>
            <a:ext cx="497433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p:txBody>
      </p:sp>
      <p:sp>
        <p:nvSpPr>
          <p:cNvPr id="6" name="Right Arrow 5">
            <a:hlinkClick r:id="rId4" action="ppaction://hlinksldjump"/>
          </p:cNvPr>
          <p:cNvSpPr/>
          <p:nvPr/>
        </p:nvSpPr>
        <p:spPr>
          <a:xfrm>
            <a:off x="5829675" y="6361941"/>
            <a:ext cx="365760" cy="32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6661028" y="3328416"/>
            <a:ext cx="4974336" cy="31981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93716" y="4029027"/>
            <a:ext cx="3108960" cy="1569660"/>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tượng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di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văn</a:t>
            </a:r>
            <a:r>
              <a:rPr lang="en-US" sz="2400" b="1" i="1" dirty="0">
                <a:latin typeface="Times New Roman" panose="02020603050405020304" pitchFamily="18" charset="0"/>
                <a:cs typeface="Times New Roman" panose="02020603050405020304" pitchFamily="18" charset="0"/>
              </a:rPr>
              <a:t> minh </a:t>
            </a:r>
            <a:r>
              <a:rPr lang="en-US" sz="2400" b="1" i="1" dirty="0" err="1">
                <a:latin typeface="Times New Roman" panose="02020603050405020304" pitchFamily="18" charset="0"/>
                <a:cs typeface="Times New Roman" panose="02020603050405020304" pitchFamily="18" charset="0"/>
              </a:rPr>
              <a:t>Ấn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cổ</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Vì</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588768" y="4246027"/>
            <a:ext cx="3460628" cy="120032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523+50=? 78+98=? Theo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t>
            </a:r>
            <a:r>
              <a:rPr lang="en-US" dirty="0"/>
              <a:t>. </a:t>
            </a:r>
          </a:p>
        </p:txBody>
      </p:sp>
    </p:spTree>
    <p:extLst>
      <p:ext uri="{BB962C8B-B14F-4D97-AF65-F5344CB8AC3E}">
        <p14:creationId xmlns:p14="http://schemas.microsoft.com/office/powerpoint/2010/main" val="23395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a:extLst>
              <a:ext uri="{FF2B5EF4-FFF2-40B4-BE49-F238E27FC236}">
                <a16:creationId xmlns:a16="http://schemas.microsoft.com/office/drawing/2014/main" id="{55437247-AD82-7049-A7AD-967C57B0ACD0}"/>
              </a:ext>
            </a:extLst>
          </p:cNvPr>
          <p:cNvPicPr/>
          <p:nvPr/>
        </p:nvPicPr>
        <p:blipFill>
          <a:blip r:embed="rId2"/>
          <a:srcRect/>
          <a:stretch>
            <a:fillRect/>
          </a:stretch>
        </p:blipFill>
        <p:spPr>
          <a:xfrm>
            <a:off x="4846320" y="990600"/>
            <a:ext cx="6934200" cy="5503704"/>
          </a:xfrm>
          <a:prstGeom prst="rect">
            <a:avLst/>
          </a:prstGeom>
          <a:ln/>
        </p:spPr>
      </p:pic>
      <p:sp>
        <p:nvSpPr>
          <p:cNvPr id="5" name="Rectangle 4">
            <a:extLst>
              <a:ext uri="{FF2B5EF4-FFF2-40B4-BE49-F238E27FC236}">
                <a16:creationId xmlns:a16="http://schemas.microsoft.com/office/drawing/2014/main" id="{3E6F3B22-242B-B24F-B989-A5EF91C572F3}"/>
              </a:ext>
            </a:extLst>
          </p:cNvPr>
          <p:cNvSpPr/>
          <p:nvPr/>
        </p:nvSpPr>
        <p:spPr>
          <a:xfrm>
            <a:off x="348346" y="2274516"/>
            <a:ext cx="4267200" cy="2539798"/>
          </a:xfrm>
          <a:prstGeom prst="rect">
            <a:avLst/>
          </a:prstGeom>
        </p:spPr>
        <p:txBody>
          <a:bodyPr wrap="square">
            <a:spAutoFit/>
          </a:bodyPr>
          <a:lstStyle/>
          <a:p>
            <a:r>
              <a:rPr lang="vi-VN" sz="2800" dirty="0">
                <a:latin typeface="+mj-lt"/>
              </a:rPr>
              <a:t>Quan sát lược đồ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SGK </a:t>
            </a:r>
            <a:r>
              <a:rPr lang="vi-VN" sz="2800" dirty="0">
                <a:latin typeface="+mj-lt"/>
              </a:rPr>
              <a:t> </a:t>
            </a:r>
            <a:r>
              <a:rPr lang="vi-VN" sz="2800" b="1" i="1" dirty="0">
                <a:latin typeface="+mj-lt"/>
              </a:rPr>
              <a:t>mô tả vị trí địa lí, điều kiện tự nhiên của Ấn Độ cổ đại?</a:t>
            </a:r>
            <a:endParaRPr lang="en-US" sz="2800" b="1" i="1" dirty="0">
              <a:latin typeface="+mj-lt"/>
            </a:endParaRPr>
          </a:p>
          <a:p>
            <a:endParaRPr lang="en-US" sz="2800" dirty="0">
              <a:latin typeface="+mj-lt"/>
            </a:endParaRPr>
          </a:p>
          <a:p>
            <a:pPr>
              <a:lnSpc>
                <a:spcPct val="115000"/>
              </a:lnSpc>
            </a:pPr>
            <a:endParaRPr lang="en-VN" dirty="0">
              <a:latin typeface="Times New Roman" panose="02020603050405020304" pitchFamily="18" charset="0"/>
              <a:ea typeface="Times New Roman" panose="02020603050405020304" pitchFamily="18" charset="0"/>
            </a:endParaRPr>
          </a:p>
        </p:txBody>
      </p:sp>
      <p:pic>
        <p:nvPicPr>
          <p:cNvPr id="6" name="Picture 2" descr="Hình ảnh Học Thảo Luận Viết Bài Tập Về Nhà Làm Bài Toán, Bé, Phiên, Dễ  Thương miễn phí tải tập tin PNG PSDComment và Vector">
            <a:extLst>
              <a:ext uri="{FF2B5EF4-FFF2-40B4-BE49-F238E27FC236}">
                <a16:creationId xmlns:a16="http://schemas.microsoft.com/office/drawing/2014/main" id="{C219D872-42E7-0B49-B197-9D4645D70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46" y="1237980"/>
            <a:ext cx="1130744" cy="897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2F460A-235D-6548-B53D-735A893E505A}"/>
              </a:ext>
            </a:extLst>
          </p:cNvPr>
          <p:cNvSpPr txBox="1"/>
          <p:nvPr/>
        </p:nvSpPr>
        <p:spPr>
          <a:xfrm>
            <a:off x="243500" y="778233"/>
            <a:ext cx="3818674"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a:t>
            </a:r>
            <a:r>
              <a:rPr lang="en-VN" sz="2400" b="1" dirty="0">
                <a:solidFill>
                  <a:srgbClr val="FF0000"/>
                </a:solidFill>
                <a:latin typeface="Times New Roman" panose="02020603050405020304" pitchFamily="18" charset="0"/>
                <a:cs typeface="Times New Roman" panose="02020603050405020304" pitchFamily="18" charset="0"/>
              </a:rPr>
              <a:t>. ĐIỀU KIỆN TỰ NHIÊN </a:t>
            </a:r>
          </a:p>
        </p:txBody>
      </p:sp>
      <p:sp>
        <p:nvSpPr>
          <p:cNvPr id="8" name="Rectangle 7">
            <a:extLst>
              <a:ext uri="{FF2B5EF4-FFF2-40B4-BE49-F238E27FC236}">
                <a16:creationId xmlns:a16="http://schemas.microsoft.com/office/drawing/2014/main" id="{032EBB0F-20C5-7949-8190-8F37EF13A2C3}"/>
              </a:ext>
            </a:extLst>
          </p:cNvPr>
          <p:cNvSpPr/>
          <p:nvPr/>
        </p:nvSpPr>
        <p:spPr>
          <a:xfrm>
            <a:off x="2903566" y="142076"/>
            <a:ext cx="6659194" cy="613245"/>
          </a:xfrm>
          <a:prstGeom prst="rect">
            <a:avLst/>
          </a:prstGeom>
        </p:spPr>
        <p:txBody>
          <a:bodyPr wrap="none">
            <a:spAutoFit/>
          </a:bodyPr>
          <a:lstStyle/>
          <a:p>
            <a:pPr algn="ctr">
              <a:lnSpc>
                <a:spcPct val="115000"/>
              </a:lnSpc>
            </a:pPr>
            <a:r>
              <a:rPr lang="en-US" sz="3200" b="1" dirty="0">
                <a:solidFill>
                  <a:srgbClr val="FF0000"/>
                </a:solidFill>
                <a:latin typeface="Times New Roman" panose="02020603050405020304" pitchFamily="18" charset="0"/>
                <a:ea typeface="Times New Roman" panose="02020603050405020304" pitchFamily="18" charset="0"/>
              </a:rPr>
              <a:t>TIẾT 14+15. </a:t>
            </a:r>
            <a:r>
              <a:rPr lang="en-VN" sz="3200" b="1" dirty="0">
                <a:solidFill>
                  <a:srgbClr val="FF0000"/>
                </a:solidFill>
                <a:latin typeface="Times New Roman" panose="02020603050405020304" pitchFamily="18" charset="0"/>
                <a:ea typeface="Times New Roman" panose="02020603050405020304" pitchFamily="18" charset="0"/>
              </a:rPr>
              <a:t>BÀI 8. ẤN ĐỘ CỔ ĐẠI</a:t>
            </a:r>
            <a:endParaRPr lang="en-VN" sz="3200" dirty="0">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348346" y="4121476"/>
            <a:ext cx="3570511" cy="1661993"/>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Ấn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gồm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quốc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nay? </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658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1273807"/>
            <a:ext cx="5808157" cy="2421112"/>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nay (India),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Pakitan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(Pakistan),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Bănglađét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(Bangladesh),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Nêpan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(Nepal)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Bustan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(Bhutan).</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id="{7F5C2AB5-CC84-7542-A5D3-B5935CB1D233}"/>
              </a:ext>
            </a:extLst>
          </p:cNvPr>
          <p:cNvPicPr/>
          <p:nvPr/>
        </p:nvPicPr>
        <p:blipFill>
          <a:blip r:embed="rId2"/>
          <a:srcRect/>
          <a:stretch>
            <a:fillRect/>
          </a:stretch>
        </p:blipFill>
        <p:spPr>
          <a:xfrm>
            <a:off x="6742675" y="1273807"/>
            <a:ext cx="5195325" cy="4624073"/>
          </a:xfrm>
          <a:prstGeom prst="rect">
            <a:avLst/>
          </a:prstGeom>
          <a:ln/>
        </p:spPr>
      </p:pic>
      <p:sp>
        <p:nvSpPr>
          <p:cNvPr id="7" name="TextBox 6">
            <a:extLst>
              <a:ext uri="{FF2B5EF4-FFF2-40B4-BE49-F238E27FC236}">
                <a16:creationId xmlns:a16="http://schemas.microsoft.com/office/drawing/2014/main" id="{D1D703D4-AFEE-6644-AB0D-2AEF7EED7068}"/>
              </a:ext>
            </a:extLst>
          </p:cNvPr>
          <p:cNvSpPr txBox="1"/>
          <p:nvPr/>
        </p:nvSpPr>
        <p:spPr>
          <a:xfrm>
            <a:off x="981452" y="555829"/>
            <a:ext cx="3818674"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a:t>
            </a:r>
            <a:r>
              <a:rPr lang="en-VN" sz="2400" b="1" dirty="0">
                <a:solidFill>
                  <a:srgbClr val="FF0000"/>
                </a:solidFill>
                <a:latin typeface="Times New Roman" panose="02020603050405020304" pitchFamily="18" charset="0"/>
                <a:cs typeface="Times New Roman" panose="02020603050405020304" pitchFamily="18" charset="0"/>
              </a:rPr>
              <a:t>. ĐIỀU KIỆN TỰ NHIÊN </a:t>
            </a:r>
          </a:p>
        </p:txBody>
      </p:sp>
    </p:spTree>
    <p:extLst>
      <p:ext uri="{BB962C8B-B14F-4D97-AF65-F5344CB8AC3E}">
        <p14:creationId xmlns:p14="http://schemas.microsoft.com/office/powerpoint/2010/main" val="7860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Thánh địa bên sông Hằng và nguồn gốc hỏa táng ở Ấn Độ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5" y="1"/>
            <a:ext cx="6958148" cy="3571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1" y="3109740"/>
            <a:ext cx="1863634"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Sông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Hằng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Sông Ấn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3" y="3571404"/>
            <a:ext cx="6958149" cy="32212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7693" y="6331020"/>
            <a:ext cx="1863634"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Sông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Ấn</a:t>
            </a:r>
            <a:r>
              <a:rPr lang="en-US" sz="2400" b="1" dirty="0">
                <a:solidFill>
                  <a:srgbClr val="FF0000"/>
                </a:solidFill>
                <a:latin typeface="Times New Roman" panose="02020603050405020304" pitchFamily="18" charset="0"/>
                <a:cs typeface="Times New Roman" panose="02020603050405020304" pitchFamily="18" charset="0"/>
              </a:rPr>
              <a:t> </a:t>
            </a:r>
          </a:p>
        </p:txBody>
      </p:sp>
      <p:sp>
        <p:nvSpPr>
          <p:cNvPr id="5" name="Cloud Callout 4"/>
          <p:cNvSpPr/>
          <p:nvPr/>
        </p:nvSpPr>
        <p:spPr>
          <a:xfrm>
            <a:off x="7985760" y="505097"/>
            <a:ext cx="3857897" cy="467694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09213" y="1830660"/>
            <a:ext cx="3010989" cy="2246769"/>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nét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lưu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Ấn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Hằng</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Ấn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247017" y="1830660"/>
            <a:ext cx="3483428" cy="2246769"/>
          </a:xfrm>
          <a:prstGeom prst="rect">
            <a:avLst/>
          </a:prstGeom>
          <a:noFill/>
        </p:spPr>
        <p:txBody>
          <a:bodyPr wrap="square" rtlCol="0">
            <a:spAutoFit/>
          </a:bodyPr>
          <a:lstStyle/>
          <a:p>
            <a:r>
              <a:rPr lang="vi-VN" sz="2800" b="1" i="1" dirty="0">
                <a:latin typeface="+mj-lt"/>
              </a:rPr>
              <a:t>Tác động của những điều kiện đó tới sự hình thành của nền văn minh Ấn Độ cổ đại?</a:t>
            </a:r>
            <a:endParaRPr lang="en-US" sz="2800" dirty="0">
              <a:latin typeface="+mj-lt"/>
            </a:endParaRPr>
          </a:p>
        </p:txBody>
      </p:sp>
    </p:spTree>
    <p:extLst>
      <p:ext uri="{BB962C8B-B14F-4D97-AF65-F5344CB8AC3E}">
        <p14:creationId xmlns:p14="http://schemas.microsoft.com/office/powerpoint/2010/main" val="7090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 y="461665"/>
            <a:ext cx="6409509" cy="6124754"/>
          </a:xfrm>
          <a:prstGeom prst="rect">
            <a:avLst/>
          </a:prstGeom>
        </p:spPr>
        <p:txBody>
          <a:bodyPr wrap="square">
            <a:spAutoFit/>
          </a:bodyPr>
          <a:lstStyle/>
          <a:p>
            <a:pPr algn="just"/>
            <a:r>
              <a:rPr lang="vi-VN" sz="2800" dirty="0">
                <a:latin typeface="+mj-lt"/>
              </a:rPr>
              <a:t>Vị trí địa lí: Là bán đảo Nam Á, nằm trên trục đường biển từ tây sang Đông.</a:t>
            </a:r>
            <a:endParaRPr lang="en-US" sz="2800" dirty="0">
              <a:latin typeface="+mj-lt"/>
            </a:endParaRPr>
          </a:p>
          <a:p>
            <a:pPr algn="just"/>
            <a:r>
              <a:rPr lang="vi-VN" sz="2800" dirty="0">
                <a:latin typeface="+mj-lt"/>
              </a:rPr>
              <a:t>- Địa hình:</a:t>
            </a:r>
            <a:endParaRPr lang="en-US" sz="2800" dirty="0">
              <a:latin typeface="+mj-lt"/>
            </a:endParaRPr>
          </a:p>
          <a:p>
            <a:pPr algn="just"/>
            <a:r>
              <a:rPr lang="vi-VN" sz="2800" dirty="0">
                <a:latin typeface="+mj-lt"/>
              </a:rPr>
              <a:t> + Phía Bắc</a:t>
            </a:r>
            <a:r>
              <a:rPr lang="en-US" sz="2800" dirty="0">
                <a:latin typeface="+mj-lt"/>
              </a:rPr>
              <a:t>: </a:t>
            </a:r>
            <a:r>
              <a:rPr lang="vi-VN" sz="2800" dirty="0">
                <a:latin typeface="+mj-lt"/>
              </a:rPr>
              <a:t>dãy Hi-ma-lay-a. </a:t>
            </a:r>
            <a:endParaRPr lang="en-US" sz="2800" dirty="0">
              <a:latin typeface="+mj-lt"/>
            </a:endParaRPr>
          </a:p>
          <a:p>
            <a:pPr algn="just"/>
            <a:r>
              <a:rPr lang="vi-VN" sz="2800" dirty="0">
                <a:latin typeface="+mj-lt"/>
              </a:rPr>
              <a:t> + Ở giữa: Đồng bằng Ấn – Hằng rộng lớn.</a:t>
            </a:r>
            <a:endParaRPr lang="en-US" sz="2800" dirty="0">
              <a:latin typeface="+mj-lt"/>
            </a:endParaRPr>
          </a:p>
          <a:p>
            <a:pPr algn="just"/>
            <a:r>
              <a:rPr lang="vi-VN" sz="2800" dirty="0">
                <a:latin typeface="+mj-lt"/>
              </a:rPr>
              <a:t> + Phía Nam: Cao nguyên Đê-can nhiều núi đá hiểm trở.</a:t>
            </a:r>
            <a:endParaRPr lang="en-US" sz="2800" dirty="0">
              <a:latin typeface="+mj-lt"/>
            </a:endParaRPr>
          </a:p>
          <a:p>
            <a:pPr algn="just"/>
            <a:r>
              <a:rPr lang="vi-VN" sz="2800" dirty="0">
                <a:latin typeface="+mj-lt"/>
              </a:rPr>
              <a:t>-Khí hậu:</a:t>
            </a:r>
            <a:endParaRPr lang="en-US" sz="2800" dirty="0">
              <a:latin typeface="+mj-lt"/>
            </a:endParaRPr>
          </a:p>
          <a:p>
            <a:pPr algn="just"/>
            <a:r>
              <a:rPr lang="vi-VN" sz="2800" dirty="0">
                <a:latin typeface="+mj-lt"/>
              </a:rPr>
              <a:t> + Đại bộ phận có khí hậu nhiệt đới gió mùa.</a:t>
            </a:r>
            <a:endParaRPr lang="en-US" sz="2800" dirty="0">
              <a:latin typeface="+mj-lt"/>
            </a:endParaRPr>
          </a:p>
          <a:p>
            <a:pPr algn="just"/>
            <a:r>
              <a:rPr lang="vi-VN" sz="2800" dirty="0">
                <a:latin typeface="+mj-lt"/>
              </a:rPr>
              <a:t> + Khí hậu phân hóa theo độ cao, ảnh hưởng bởi địa hình.</a:t>
            </a:r>
            <a:endParaRPr lang="en-US" sz="2800" dirty="0">
              <a:latin typeface="+mj-lt"/>
            </a:endParaRPr>
          </a:p>
          <a:p>
            <a:pPr algn="just"/>
            <a:r>
              <a:rPr lang="vi-VN" sz="2800" dirty="0">
                <a:latin typeface="+mj-lt"/>
              </a:rPr>
              <a:t>-Sông ngòi: Có nhiều sông lớn như sông Ấn, sông Hằng,…bồi đắp phù sa màu mỡ.</a:t>
            </a:r>
            <a:endParaRPr lang="en-US" sz="2800" dirty="0">
              <a:solidFill>
                <a:srgbClr val="002060"/>
              </a:solidFill>
              <a:effectLst/>
              <a:latin typeface="+mj-lt"/>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id="{7F5C2AB5-CC84-7542-A5D3-B5935CB1D233}"/>
              </a:ext>
            </a:extLst>
          </p:cNvPr>
          <p:cNvPicPr/>
          <p:nvPr/>
        </p:nvPicPr>
        <p:blipFill>
          <a:blip r:embed="rId2"/>
          <a:srcRect/>
          <a:stretch>
            <a:fillRect/>
          </a:stretch>
        </p:blipFill>
        <p:spPr>
          <a:xfrm>
            <a:off x="6742675" y="1273807"/>
            <a:ext cx="5195325" cy="4624073"/>
          </a:xfrm>
          <a:prstGeom prst="rect">
            <a:avLst/>
          </a:prstGeom>
          <a:ln/>
        </p:spPr>
      </p:pic>
      <p:sp>
        <p:nvSpPr>
          <p:cNvPr id="7" name="TextBox 6">
            <a:extLst>
              <a:ext uri="{FF2B5EF4-FFF2-40B4-BE49-F238E27FC236}">
                <a16:creationId xmlns:a16="http://schemas.microsoft.com/office/drawing/2014/main" id="{D1D703D4-AFEE-6644-AB0D-2AEF7EED7068}"/>
              </a:ext>
            </a:extLst>
          </p:cNvPr>
          <p:cNvSpPr txBox="1"/>
          <p:nvPr/>
        </p:nvSpPr>
        <p:spPr>
          <a:xfrm>
            <a:off x="563440" y="0"/>
            <a:ext cx="3780202"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a:t>
            </a:r>
            <a:r>
              <a:rPr lang="en-VN" sz="2400" b="1" dirty="0">
                <a:solidFill>
                  <a:srgbClr val="FF0000"/>
                </a:solidFill>
                <a:latin typeface="Times New Roman" panose="02020603050405020304" pitchFamily="18" charset="0"/>
                <a:cs typeface="Times New Roman" panose="02020603050405020304" pitchFamily="18" charset="0"/>
              </a:rPr>
              <a:t>. ĐIỀU KIỆN TỰ NHIÊN </a:t>
            </a:r>
          </a:p>
        </p:txBody>
      </p:sp>
    </p:spTree>
    <p:extLst>
      <p:ext uri="{BB962C8B-B14F-4D97-AF65-F5344CB8AC3E}">
        <p14:creationId xmlns:p14="http://schemas.microsoft.com/office/powerpoint/2010/main" val="35037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a:extLst>
              <a:ext uri="{FF2B5EF4-FFF2-40B4-BE49-F238E27FC236}">
                <a16:creationId xmlns:a16="http://schemas.microsoft.com/office/drawing/2014/main" id="{55437247-AD82-7049-A7AD-967C57B0ACD0}"/>
              </a:ext>
            </a:extLst>
          </p:cNvPr>
          <p:cNvPicPr/>
          <p:nvPr/>
        </p:nvPicPr>
        <p:blipFill>
          <a:blip r:embed="rId2"/>
          <a:srcRect/>
          <a:stretch>
            <a:fillRect/>
          </a:stretch>
        </p:blipFill>
        <p:spPr>
          <a:xfrm>
            <a:off x="4846320" y="990600"/>
            <a:ext cx="6934200" cy="5503704"/>
          </a:xfrm>
          <a:prstGeom prst="rect">
            <a:avLst/>
          </a:prstGeom>
          <a:ln/>
        </p:spPr>
      </p:pic>
      <p:sp>
        <p:nvSpPr>
          <p:cNvPr id="5" name="Rectangle 4">
            <a:extLst>
              <a:ext uri="{FF2B5EF4-FFF2-40B4-BE49-F238E27FC236}">
                <a16:creationId xmlns:a16="http://schemas.microsoft.com/office/drawing/2014/main" id="{3E6F3B22-242B-B24F-B989-A5EF91C572F3}"/>
              </a:ext>
            </a:extLst>
          </p:cNvPr>
          <p:cNvSpPr/>
          <p:nvPr/>
        </p:nvSpPr>
        <p:spPr>
          <a:xfrm>
            <a:off x="348346" y="2274516"/>
            <a:ext cx="4267200" cy="2108911"/>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Điểu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Ấn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điểm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khác</a:t>
            </a:r>
            <a:r>
              <a:rPr lang="en-US" sz="2800" b="1" i="1" dirty="0">
                <a:latin typeface="Times New Roman" panose="02020603050405020304" pitchFamily="18" charset="0"/>
                <a:cs typeface="Times New Roman" panose="02020603050405020304" pitchFamily="18" charset="0"/>
              </a:rPr>
              <a:t> so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Ai </a:t>
            </a:r>
            <a:r>
              <a:rPr lang="en-US" sz="2800" b="1" i="1" dirty="0" err="1">
                <a:latin typeface="Times New Roman" panose="02020603050405020304" pitchFamily="18" charset="0"/>
                <a:cs typeface="Times New Roman" panose="02020603050405020304" pitchFamily="18" charset="0"/>
              </a:rPr>
              <a:t>Cập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Lưỡng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15000"/>
              </a:lnSpc>
            </a:pPr>
            <a:endParaRPr lang="en-VN" dirty="0">
              <a:latin typeface="Times New Roman" panose="02020603050405020304" pitchFamily="18" charset="0"/>
              <a:ea typeface="Times New Roman" panose="02020603050405020304" pitchFamily="18" charset="0"/>
            </a:endParaRPr>
          </a:p>
        </p:txBody>
      </p:sp>
      <p:pic>
        <p:nvPicPr>
          <p:cNvPr id="6" name="Picture 2" descr="Hình ảnh Học Thảo Luận Viết Bài Tập Về Nhà Làm Bài Toán, Bé, Phiên, Dễ  Thương miễn phí tải tập tin PNG PSDComment và Vector">
            <a:extLst>
              <a:ext uri="{FF2B5EF4-FFF2-40B4-BE49-F238E27FC236}">
                <a16:creationId xmlns:a16="http://schemas.microsoft.com/office/drawing/2014/main" id="{C219D872-42E7-0B49-B197-9D4645D70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46" y="1237980"/>
            <a:ext cx="1130744" cy="897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2F460A-235D-6548-B53D-735A893E505A}"/>
              </a:ext>
            </a:extLst>
          </p:cNvPr>
          <p:cNvSpPr txBox="1"/>
          <p:nvPr/>
        </p:nvSpPr>
        <p:spPr>
          <a:xfrm>
            <a:off x="913718" y="843696"/>
            <a:ext cx="3780202" cy="461665"/>
          </a:xfrm>
          <a:prstGeom prst="rect">
            <a:avLst/>
          </a:prstGeom>
          <a:noFill/>
        </p:spPr>
        <p:txBody>
          <a:bodyPr wrap="none" rtlCol="0">
            <a:spAutoFit/>
          </a:bodyPr>
          <a:lstStyle/>
          <a:p>
            <a:r>
              <a:rPr lang="en-VN" sz="2400" b="1" dirty="0">
                <a:solidFill>
                  <a:srgbClr val="FF0000"/>
                </a:solidFill>
                <a:latin typeface="Times New Roman" panose="02020603050405020304" pitchFamily="18" charset="0"/>
                <a:cs typeface="Times New Roman" panose="02020603050405020304" pitchFamily="18" charset="0"/>
              </a:rPr>
              <a:t>I. ĐIỀU KIỆN TỰ NHIÊN </a:t>
            </a:r>
          </a:p>
        </p:txBody>
      </p:sp>
      <p:sp>
        <p:nvSpPr>
          <p:cNvPr id="8" name="Rectangle 7">
            <a:extLst>
              <a:ext uri="{FF2B5EF4-FFF2-40B4-BE49-F238E27FC236}">
                <a16:creationId xmlns:a16="http://schemas.microsoft.com/office/drawing/2014/main" id="{032EBB0F-20C5-7949-8190-8F37EF13A2C3}"/>
              </a:ext>
            </a:extLst>
          </p:cNvPr>
          <p:cNvSpPr/>
          <p:nvPr/>
        </p:nvSpPr>
        <p:spPr>
          <a:xfrm>
            <a:off x="3819679" y="142076"/>
            <a:ext cx="4826962" cy="678327"/>
          </a:xfrm>
          <a:prstGeom prst="rect">
            <a:avLst/>
          </a:prstGeom>
        </p:spPr>
        <p:txBody>
          <a:bodyPr wrap="none">
            <a:spAutoFit/>
          </a:bodyPr>
          <a:lstStyle/>
          <a:p>
            <a:pPr algn="ctr">
              <a:lnSpc>
                <a:spcPct val="115000"/>
              </a:lnSpc>
            </a:pPr>
            <a:r>
              <a:rPr lang="en-VN" sz="3600" b="1" dirty="0">
                <a:solidFill>
                  <a:srgbClr val="FF0000"/>
                </a:solidFill>
                <a:latin typeface="Times New Roman" panose="02020603050405020304" pitchFamily="18" charset="0"/>
                <a:ea typeface="Times New Roman" panose="02020603050405020304" pitchFamily="18" charset="0"/>
              </a:rPr>
              <a:t>BÀI 8. ẤN ĐỘ CỔ ĐẠI</a:t>
            </a:r>
            <a:endParaRPr lang="en-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01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1313841"/>
            <a:ext cx="5046453" cy="4351338"/>
          </a:xfrm>
        </p:spPr>
        <p:txBody>
          <a:bodyPr>
            <a:normAutofit/>
          </a:bodyPr>
          <a:lstStyle/>
          <a:p>
            <a:pPr marL="0" indent="0">
              <a:lnSpc>
                <a:spcPct val="150000"/>
              </a:lnSpc>
              <a:buNone/>
            </a:pPr>
            <a:r>
              <a:rPr lang="en-US" sz="2600" b="1" u="sng" dirty="0" err="1">
                <a:solidFill>
                  <a:srgbClr val="C00000"/>
                </a:solidFill>
              </a:rPr>
              <a:t>Nhiệm</a:t>
            </a:r>
            <a:r>
              <a:rPr lang="en-US" sz="2600" b="1" u="sng" dirty="0">
                <a:solidFill>
                  <a:srgbClr val="C00000"/>
                </a:solidFill>
              </a:rPr>
              <a:t> </a:t>
            </a:r>
            <a:r>
              <a:rPr lang="en-US" sz="2600" b="1" u="sng" dirty="0" err="1">
                <a:solidFill>
                  <a:srgbClr val="C00000"/>
                </a:solidFill>
              </a:rPr>
              <a:t>vụ</a:t>
            </a:r>
            <a:r>
              <a:rPr lang="en-US" sz="2600" b="1" u="sng" dirty="0">
                <a:solidFill>
                  <a:srgbClr val="C00000"/>
                </a:solidFill>
              </a:rPr>
              <a:t>:</a:t>
            </a:r>
          </a:p>
          <a:p>
            <a:pPr marL="0" indent="0">
              <a:lnSpc>
                <a:spcPct val="150000"/>
              </a:lnSpc>
              <a:buNone/>
            </a:pPr>
            <a:r>
              <a:rPr lang="en-US" sz="2600" i="1" dirty="0" err="1">
                <a:solidFill>
                  <a:srgbClr val="002060"/>
                </a:solidFill>
              </a:rPr>
              <a:t>Hãy</a:t>
            </a:r>
            <a:r>
              <a:rPr lang="en-US" sz="2600" i="1" dirty="0">
                <a:solidFill>
                  <a:srgbClr val="002060"/>
                </a:solidFill>
              </a:rPr>
              <a:t> </a:t>
            </a:r>
            <a:r>
              <a:rPr lang="en-US" sz="2600" i="1" dirty="0" err="1">
                <a:solidFill>
                  <a:srgbClr val="002060"/>
                </a:solidFill>
              </a:rPr>
              <a:t>dựa</a:t>
            </a:r>
            <a:r>
              <a:rPr lang="en-US" sz="2600" i="1" dirty="0">
                <a:solidFill>
                  <a:srgbClr val="002060"/>
                </a:solidFill>
              </a:rPr>
              <a:t> </a:t>
            </a:r>
            <a:r>
              <a:rPr lang="en-US" sz="2600" i="1" dirty="0" err="1">
                <a:solidFill>
                  <a:srgbClr val="002060"/>
                </a:solidFill>
              </a:rPr>
              <a:t>vào</a:t>
            </a:r>
            <a:r>
              <a:rPr lang="en-US" sz="2600" i="1" dirty="0">
                <a:solidFill>
                  <a:srgbClr val="002060"/>
                </a:solidFill>
              </a:rPr>
              <a:t> </a:t>
            </a:r>
            <a:r>
              <a:rPr lang="en-US" sz="2600" i="1" dirty="0" err="1">
                <a:solidFill>
                  <a:srgbClr val="002060"/>
                </a:solidFill>
              </a:rPr>
              <a:t>sách</a:t>
            </a:r>
            <a:r>
              <a:rPr lang="en-US" sz="2600" i="1" dirty="0">
                <a:solidFill>
                  <a:srgbClr val="002060"/>
                </a:solidFill>
              </a:rPr>
              <a:t> </a:t>
            </a:r>
            <a:r>
              <a:rPr lang="en-US" sz="2600" i="1" dirty="0" err="1">
                <a:solidFill>
                  <a:srgbClr val="002060"/>
                </a:solidFill>
              </a:rPr>
              <a:t>giáo</a:t>
            </a:r>
            <a:r>
              <a:rPr lang="en-US" sz="2600" i="1" dirty="0">
                <a:solidFill>
                  <a:srgbClr val="002060"/>
                </a:solidFill>
              </a:rPr>
              <a:t> </a:t>
            </a:r>
            <a:r>
              <a:rPr lang="en-US" sz="2600" i="1" dirty="0" err="1">
                <a:solidFill>
                  <a:srgbClr val="002060"/>
                </a:solidFill>
              </a:rPr>
              <a:t>khoa</a:t>
            </a:r>
            <a:r>
              <a:rPr lang="en-US" sz="2600" i="1" dirty="0">
                <a:solidFill>
                  <a:srgbClr val="002060"/>
                </a:solidFill>
              </a:rPr>
              <a:t> </a:t>
            </a:r>
            <a:r>
              <a:rPr lang="en-US" sz="2600" i="1" dirty="0" err="1">
                <a:solidFill>
                  <a:srgbClr val="002060"/>
                </a:solidFill>
              </a:rPr>
              <a:t>để</a:t>
            </a:r>
            <a:r>
              <a:rPr lang="en-US" sz="2600" i="1" dirty="0">
                <a:solidFill>
                  <a:srgbClr val="002060"/>
                </a:solidFill>
              </a:rPr>
              <a:t> </a:t>
            </a:r>
            <a:r>
              <a:rPr lang="en-US" sz="2600" i="1" dirty="0" err="1">
                <a:solidFill>
                  <a:srgbClr val="002060"/>
                </a:solidFill>
              </a:rPr>
              <a:t>hoàn</a:t>
            </a:r>
            <a:r>
              <a:rPr lang="en-US" sz="2600" i="1" dirty="0">
                <a:solidFill>
                  <a:srgbClr val="002060"/>
                </a:solidFill>
              </a:rPr>
              <a:t> </a:t>
            </a:r>
            <a:r>
              <a:rPr lang="en-US" sz="2600" i="1" dirty="0" err="1">
                <a:solidFill>
                  <a:srgbClr val="002060"/>
                </a:solidFill>
              </a:rPr>
              <a:t>thiện</a:t>
            </a:r>
            <a:r>
              <a:rPr lang="en-US" sz="2600" i="1" dirty="0">
                <a:solidFill>
                  <a:srgbClr val="002060"/>
                </a:solidFill>
              </a:rPr>
              <a:t> </a:t>
            </a:r>
            <a:r>
              <a:rPr lang="en-US" sz="2600" i="1" dirty="0" err="1">
                <a:solidFill>
                  <a:srgbClr val="002060"/>
                </a:solidFill>
              </a:rPr>
              <a:t>sơ</a:t>
            </a:r>
            <a:r>
              <a:rPr lang="en-US" sz="2600" i="1" dirty="0">
                <a:solidFill>
                  <a:srgbClr val="002060"/>
                </a:solidFill>
              </a:rPr>
              <a:t> </a:t>
            </a:r>
            <a:r>
              <a:rPr lang="en-US" sz="2600" i="1" dirty="0" err="1">
                <a:solidFill>
                  <a:srgbClr val="002060"/>
                </a:solidFill>
              </a:rPr>
              <a:t>đồ</a:t>
            </a:r>
            <a:r>
              <a:rPr lang="en-US" sz="2600" i="1" dirty="0">
                <a:solidFill>
                  <a:srgbClr val="002060"/>
                </a:solidFill>
              </a:rPr>
              <a:t> </a:t>
            </a:r>
            <a:r>
              <a:rPr lang="en-US" sz="2600" i="1" dirty="0" err="1">
                <a:solidFill>
                  <a:srgbClr val="002060"/>
                </a:solidFill>
              </a:rPr>
              <a:t>chế</a:t>
            </a:r>
            <a:r>
              <a:rPr lang="en-US" sz="2600" i="1" dirty="0">
                <a:solidFill>
                  <a:srgbClr val="002060"/>
                </a:solidFill>
              </a:rPr>
              <a:t> </a:t>
            </a:r>
            <a:r>
              <a:rPr lang="en-US" sz="2600" i="1" dirty="0" err="1">
                <a:solidFill>
                  <a:srgbClr val="002060"/>
                </a:solidFill>
              </a:rPr>
              <a:t>độ</a:t>
            </a:r>
            <a:r>
              <a:rPr lang="en-US" sz="2600" i="1" dirty="0">
                <a:solidFill>
                  <a:srgbClr val="002060"/>
                </a:solidFill>
              </a:rPr>
              <a:t> </a:t>
            </a:r>
            <a:r>
              <a:rPr lang="en-US" sz="2600" i="1" dirty="0" err="1">
                <a:solidFill>
                  <a:srgbClr val="002060"/>
                </a:solidFill>
              </a:rPr>
              <a:t>đẳng</a:t>
            </a:r>
            <a:r>
              <a:rPr lang="en-US" sz="2600" i="1" dirty="0">
                <a:solidFill>
                  <a:srgbClr val="002060"/>
                </a:solidFill>
              </a:rPr>
              <a:t> </a:t>
            </a:r>
            <a:r>
              <a:rPr lang="en-US" sz="2600" i="1" dirty="0" err="1">
                <a:solidFill>
                  <a:srgbClr val="002060"/>
                </a:solidFill>
              </a:rPr>
              <a:t>cấp</a:t>
            </a:r>
            <a:r>
              <a:rPr lang="en-US" sz="2600" i="1" dirty="0">
                <a:solidFill>
                  <a:srgbClr val="002060"/>
                </a:solidFill>
              </a:rPr>
              <a:t> </a:t>
            </a:r>
            <a:r>
              <a:rPr lang="en-US" sz="2600" i="1" dirty="0" err="1">
                <a:solidFill>
                  <a:srgbClr val="002060"/>
                </a:solidFill>
              </a:rPr>
              <a:t>Vac-na</a:t>
            </a:r>
            <a:r>
              <a:rPr lang="en-US" sz="2600" i="1" dirty="0">
                <a:solidFill>
                  <a:srgbClr val="002060"/>
                </a:solidFill>
              </a:rPr>
              <a:t> </a:t>
            </a:r>
            <a:r>
              <a:rPr lang="en-US" sz="2600" i="1" dirty="0" err="1">
                <a:solidFill>
                  <a:srgbClr val="002060"/>
                </a:solidFill>
              </a:rPr>
              <a:t>và</a:t>
            </a:r>
            <a:r>
              <a:rPr lang="en-US" sz="2600" i="1" dirty="0">
                <a:solidFill>
                  <a:srgbClr val="002060"/>
                </a:solidFill>
              </a:rPr>
              <a:t> </a:t>
            </a:r>
            <a:r>
              <a:rPr lang="en-US" sz="2600" i="1" dirty="0" err="1">
                <a:solidFill>
                  <a:srgbClr val="002060"/>
                </a:solidFill>
              </a:rPr>
              <a:t>vẽ</a:t>
            </a:r>
            <a:r>
              <a:rPr lang="en-US" sz="2600" i="1" dirty="0">
                <a:solidFill>
                  <a:srgbClr val="002060"/>
                </a:solidFill>
              </a:rPr>
              <a:t> </a:t>
            </a:r>
            <a:r>
              <a:rPr lang="en-US" sz="2600" i="1" dirty="0" err="1">
                <a:solidFill>
                  <a:srgbClr val="002060"/>
                </a:solidFill>
              </a:rPr>
              <a:t>lại</a:t>
            </a:r>
            <a:r>
              <a:rPr lang="en-US" sz="2600" i="1" dirty="0">
                <a:solidFill>
                  <a:srgbClr val="002060"/>
                </a:solidFill>
              </a:rPr>
              <a:t> </a:t>
            </a:r>
            <a:r>
              <a:rPr lang="en-US" sz="2600" i="1" dirty="0" err="1">
                <a:solidFill>
                  <a:srgbClr val="002060"/>
                </a:solidFill>
              </a:rPr>
              <a:t>vào</a:t>
            </a:r>
            <a:r>
              <a:rPr lang="en-US" sz="2600" i="1" dirty="0">
                <a:solidFill>
                  <a:srgbClr val="002060"/>
                </a:solidFill>
              </a:rPr>
              <a:t> </a:t>
            </a:r>
            <a:r>
              <a:rPr lang="en-US" sz="2600" i="1" dirty="0" err="1">
                <a:solidFill>
                  <a:srgbClr val="002060"/>
                </a:solidFill>
              </a:rPr>
              <a:t>vở</a:t>
            </a:r>
            <a:r>
              <a:rPr lang="en-US" sz="2600" i="1" dirty="0">
                <a:solidFill>
                  <a:srgbClr val="002060"/>
                </a:solidFill>
              </a:rPr>
              <a:t>.</a:t>
            </a:r>
          </a:p>
          <a:p>
            <a:pPr marL="0" indent="0">
              <a:lnSpc>
                <a:spcPct val="150000"/>
              </a:lnSpc>
              <a:buNone/>
            </a:pPr>
            <a:endParaRPr lang="en-US" sz="2600" dirty="0"/>
          </a:p>
        </p:txBody>
      </p:sp>
      <p:pic>
        <p:nvPicPr>
          <p:cNvPr id="4" name="Picture 3"/>
          <p:cNvPicPr>
            <a:picLocks noChangeAspect="1"/>
          </p:cNvPicPr>
          <p:nvPr/>
        </p:nvPicPr>
        <p:blipFill>
          <a:blip r:embed="rId2"/>
          <a:stretch>
            <a:fillRect/>
          </a:stretch>
        </p:blipFill>
        <p:spPr>
          <a:xfrm>
            <a:off x="6387152" y="1459993"/>
            <a:ext cx="5355416" cy="5086525"/>
          </a:xfrm>
          <a:prstGeom prst="rect">
            <a:avLst/>
          </a:prstGeom>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931624" y="3347614"/>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1570" y="300251"/>
            <a:ext cx="10481481" cy="777923"/>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2.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Chế</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xa</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hội</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đẳng</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cấp</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ở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Ấn</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endPar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Horizontal Scroll 9"/>
          <p:cNvSpPr/>
          <p:nvPr/>
        </p:nvSpPr>
        <p:spPr>
          <a:xfrm>
            <a:off x="273619" y="3989415"/>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Calibri" panose="020F0502020204030204" pitchFamily="34" charset="0"/>
                <a:cs typeface="Calibri" panose="020F0502020204030204" pitchFamily="34" charset="0"/>
              </a:rPr>
              <a:t>Theo bạn thì “Đẳng cấp” là gì?</a:t>
            </a:r>
          </a:p>
          <a:p>
            <a:pPr>
              <a:spcBef>
                <a:spcPts val="600"/>
              </a:spcBef>
              <a:spcAft>
                <a:spcPts val="600"/>
              </a:spcAft>
            </a:pPr>
            <a:r>
              <a:rPr lang="en-US" sz="2400" i="1" dirty="0" err="1">
                <a:solidFill>
                  <a:srgbClr val="002060"/>
                </a:solidFill>
                <a:latin typeface="Calibri" panose="020F0502020204030204" pitchFamily="34" charset="0"/>
                <a:cs typeface="Calibri" panose="020F0502020204030204" pitchFamily="34" charset="0"/>
              </a:rPr>
              <a:t>Là</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những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nhóm</a:t>
            </a:r>
            <a:r>
              <a:rPr lang="vi-VN" sz="2400" i="1" dirty="0">
                <a:solidFill>
                  <a:srgbClr val="002060"/>
                </a:solidFill>
                <a:latin typeface="Calibri" panose="020F0502020204030204" pitchFamily="34" charset="0"/>
                <a:cs typeface="Calibri" panose="020F0502020204030204" pitchFamily="34" charset="0"/>
              </a:rPr>
              <a:t> người có những đặc quyền riêng, </a:t>
            </a:r>
            <a:r>
              <a:rPr lang="en-US" sz="2400" i="1" dirty="0" err="1">
                <a:solidFill>
                  <a:srgbClr val="002060"/>
                </a:solidFill>
                <a:latin typeface="Calibri" panose="020F0502020204030204" pitchFamily="34" charset="0"/>
                <a:cs typeface="Calibri" panose="020F0502020204030204" pitchFamily="34" charset="0"/>
              </a:rPr>
              <a:t>có</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sự</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phân</a:t>
            </a:r>
            <a:r>
              <a:rPr lang="en-US" sz="2400" i="1" dirty="0">
                <a:solidFill>
                  <a:srgbClr val="002060"/>
                </a:solidFill>
                <a:latin typeface="Calibri" panose="020F0502020204030204" pitchFamily="34" charset="0"/>
                <a:cs typeface="Calibri" panose="020F0502020204030204" pitchFamily="34" charset="0"/>
              </a:rPr>
              <a:t> chia </a:t>
            </a:r>
            <a:r>
              <a:rPr lang="vi-VN" sz="2400" i="1" dirty="0">
                <a:solidFill>
                  <a:srgbClr val="002060"/>
                </a:solidFill>
                <a:latin typeface="Calibri" panose="020F0502020204030204" pitchFamily="34" charset="0"/>
                <a:cs typeface="Calibri" panose="020F0502020204030204" pitchFamily="34" charset="0"/>
              </a:rPr>
              <a:t>về thứ bậc trong xã hội</a:t>
            </a:r>
            <a:r>
              <a:rPr lang="en-US" sz="2400" i="1" dirty="0">
                <a:solidFill>
                  <a:srgbClr val="002060"/>
                </a:solidFill>
                <a:latin typeface="Calibri" panose="020F0502020204030204" pitchFamily="34" charset="0"/>
                <a:cs typeface="Calibri" panose="020F0502020204030204" pitchFamily="34" charset="0"/>
              </a:rPr>
              <a:t>.</a:t>
            </a:r>
            <a:endParaRPr lang="vi-VN" sz="2400" i="1" dirty="0">
              <a:solidFill>
                <a:srgbClr val="002060"/>
              </a:solidFill>
              <a:latin typeface="Calibri" panose="020F0502020204030204" pitchFamily="34" charset="0"/>
              <a:cs typeface="Calibri" panose="020F0502020204030204" pitchFamily="34" charset="0"/>
            </a:endParaRPr>
          </a:p>
        </p:txBody>
      </p:sp>
      <p:sp>
        <p:nvSpPr>
          <p:cNvPr id="11" name="Cloud 10"/>
          <p:cNvSpPr/>
          <p:nvPr/>
        </p:nvSpPr>
        <p:spPr>
          <a:xfrm>
            <a:off x="5854891" y="1313841"/>
            <a:ext cx="1737816" cy="994043"/>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rPr>
              <a:t>2 </a:t>
            </a:r>
            <a:r>
              <a:rPr lang="en-US" sz="2600" b="1" dirty="0" err="1">
                <a:solidFill>
                  <a:srgbClr val="002060"/>
                </a:solidFill>
              </a:rPr>
              <a:t>phút</a:t>
            </a:r>
            <a:endParaRPr lang="en-US" sz="2600" b="1" dirty="0">
              <a:solidFill>
                <a:srgbClr val="002060"/>
              </a:solidFill>
            </a:endParaRPr>
          </a:p>
        </p:txBody>
      </p:sp>
    </p:spTree>
    <p:extLst>
      <p:ext uri="{BB962C8B-B14F-4D97-AF65-F5344CB8AC3E}">
        <p14:creationId xmlns:p14="http://schemas.microsoft.com/office/powerpoint/2010/main" val="22233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941512" y="381000"/>
            <a:ext cx="10298000" cy="641600"/>
          </a:xfrm>
          <a:prstGeom prst="rect">
            <a:avLst/>
          </a:prstGeom>
        </p:spPr>
        <p:txBody>
          <a:bodyPr spcFirstLastPara="1" wrap="square" lIns="121857" tIns="121857" rIns="121857" bIns="121857" anchor="ctr" anchorCtr="0">
            <a:noAutofit/>
          </a:bodyPr>
          <a:lstStyle/>
          <a:p>
            <a:r>
              <a:rPr lang="en" dirty="0"/>
              <a:t>Sơ đồ các đẳng cấp trong xã hội Ấn Độ cổ đại</a:t>
            </a:r>
            <a:endParaRPr dirty="0"/>
          </a:p>
        </p:txBody>
      </p:sp>
      <p:grpSp>
        <p:nvGrpSpPr>
          <p:cNvPr id="200" name="Google Shape;200;p18"/>
          <p:cNvGrpSpPr/>
          <p:nvPr/>
        </p:nvGrpSpPr>
        <p:grpSpPr>
          <a:xfrm>
            <a:off x="5182194" y="1297240"/>
            <a:ext cx="4324663" cy="1566717"/>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121900" rIns="0" bIns="121900" anchor="ctr" anchorCtr="0">
                <a:noAutofit/>
              </a:bodyPr>
              <a:lstStyle/>
              <a:p>
                <a:pPr algn="ctr" defTabSz="1219170">
                  <a:buClr>
                    <a:srgbClr val="000000"/>
                  </a:buClr>
                </a:pPr>
                <a:r>
                  <a:rPr lang="en" sz="2267" kern="0">
                    <a:solidFill>
                      <a:srgbClr val="FFFFFF"/>
                    </a:solidFill>
                    <a:latin typeface="Fira Sans Extra Condensed"/>
                    <a:ea typeface="Fira Sans Extra Condensed"/>
                    <a:cs typeface="Fira Sans Extra Condensed"/>
                    <a:sym typeface="Fira Sans Extra Condensed"/>
                  </a:rPr>
                  <a:t>01</a:t>
                </a:r>
                <a:endParaRPr sz="2267" kern="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121900" tIns="487667" rIns="121900" bIns="121900" anchor="ctr" anchorCtr="0">
              <a:noAutofit/>
            </a:bodyPr>
            <a:lstStyle/>
            <a:p>
              <a:pPr algn="ctr" defTabSz="1219170">
                <a:buClr>
                  <a:srgbClr val="000000"/>
                </a:buClr>
                <a:buSzPts val="1100"/>
              </a:pPr>
              <a:r>
                <a:rPr lang="en" sz="1733" b="1" kern="0" dirty="0">
                  <a:solidFill>
                    <a:srgbClr val="FFFFFF"/>
                  </a:solidFill>
                  <a:latin typeface="Roboto"/>
                  <a:ea typeface="Roboto"/>
                  <a:cs typeface="Roboto"/>
                  <a:sym typeface="Roboto"/>
                </a:rPr>
                <a:t>Bra-man</a:t>
              </a:r>
            </a:p>
            <a:p>
              <a:pPr algn="ctr" defTabSz="1219170">
                <a:buClr>
                  <a:srgbClr val="000000"/>
                </a:buClr>
                <a:buSzPts val="1100"/>
              </a:pPr>
              <a:r>
                <a:rPr lang="en" sz="1733" kern="0" dirty="0">
                  <a:solidFill>
                    <a:srgbClr val="FFFFFF"/>
                  </a:solidFill>
                  <a:latin typeface="Roboto"/>
                  <a:ea typeface="Roboto"/>
                  <a:cs typeface="Roboto"/>
                  <a:sym typeface="Roboto"/>
                </a:rPr>
                <a:t>(Tăng lữ)</a:t>
              </a:r>
              <a:endParaRPr sz="1733" kern="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kern="0" dirty="0">
                  <a:solidFill>
                    <a:srgbClr val="434343"/>
                  </a:solidFill>
                  <a:latin typeface="Fira Sans Extra Condensed Medium"/>
                  <a:ea typeface="Fira Sans Extra Condensed Medium"/>
                  <a:cs typeface="Fira Sans Extra Condensed Medium"/>
                  <a:sym typeface="Fira Sans Extra Condensed Medium"/>
                </a:rPr>
                <a:t>Bra-man</a:t>
              </a:r>
              <a:endParaRPr sz="2667" kern="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468521" y="2680940"/>
            <a:ext cx="5905179" cy="1393305"/>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121900" rIns="0" bIns="121900" anchor="ctr" anchorCtr="0">
                <a:noAutofit/>
              </a:bodyPr>
              <a:lstStyle/>
              <a:p>
                <a:pPr algn="ctr" defTabSz="1219170">
                  <a:buClr>
                    <a:srgbClr val="000000"/>
                  </a:buClr>
                </a:pPr>
                <a:r>
                  <a:rPr lang="en" sz="2267" kern="0">
                    <a:solidFill>
                      <a:srgbClr val="FFFFFF"/>
                    </a:solidFill>
                    <a:latin typeface="Fira Sans Extra Condensed"/>
                    <a:ea typeface="Fira Sans Extra Condensed"/>
                    <a:cs typeface="Fira Sans Extra Condensed"/>
                    <a:sym typeface="Fira Sans Extra Condensed"/>
                  </a:rPr>
                  <a:t>02</a:t>
                </a:r>
                <a:endParaRPr sz="2267" kern="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487667" tIns="121900" rIns="487667" bIns="121900" anchor="ctr" anchorCtr="0">
              <a:noAutofit/>
            </a:bodyPr>
            <a:lstStyle/>
            <a:p>
              <a:pPr algn="ctr" defTabSz="1219170">
                <a:buClr>
                  <a:srgbClr val="000000"/>
                </a:buClr>
                <a:buSzPts val="1100"/>
              </a:pPr>
              <a:r>
                <a:rPr lang="en" sz="1733" b="1" kern="0" dirty="0">
                  <a:solidFill>
                    <a:srgbClr val="FFFFFF"/>
                  </a:solidFill>
                  <a:latin typeface="Roboto"/>
                  <a:ea typeface="Roboto"/>
                  <a:cs typeface="Roboto"/>
                  <a:sym typeface="Roboto"/>
                </a:rPr>
                <a:t>Ksa-tri-a</a:t>
              </a:r>
            </a:p>
            <a:p>
              <a:pPr algn="ctr" defTabSz="1219170">
                <a:buClr>
                  <a:srgbClr val="000000"/>
                </a:buClr>
                <a:buSzPts val="1100"/>
              </a:pPr>
              <a:r>
                <a:rPr lang="en" sz="1733" kern="0" dirty="0">
                  <a:solidFill>
                    <a:srgbClr val="FFFFFF"/>
                  </a:solidFill>
                  <a:latin typeface="Roboto"/>
                  <a:ea typeface="Roboto"/>
                  <a:cs typeface="Roboto"/>
                  <a:sym typeface="Roboto"/>
                </a:rPr>
                <a:t>(Quý tộc, chiến binh)</a:t>
              </a:r>
              <a:endParaRPr sz="1733" kern="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667" kern="0" dirty="0">
                  <a:solidFill>
                    <a:srgbClr val="434343"/>
                  </a:solidFill>
                  <a:latin typeface="Fira Sans Extra Condensed Medium"/>
                  <a:ea typeface="Fira Sans Extra Condensed Medium"/>
                  <a:cs typeface="Fira Sans Extra Condensed Medium"/>
                  <a:sym typeface="Fira Sans Extra Condensed Medium"/>
                </a:rPr>
                <a:t>Ksa-tri-a</a:t>
              </a:r>
              <a:endParaRPr sz="2667" kern="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3847351" y="3957834"/>
            <a:ext cx="6828900" cy="1333351"/>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121900" rIns="0" bIns="121900" anchor="ctr" anchorCtr="0">
                <a:noAutofit/>
              </a:bodyPr>
              <a:lstStyle/>
              <a:p>
                <a:pPr algn="ctr" defTabSz="1219170">
                  <a:buClr>
                    <a:srgbClr val="000000"/>
                  </a:buClr>
                </a:pPr>
                <a:r>
                  <a:rPr lang="en" sz="2267" kern="0">
                    <a:solidFill>
                      <a:srgbClr val="FFFFFF"/>
                    </a:solidFill>
                    <a:latin typeface="Fira Sans Extra Condensed"/>
                    <a:ea typeface="Fira Sans Extra Condensed"/>
                    <a:cs typeface="Fira Sans Extra Condensed"/>
                    <a:sym typeface="Fira Sans Extra Condensed"/>
                  </a:rPr>
                  <a:t>03</a:t>
                </a:r>
                <a:endParaRPr sz="2267" kern="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731500" tIns="121900" rIns="731500" bIns="121900" anchor="ctr" anchorCtr="0">
              <a:noAutofit/>
            </a:bodyPr>
            <a:lstStyle/>
            <a:p>
              <a:pPr algn="ctr" defTabSz="1219170">
                <a:buClr>
                  <a:srgbClr val="000000"/>
                </a:buClr>
                <a:buSzPts val="1100"/>
              </a:pPr>
              <a:r>
                <a:rPr lang="en-US" sz="1733" b="1" kern="0" dirty="0" err="1">
                  <a:solidFill>
                    <a:srgbClr val="FFFFFF"/>
                  </a:solidFill>
                  <a:latin typeface="Roboto"/>
                  <a:ea typeface="Roboto"/>
                  <a:cs typeface="Roboto"/>
                  <a:sym typeface="Roboto"/>
                </a:rPr>
                <a:t>Vai</a:t>
              </a:r>
              <a:r>
                <a:rPr lang="en-US" sz="1733" b="1" kern="0" dirty="0">
                  <a:solidFill>
                    <a:srgbClr val="FFFFFF"/>
                  </a:solidFill>
                  <a:latin typeface="Roboto"/>
                  <a:ea typeface="Roboto"/>
                  <a:cs typeface="Roboto"/>
                  <a:sym typeface="Roboto"/>
                </a:rPr>
                <a:t>-</a:t>
              </a:r>
              <a:r>
                <a:rPr lang="en-US" sz="1733" b="1" kern="0" dirty="0" err="1">
                  <a:solidFill>
                    <a:srgbClr val="FFFFFF"/>
                  </a:solidFill>
                  <a:latin typeface="Roboto"/>
                  <a:ea typeface="Roboto"/>
                  <a:cs typeface="Roboto"/>
                  <a:sym typeface="Roboto"/>
                </a:rPr>
                <a:t>si</a:t>
              </a:r>
              <a:r>
                <a:rPr lang="en-US" sz="1733" b="1" kern="0" dirty="0">
                  <a:solidFill>
                    <a:srgbClr val="FFFFFF"/>
                  </a:solidFill>
                  <a:latin typeface="Roboto"/>
                  <a:ea typeface="Roboto"/>
                  <a:cs typeface="Roboto"/>
                  <a:sym typeface="Roboto"/>
                </a:rPr>
                <a:t>-a</a:t>
              </a:r>
            </a:p>
            <a:p>
              <a:pPr algn="ctr" defTabSz="1219170">
                <a:buClr>
                  <a:srgbClr val="000000"/>
                </a:buClr>
                <a:buSzPts val="1100"/>
              </a:pPr>
              <a:r>
                <a:rPr lang="en-US" sz="1733" kern="0" dirty="0">
                  <a:solidFill>
                    <a:srgbClr val="FFFFFF"/>
                  </a:solidFill>
                  <a:latin typeface="Roboto"/>
                  <a:ea typeface="Roboto"/>
                  <a:cs typeface="Roboto"/>
                  <a:sym typeface="Roboto"/>
                </a:rPr>
                <a:t>(</a:t>
              </a:r>
              <a:r>
                <a:rPr lang="en-US" sz="1733" kern="0" dirty="0" err="1">
                  <a:solidFill>
                    <a:srgbClr val="FFFFFF"/>
                  </a:solidFill>
                  <a:latin typeface="Roboto"/>
                  <a:ea typeface="Roboto"/>
                  <a:cs typeface="Roboto"/>
                  <a:sym typeface="Roboto"/>
                </a:rPr>
                <a:t>Nông</a:t>
              </a:r>
              <a:r>
                <a:rPr lang="en-US" sz="1733" kern="0" dirty="0">
                  <a:solidFill>
                    <a:srgbClr val="FFFFFF"/>
                  </a:solidFill>
                  <a:latin typeface="Roboto"/>
                  <a:ea typeface="Roboto"/>
                  <a:cs typeface="Roboto"/>
                  <a:sym typeface="Roboto"/>
                </a:rPr>
                <a:t> </a:t>
              </a:r>
              <a:r>
                <a:rPr lang="en-US" sz="1733" kern="0" dirty="0" err="1">
                  <a:solidFill>
                    <a:srgbClr val="FFFFFF"/>
                  </a:solidFill>
                  <a:latin typeface="Roboto"/>
                  <a:ea typeface="Roboto"/>
                  <a:cs typeface="Roboto"/>
                  <a:sym typeface="Roboto"/>
                </a:rPr>
                <a:t>dân</a:t>
              </a:r>
              <a:r>
                <a:rPr lang="en-US" sz="1733" kern="0" dirty="0">
                  <a:solidFill>
                    <a:srgbClr val="FFFFFF"/>
                  </a:solidFill>
                  <a:latin typeface="Roboto"/>
                  <a:ea typeface="Roboto"/>
                  <a:cs typeface="Roboto"/>
                  <a:sym typeface="Roboto"/>
                </a:rPr>
                <a:t>, </a:t>
              </a:r>
              <a:r>
                <a:rPr lang="en-US" sz="1733" kern="0" dirty="0" err="1">
                  <a:solidFill>
                    <a:srgbClr val="FFFFFF"/>
                  </a:solidFill>
                  <a:latin typeface="Roboto"/>
                  <a:ea typeface="Roboto"/>
                  <a:cs typeface="Roboto"/>
                  <a:sym typeface="Roboto"/>
                </a:rPr>
                <a:t>thương</a:t>
              </a:r>
              <a:r>
                <a:rPr lang="en-US" sz="1733" kern="0" dirty="0">
                  <a:solidFill>
                    <a:srgbClr val="FFFFFF"/>
                  </a:solidFill>
                  <a:latin typeface="Roboto"/>
                  <a:ea typeface="Roboto"/>
                  <a:cs typeface="Roboto"/>
                  <a:sym typeface="Roboto"/>
                </a:rPr>
                <a:t> </a:t>
              </a:r>
              <a:r>
                <a:rPr lang="en-US" sz="1733" kern="0" dirty="0" err="1">
                  <a:solidFill>
                    <a:srgbClr val="FFFFFF"/>
                  </a:solidFill>
                  <a:latin typeface="Roboto"/>
                  <a:ea typeface="Roboto"/>
                  <a:cs typeface="Roboto"/>
                  <a:sym typeface="Roboto"/>
                </a:rPr>
                <a:t>nhân</a:t>
              </a:r>
              <a:r>
                <a:rPr lang="en-US" sz="1733" kern="0" dirty="0">
                  <a:solidFill>
                    <a:srgbClr val="FFFFFF"/>
                  </a:solidFill>
                  <a:latin typeface="Roboto"/>
                  <a:ea typeface="Roboto"/>
                  <a:cs typeface="Roboto"/>
                  <a:sym typeface="Roboto"/>
                </a:rPr>
                <a:t>, </a:t>
              </a:r>
              <a:r>
                <a:rPr lang="en-US" sz="1733" kern="0" dirty="0" err="1">
                  <a:solidFill>
                    <a:srgbClr val="FFFFFF"/>
                  </a:solidFill>
                  <a:latin typeface="Roboto"/>
                  <a:ea typeface="Roboto"/>
                  <a:cs typeface="Roboto"/>
                  <a:sym typeface="Roboto"/>
                </a:rPr>
                <a:t>thợ</a:t>
              </a:r>
              <a:r>
                <a:rPr lang="en-US" sz="1733" kern="0" dirty="0">
                  <a:solidFill>
                    <a:srgbClr val="FFFFFF"/>
                  </a:solidFill>
                  <a:latin typeface="Roboto"/>
                  <a:ea typeface="Roboto"/>
                  <a:cs typeface="Roboto"/>
                  <a:sym typeface="Roboto"/>
                </a:rPr>
                <a:t> </a:t>
              </a:r>
              <a:r>
                <a:rPr lang="en-US" sz="1733" kern="0" dirty="0" err="1">
                  <a:solidFill>
                    <a:srgbClr val="FFFFFF"/>
                  </a:solidFill>
                  <a:latin typeface="Roboto"/>
                  <a:ea typeface="Roboto"/>
                  <a:cs typeface="Roboto"/>
                  <a:sym typeface="Roboto"/>
                </a:rPr>
                <a:t>thủ</a:t>
              </a:r>
              <a:r>
                <a:rPr lang="en-US" sz="1733" kern="0" dirty="0">
                  <a:solidFill>
                    <a:srgbClr val="FFFFFF"/>
                  </a:solidFill>
                  <a:latin typeface="Roboto"/>
                  <a:ea typeface="Roboto"/>
                  <a:cs typeface="Roboto"/>
                  <a:sym typeface="Roboto"/>
                </a:rPr>
                <a:t> </a:t>
              </a:r>
              <a:r>
                <a:rPr lang="en-US" sz="1733" kern="0" dirty="0" err="1">
                  <a:solidFill>
                    <a:srgbClr val="FFFFFF"/>
                  </a:solidFill>
                  <a:latin typeface="Roboto"/>
                  <a:ea typeface="Roboto"/>
                  <a:cs typeface="Roboto"/>
                  <a:sym typeface="Roboto"/>
                </a:rPr>
                <a:t>công</a:t>
              </a:r>
              <a:r>
                <a:rPr lang="en-US" sz="1733" kern="0" dirty="0">
                  <a:solidFill>
                    <a:srgbClr val="FFFFFF"/>
                  </a:solidFill>
                  <a:latin typeface="Roboto"/>
                  <a:ea typeface="Roboto"/>
                  <a:cs typeface="Roboto"/>
                  <a:sym typeface="Roboto"/>
                </a:rPr>
                <a:t>)</a:t>
              </a:r>
              <a:endParaRPr sz="1733" kern="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kern="0" dirty="0">
                  <a:solidFill>
                    <a:srgbClr val="434343"/>
                  </a:solidFill>
                  <a:latin typeface="Fira Sans Extra Condensed Medium"/>
                  <a:ea typeface="Fira Sans Extra Condensed Medium"/>
                  <a:cs typeface="Fira Sans Extra Condensed Medium"/>
                  <a:sym typeface="Fira Sans Extra Condensed Medium"/>
                </a:rPr>
                <a:t>Vai-si-a</a:t>
              </a:r>
              <a:endParaRPr sz="2667" kern="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326349" y="4940319"/>
            <a:ext cx="8250712" cy="1384551"/>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121900" tIns="121900" rIns="121900" bIns="121900" anchor="ctr" anchorCtr="0">
                <a:noAutofit/>
              </a:bodyPr>
              <a:lstStyle/>
              <a:p>
                <a:pPr algn="ctr" defTabSz="1219170">
                  <a:buClr>
                    <a:srgbClr val="000000"/>
                  </a:buClr>
                </a:pPr>
                <a:endParaRPr sz="2000" kern="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121900" rIns="0" bIns="121900" anchor="ctr" anchorCtr="0">
                <a:noAutofit/>
              </a:bodyPr>
              <a:lstStyle/>
              <a:p>
                <a:pPr algn="ctr" defTabSz="1219170">
                  <a:buClr>
                    <a:srgbClr val="000000"/>
                  </a:buClr>
                </a:pPr>
                <a:r>
                  <a:rPr lang="en" sz="2267" kern="0">
                    <a:solidFill>
                      <a:srgbClr val="FFFFFF"/>
                    </a:solidFill>
                    <a:latin typeface="Fira Sans Extra Condensed"/>
                    <a:ea typeface="Fira Sans Extra Condensed"/>
                    <a:cs typeface="Fira Sans Extra Condensed"/>
                    <a:sym typeface="Fira Sans Extra Condensed"/>
                  </a:rPr>
                  <a:t>04</a:t>
                </a:r>
                <a:endParaRPr sz="2267" kern="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731500" tIns="121900" rIns="731500" bIns="121900" anchor="ctr" anchorCtr="0">
              <a:noAutofit/>
            </a:bodyPr>
            <a:lstStyle/>
            <a:p>
              <a:pPr algn="ctr" defTabSz="1219170">
                <a:buClr>
                  <a:srgbClr val="000000"/>
                </a:buClr>
                <a:buSzPts val="1100"/>
              </a:pPr>
              <a:r>
                <a:rPr lang="en" sz="1733" b="1" kern="0" dirty="0">
                  <a:solidFill>
                    <a:srgbClr val="FFFFFF"/>
                  </a:solidFill>
                  <a:latin typeface="Roboto"/>
                  <a:ea typeface="Roboto"/>
                  <a:cs typeface="Roboto"/>
                  <a:sym typeface="Roboto"/>
                </a:rPr>
                <a:t>Su-đra</a:t>
              </a:r>
            </a:p>
            <a:p>
              <a:pPr algn="ctr" defTabSz="1219170">
                <a:buClr>
                  <a:srgbClr val="000000"/>
                </a:buClr>
                <a:buSzPts val="1100"/>
              </a:pPr>
              <a:r>
                <a:rPr lang="en" sz="1733" kern="0" dirty="0">
                  <a:solidFill>
                    <a:srgbClr val="FFFFFF"/>
                  </a:solidFill>
                  <a:latin typeface="Roboto"/>
                  <a:ea typeface="Roboto"/>
                  <a:cs typeface="Roboto"/>
                  <a:sym typeface="Roboto"/>
                </a:rPr>
                <a:t>(Những người thấp kém trong xã hội)</a:t>
              </a:r>
              <a:endParaRPr sz="1733" kern="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667" kern="0" dirty="0">
                  <a:solidFill>
                    <a:srgbClr val="434343"/>
                  </a:solidFill>
                  <a:latin typeface="Fira Sans Extra Condensed Medium"/>
                  <a:ea typeface="Fira Sans Extra Condensed Medium"/>
                  <a:cs typeface="Fira Sans Extra Condensed Medium"/>
                  <a:sym typeface="Fira Sans Extra Condensed Medium"/>
                </a:rPr>
                <a:t>Su-đra</a:t>
              </a:r>
              <a:endParaRPr sz="2667" kern="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1672</Words>
  <Application>Microsoft Office PowerPoint</Application>
  <PresentationFormat>Widescreen</PresentationFormat>
  <Paragraphs>138</Paragraphs>
  <Slides>27</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vt:lpstr>
      <vt:lpstr>Calibri</vt:lpstr>
      <vt:lpstr>Calibri Light</vt:lpstr>
      <vt:lpstr>Fira Sans Extra Condensed</vt:lpstr>
      <vt:lpstr>Fira Sans Extra Condensed Medium</vt:lpstr>
      <vt:lpstr>Livvic</vt:lpstr>
      <vt:lpstr>Open Sans</vt:lpstr>
      <vt:lpstr>PT Serif</vt:lpstr>
      <vt:lpstr>Roboto</vt:lpstr>
      <vt:lpstr>Roboto Condensed Light</vt:lpstr>
      <vt:lpstr>Times New Roman</vt:lpstr>
      <vt:lpstr>Office Theme</vt:lpstr>
      <vt:lpstr>Pyramid Infographics by Slidesgo</vt:lpstr>
      <vt:lpstr>Lección de Historia de España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Sơ đồ các đẳng cấp trong xã hội Ấn Độ cổ đại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Thành tựu văn hóa tiêu biểu</vt:lpstr>
      <vt:lpstr>PowerPoint Presentation</vt:lpstr>
      <vt:lpstr>PowerPoint Presentation</vt:lpstr>
      <vt:lpstr>PowerPoint Presentation</vt:lpstr>
      <vt:lpstr>PowerPoint Presentation</vt:lpstr>
      <vt:lpstr>PowerPoint Presentation</vt:lpstr>
      <vt:lpstr>PowerPoint Presentation</vt:lpstr>
      <vt:lpstr>Sử thi Ma-ha-bha-ra-ta và Ra-ma-y-a-na</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Trần</dc:creator>
  <cp:lastModifiedBy>Vũ Ngọc Trung</cp:lastModifiedBy>
  <cp:revision>44</cp:revision>
  <dcterms:created xsi:type="dcterms:W3CDTF">2021-08-17T16:12:19Z</dcterms:created>
  <dcterms:modified xsi:type="dcterms:W3CDTF">2021-11-19T03:19:09Z</dcterms:modified>
</cp:coreProperties>
</file>