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notesMasterIdLst>
    <p:notesMasterId r:id="rId28"/>
  </p:notesMasterIdLst>
  <p:sldIdLst>
    <p:sldId id="294" r:id="rId2"/>
    <p:sldId id="260" r:id="rId3"/>
    <p:sldId id="263" r:id="rId4"/>
    <p:sldId id="265" r:id="rId5"/>
    <p:sldId id="272" r:id="rId6"/>
    <p:sldId id="267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4" r:id="rId17"/>
    <p:sldId id="279" r:id="rId18"/>
    <p:sldId id="281" r:id="rId19"/>
    <p:sldId id="282" r:id="rId20"/>
    <p:sldId id="283" r:id="rId21"/>
    <p:sldId id="285" r:id="rId22"/>
    <p:sldId id="286" r:id="rId23"/>
    <p:sldId id="288" r:id="rId24"/>
    <p:sldId id="292" r:id="rId25"/>
    <p:sldId id="287" r:id="rId26"/>
    <p:sldId id="291" r:id="rId27"/>
  </p:sldIdLst>
  <p:sldSz cx="12192000" cy="6858000"/>
  <p:notesSz cx="6858000" cy="9144000"/>
  <p:embeddedFontLst>
    <p:embeddedFont>
      <p:font typeface="#9Slide03 BoosterNextFYBlack" panose="02000A03000000020004" pitchFamily="2" charset="77"/>
      <p:regular r:id="rId29"/>
    </p:embeddedFont>
    <p:embeddedFont>
      <p:font typeface="#9Slide03 IcielUni Sans Heavy" pitchFamily="2" charset="77"/>
      <p:bold r:id="rId30"/>
    </p:embeddedFont>
    <p:embeddedFont>
      <p:font typeface="#9Slide03 Roboto Condensed" panose="02000000000000000000" pitchFamily="2" charset="0"/>
      <p:bold r:id="rId31"/>
    </p:embeddedFont>
    <p:embeddedFont>
      <p:font typeface="#9Slide03 Roboto Medium" panose="02000000000000000000" charset="0"/>
      <p:regular r:id="rId32"/>
    </p:embeddedFont>
    <p:embeddedFont>
      <p:font typeface="#9Slide05 Dancing Script" panose="03080800040507000D00" pitchFamily="66" charset="77"/>
      <p:bold r:id="rId33"/>
    </p:embeddedFont>
    <p:embeddedFont>
      <p:font typeface="#9Slide05 Great Vibes" panose="02000507080000020002" pitchFamily="2" charset="77"/>
      <p:regular r:id="rId34"/>
    </p:embeddedFont>
    <p:embeddedFont>
      <p:font typeface="DM Sans" pitchFamily="2" charset="77"/>
      <p:regular r:id="rId35"/>
      <p:bold r:id="rId36"/>
      <p:italic r:id="rId37"/>
      <p:boldItalic r:id="rId38"/>
    </p:embeddedFont>
    <p:embeddedFont>
      <p:font typeface="Fira Sans Extra Condensed Medium" panose="020B0604020202020204" pitchFamily="34" charset="0"/>
      <p:regular r:id="rId39"/>
      <p:bold r:id="rId40"/>
      <p:italic r:id="rId41"/>
      <p:boldItalic r:id="rId42"/>
    </p:embeddedFont>
    <p:embeddedFont>
      <p:font typeface="Lilita One" panose="020B0604020202020204" pitchFamily="34" charset="0"/>
      <p:regular r:id="rId43"/>
    </p:embeddedFont>
    <p:embeddedFont>
      <p:font typeface="Nunito" pitchFamily="2" charset="77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42DE"/>
    <a:srgbClr val="4949E7"/>
    <a:srgbClr val="DC3F16"/>
    <a:srgbClr val="8F4C39"/>
    <a:srgbClr val="9C6A62"/>
    <a:srgbClr val="FDEFE7"/>
    <a:srgbClr val="5EB2FC"/>
    <a:srgbClr val="FCBD24"/>
    <a:srgbClr val="EC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03D8-5A72-488A-B292-14C9805BAED2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8D95-4BC5-4624-B4BC-C9A30BBA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7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49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59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91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32bbe21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32bbe21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72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98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83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04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1c308926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1c308926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43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32bbe21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32bbe21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32bbe21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32bbe21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6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0" name="Google Shape;10;p2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05600" y="1882793"/>
            <a:ext cx="4780800" cy="1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60800" y="3777855"/>
            <a:ext cx="5870400" cy="40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15" name="Google Shape;15;p2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0731398" y="5357567"/>
            <a:ext cx="2177847" cy="2177847"/>
            <a:chOff x="8048548" y="4018175"/>
            <a:chExt cx="1633385" cy="1633385"/>
          </a:xfrm>
        </p:grpSpPr>
        <p:sp>
          <p:nvSpPr>
            <p:cNvPr id="19" name="Google Shape;19;p2"/>
            <p:cNvSpPr/>
            <p:nvPr/>
          </p:nvSpPr>
          <p:spPr>
            <a:xfrm rot="-2700000">
              <a:off x="7919662" y="4822246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-2700000">
              <a:off x="7982241" y="4884825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-2700000">
              <a:off x="7825305" y="4683130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 flipH="1">
            <a:off x="10731398" y="-687533"/>
            <a:ext cx="2177847" cy="2177847"/>
            <a:chOff x="-352502" y="-518687"/>
            <a:chExt cx="1633385" cy="1633385"/>
          </a:xfrm>
        </p:grpSpPr>
        <p:sp>
          <p:nvSpPr>
            <p:cNvPr id="23" name="Google Shape;23;p2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 flipH="1">
            <a:off x="-470002" y="5361618"/>
            <a:ext cx="2177847" cy="2177847"/>
            <a:chOff x="8048548" y="4018175"/>
            <a:chExt cx="1633385" cy="1633385"/>
          </a:xfrm>
        </p:grpSpPr>
        <p:sp>
          <p:nvSpPr>
            <p:cNvPr id="27" name="Google Shape;27;p2"/>
            <p:cNvSpPr/>
            <p:nvPr/>
          </p:nvSpPr>
          <p:spPr>
            <a:xfrm rot="-2700000">
              <a:off x="7919662" y="4822246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2700000">
              <a:off x="7982241" y="4884825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-2700000">
              <a:off x="7825305" y="4683130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title" idx="2"/>
          </p:nvPr>
        </p:nvSpPr>
        <p:spPr>
          <a:xfrm>
            <a:off x="2100000" y="1033333"/>
            <a:ext cx="7992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07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1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23" name="Google Shape;123;p11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1917600" y="2013567"/>
            <a:ext cx="8356800" cy="2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1"/>
          </p:nvPr>
        </p:nvSpPr>
        <p:spPr>
          <a:xfrm>
            <a:off x="1917600" y="4277579"/>
            <a:ext cx="8356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grpSp>
        <p:nvGrpSpPr>
          <p:cNvPr id="127" name="Google Shape;127;p11"/>
          <p:cNvGrpSpPr/>
          <p:nvPr/>
        </p:nvGrpSpPr>
        <p:grpSpPr>
          <a:xfrm rot="-2700000">
            <a:off x="-4715535" y="1127012"/>
            <a:ext cx="10719716" cy="979717"/>
            <a:chOff x="2695335" y="5082675"/>
            <a:chExt cx="2593990" cy="237075"/>
          </a:xfrm>
        </p:grpSpPr>
        <p:sp>
          <p:nvSpPr>
            <p:cNvPr id="128" name="Google Shape;128;p11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11"/>
          <p:cNvGrpSpPr/>
          <p:nvPr/>
        </p:nvGrpSpPr>
        <p:grpSpPr>
          <a:xfrm rot="-2700000">
            <a:off x="5380965" y="6384812"/>
            <a:ext cx="10719716" cy="979717"/>
            <a:chOff x="2695335" y="5082675"/>
            <a:chExt cx="2593990" cy="237075"/>
          </a:xfrm>
        </p:grpSpPr>
        <p:sp>
          <p:nvSpPr>
            <p:cNvPr id="132" name="Google Shape;132;p11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15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6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3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38" name="Google Shape;138;p13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1747367" y="14967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943776" y="22757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3"/>
          </p:nvPr>
        </p:nvSpPr>
        <p:spPr>
          <a:xfrm>
            <a:off x="943725" y="28639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5210787" y="14967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5"/>
          </p:nvPr>
        </p:nvSpPr>
        <p:spPr>
          <a:xfrm>
            <a:off x="4407177" y="22757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6"/>
          </p:nvPr>
        </p:nvSpPr>
        <p:spPr>
          <a:xfrm>
            <a:off x="4407173" y="28639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7" hasCustomPrompt="1"/>
          </p:nvPr>
        </p:nvSpPr>
        <p:spPr>
          <a:xfrm>
            <a:off x="8674233" y="14967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8"/>
          </p:nvPr>
        </p:nvSpPr>
        <p:spPr>
          <a:xfrm>
            <a:off x="7870624" y="22757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9"/>
          </p:nvPr>
        </p:nvSpPr>
        <p:spPr>
          <a:xfrm>
            <a:off x="7870620" y="28639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47433" y="37699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4"/>
          </p:nvPr>
        </p:nvSpPr>
        <p:spPr>
          <a:xfrm>
            <a:off x="943808" y="45489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5"/>
          </p:nvPr>
        </p:nvSpPr>
        <p:spPr>
          <a:xfrm>
            <a:off x="943803" y="51371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16" hasCustomPrompt="1"/>
          </p:nvPr>
        </p:nvSpPr>
        <p:spPr>
          <a:xfrm>
            <a:off x="5210853" y="37699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7"/>
          </p:nvPr>
        </p:nvSpPr>
        <p:spPr>
          <a:xfrm>
            <a:off x="4407227" y="45489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18"/>
          </p:nvPr>
        </p:nvSpPr>
        <p:spPr>
          <a:xfrm>
            <a:off x="4407223" y="51371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9" hasCustomPrompt="1"/>
          </p:nvPr>
        </p:nvSpPr>
        <p:spPr>
          <a:xfrm>
            <a:off x="8674300" y="3769965"/>
            <a:ext cx="17704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57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20"/>
          </p:nvPr>
        </p:nvSpPr>
        <p:spPr>
          <a:xfrm>
            <a:off x="7870675" y="4548964"/>
            <a:ext cx="337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21"/>
          </p:nvPr>
        </p:nvSpPr>
        <p:spPr>
          <a:xfrm>
            <a:off x="7870669" y="513716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13"/>
          <p:cNvGrpSpPr/>
          <p:nvPr/>
        </p:nvGrpSpPr>
        <p:grpSpPr>
          <a:xfrm>
            <a:off x="-2" y="-369582"/>
            <a:ext cx="2177847" cy="2177847"/>
            <a:chOff x="-352502" y="-518687"/>
            <a:chExt cx="1633385" cy="1633385"/>
          </a:xfrm>
        </p:grpSpPr>
        <p:sp>
          <p:nvSpPr>
            <p:cNvPr id="160" name="Google Shape;160;p13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3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3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13"/>
          <p:cNvGrpSpPr/>
          <p:nvPr/>
        </p:nvGrpSpPr>
        <p:grpSpPr>
          <a:xfrm rot="-5400000" flipH="1">
            <a:off x="10152113" y="4885043"/>
            <a:ext cx="2177847" cy="2177847"/>
            <a:chOff x="-352502" y="-518687"/>
            <a:chExt cx="1633385" cy="1633385"/>
          </a:xfrm>
        </p:grpSpPr>
        <p:sp>
          <p:nvSpPr>
            <p:cNvPr id="164" name="Google Shape;164;p13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3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3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482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7725904" y="4392049"/>
            <a:ext cx="3275600" cy="4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2932633" y="1560000"/>
            <a:ext cx="8308400" cy="2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71" name="Google Shape;171;p14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32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75" name="Google Shape;175;p15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5"/>
          <p:cNvSpPr txBox="1">
            <a:spLocks noGrp="1"/>
          </p:cNvSpPr>
          <p:nvPr>
            <p:ph type="title" hasCustomPrompt="1"/>
          </p:nvPr>
        </p:nvSpPr>
        <p:spPr>
          <a:xfrm>
            <a:off x="1649384" y="2628200"/>
            <a:ext cx="2400000" cy="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5"/>
          <p:cNvSpPr txBox="1">
            <a:spLocks noGrp="1"/>
          </p:cNvSpPr>
          <p:nvPr>
            <p:ph type="title" idx="2" hasCustomPrompt="1"/>
          </p:nvPr>
        </p:nvSpPr>
        <p:spPr>
          <a:xfrm>
            <a:off x="4895984" y="2628200"/>
            <a:ext cx="2400000" cy="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 idx="3" hasCustomPrompt="1"/>
          </p:nvPr>
        </p:nvSpPr>
        <p:spPr>
          <a:xfrm>
            <a:off x="8142584" y="2628200"/>
            <a:ext cx="2400000" cy="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1"/>
          </p:nvPr>
        </p:nvSpPr>
        <p:spPr>
          <a:xfrm>
            <a:off x="1445400" y="4622503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4"/>
          </p:nvPr>
        </p:nvSpPr>
        <p:spPr>
          <a:xfrm>
            <a:off x="1445384" y="5111084"/>
            <a:ext cx="2808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5"/>
          </p:nvPr>
        </p:nvSpPr>
        <p:spPr>
          <a:xfrm>
            <a:off x="4692000" y="4622503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6"/>
          </p:nvPr>
        </p:nvSpPr>
        <p:spPr>
          <a:xfrm>
            <a:off x="4691984" y="5111084"/>
            <a:ext cx="2808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7"/>
          </p:nvPr>
        </p:nvSpPr>
        <p:spPr>
          <a:xfrm>
            <a:off x="7938600" y="4622503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8"/>
          </p:nvPr>
        </p:nvSpPr>
        <p:spPr>
          <a:xfrm>
            <a:off x="7938584" y="5111084"/>
            <a:ext cx="2808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title" idx="9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7" name="Google Shape;187;p15"/>
          <p:cNvGrpSpPr/>
          <p:nvPr/>
        </p:nvGrpSpPr>
        <p:grpSpPr>
          <a:xfrm rot="-5400000">
            <a:off x="-4766271" y="4229621"/>
            <a:ext cx="10719749" cy="979720"/>
            <a:chOff x="2695335" y="5082675"/>
            <a:chExt cx="2593990" cy="237075"/>
          </a:xfrm>
        </p:grpSpPr>
        <p:sp>
          <p:nvSpPr>
            <p:cNvPr id="188" name="Google Shape;188;p15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904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accent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6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93" name="Google Shape;193;p16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" name="Google Shape;195;p16"/>
          <p:cNvSpPr txBox="1">
            <a:spLocks noGrp="1"/>
          </p:cNvSpPr>
          <p:nvPr>
            <p:ph type="title" hasCustomPrompt="1"/>
          </p:nvPr>
        </p:nvSpPr>
        <p:spPr>
          <a:xfrm>
            <a:off x="951033" y="900167"/>
            <a:ext cx="5773600" cy="8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"/>
          </p:nvPr>
        </p:nvSpPr>
        <p:spPr>
          <a:xfrm>
            <a:off x="951033" y="1773767"/>
            <a:ext cx="5773600" cy="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 hasCustomPrompt="1"/>
          </p:nvPr>
        </p:nvSpPr>
        <p:spPr>
          <a:xfrm>
            <a:off x="5467433" y="2691517"/>
            <a:ext cx="5773600" cy="8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3"/>
          </p:nvPr>
        </p:nvSpPr>
        <p:spPr>
          <a:xfrm>
            <a:off x="5467433" y="3565365"/>
            <a:ext cx="5773600" cy="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482867"/>
            <a:ext cx="57736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5"/>
          </p:nvPr>
        </p:nvSpPr>
        <p:spPr>
          <a:xfrm>
            <a:off x="950967" y="5356964"/>
            <a:ext cx="5773600" cy="5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>
            <a:off x="10957268" y="4529034"/>
            <a:ext cx="1109633" cy="2084233"/>
            <a:chOff x="235475" y="3396775"/>
            <a:chExt cx="832225" cy="1563175"/>
          </a:xfrm>
        </p:grpSpPr>
        <p:grpSp>
          <p:nvGrpSpPr>
            <p:cNvPr id="202" name="Google Shape;202;p16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203" name="Google Shape;203;p16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204" name="Google Shape;204;p16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16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16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08" name="Google Shape;208;p16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" name="Google Shape;215;p16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802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7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18" name="Google Shape;218;p17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2988200" y="1661267"/>
            <a:ext cx="6215600" cy="2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1"/>
          </p:nvPr>
        </p:nvSpPr>
        <p:spPr>
          <a:xfrm>
            <a:off x="2988200" y="4012733"/>
            <a:ext cx="62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 rot="-1483348">
            <a:off x="-2666150" y="370548"/>
            <a:ext cx="9434987" cy="1181517"/>
            <a:chOff x="2666075" y="4657500"/>
            <a:chExt cx="2653975" cy="332350"/>
          </a:xfrm>
        </p:grpSpPr>
        <p:sp>
          <p:nvSpPr>
            <p:cNvPr id="223" name="Google Shape;223;p17"/>
            <p:cNvSpPr/>
            <p:nvPr/>
          </p:nvSpPr>
          <p:spPr>
            <a:xfrm>
              <a:off x="2666125" y="4657500"/>
              <a:ext cx="2653825" cy="246075"/>
            </a:xfrm>
            <a:custGeom>
              <a:avLst/>
              <a:gdLst/>
              <a:ahLst/>
              <a:cxnLst/>
              <a:rect l="l" t="t" r="r" b="b"/>
              <a:pathLst>
                <a:path w="106153" h="9843" extrusionOk="0">
                  <a:moveTo>
                    <a:pt x="27238" y="0"/>
                  </a:moveTo>
                  <a:cubicBezTo>
                    <a:pt x="24557" y="0"/>
                    <a:pt x="21867" y="71"/>
                    <a:pt x="19146" y="237"/>
                  </a:cubicBezTo>
                  <a:cubicBezTo>
                    <a:pt x="12642" y="731"/>
                    <a:pt x="6297" y="1663"/>
                    <a:pt x="1" y="3248"/>
                  </a:cubicBezTo>
                  <a:lnTo>
                    <a:pt x="1" y="6641"/>
                  </a:lnTo>
                  <a:cubicBezTo>
                    <a:pt x="8653" y="4445"/>
                    <a:pt x="17457" y="3347"/>
                    <a:pt x="26357" y="3347"/>
                  </a:cubicBezTo>
                  <a:cubicBezTo>
                    <a:pt x="31640" y="3347"/>
                    <a:pt x="36958" y="3734"/>
                    <a:pt x="42297" y="4508"/>
                  </a:cubicBezTo>
                  <a:cubicBezTo>
                    <a:pt x="42572" y="4562"/>
                    <a:pt x="42789" y="4672"/>
                    <a:pt x="43063" y="4672"/>
                  </a:cubicBezTo>
                  <a:cubicBezTo>
                    <a:pt x="43555" y="4672"/>
                    <a:pt x="43940" y="4783"/>
                    <a:pt x="44432" y="4890"/>
                  </a:cubicBezTo>
                  <a:cubicBezTo>
                    <a:pt x="46456" y="5164"/>
                    <a:pt x="48316" y="5492"/>
                    <a:pt x="50285" y="5984"/>
                  </a:cubicBezTo>
                  <a:cubicBezTo>
                    <a:pt x="52746" y="6639"/>
                    <a:pt x="54993" y="7133"/>
                    <a:pt x="57507" y="7625"/>
                  </a:cubicBezTo>
                  <a:cubicBezTo>
                    <a:pt x="60136" y="8174"/>
                    <a:pt x="62543" y="8612"/>
                    <a:pt x="65114" y="8940"/>
                  </a:cubicBezTo>
                  <a:cubicBezTo>
                    <a:pt x="66864" y="9157"/>
                    <a:pt x="68560" y="9268"/>
                    <a:pt x="70312" y="9487"/>
                  </a:cubicBezTo>
                  <a:lnTo>
                    <a:pt x="70914" y="9487"/>
                  </a:lnTo>
                  <a:cubicBezTo>
                    <a:pt x="73732" y="9733"/>
                    <a:pt x="76550" y="9842"/>
                    <a:pt x="79368" y="9842"/>
                  </a:cubicBezTo>
                  <a:cubicBezTo>
                    <a:pt x="82186" y="9842"/>
                    <a:pt x="85003" y="9733"/>
                    <a:pt x="87820" y="9540"/>
                  </a:cubicBezTo>
                  <a:cubicBezTo>
                    <a:pt x="88861" y="9432"/>
                    <a:pt x="89847" y="9376"/>
                    <a:pt x="90887" y="9268"/>
                  </a:cubicBezTo>
                  <a:cubicBezTo>
                    <a:pt x="92746" y="9048"/>
                    <a:pt x="94555" y="8829"/>
                    <a:pt x="96413" y="8555"/>
                  </a:cubicBezTo>
                  <a:cubicBezTo>
                    <a:pt x="99750" y="8008"/>
                    <a:pt x="102926" y="7352"/>
                    <a:pt x="106153" y="6639"/>
                  </a:cubicBezTo>
                  <a:lnTo>
                    <a:pt x="106153" y="3246"/>
                  </a:lnTo>
                  <a:cubicBezTo>
                    <a:pt x="97999" y="5162"/>
                    <a:pt x="89627" y="6365"/>
                    <a:pt x="81254" y="6475"/>
                  </a:cubicBezTo>
                  <a:cubicBezTo>
                    <a:pt x="80821" y="6480"/>
                    <a:pt x="80387" y="6483"/>
                    <a:pt x="79954" y="6483"/>
                  </a:cubicBezTo>
                  <a:cubicBezTo>
                    <a:pt x="70486" y="6483"/>
                    <a:pt x="61028" y="5324"/>
                    <a:pt x="51871" y="2865"/>
                  </a:cubicBezTo>
                  <a:cubicBezTo>
                    <a:pt x="44592" y="1278"/>
                    <a:pt x="37151" y="237"/>
                    <a:pt x="29708" y="20"/>
                  </a:cubicBezTo>
                  <a:cubicBezTo>
                    <a:pt x="28885" y="7"/>
                    <a:pt x="28062" y="0"/>
                    <a:pt x="27238" y="0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2666125" y="4783025"/>
              <a:ext cx="2653925" cy="206825"/>
            </a:xfrm>
            <a:custGeom>
              <a:avLst/>
              <a:gdLst/>
              <a:ahLst/>
              <a:cxnLst/>
              <a:rect l="l" t="t" r="r" b="b"/>
              <a:pathLst>
                <a:path w="106157" h="8273" extrusionOk="0">
                  <a:moveTo>
                    <a:pt x="26551" y="0"/>
                  </a:moveTo>
                  <a:cubicBezTo>
                    <a:pt x="17599" y="0"/>
                    <a:pt x="8745" y="1131"/>
                    <a:pt x="1" y="3317"/>
                  </a:cubicBezTo>
                  <a:lnTo>
                    <a:pt x="1" y="5011"/>
                  </a:lnTo>
                  <a:cubicBezTo>
                    <a:pt x="8770" y="2829"/>
                    <a:pt x="17741" y="1752"/>
                    <a:pt x="26756" y="1752"/>
                  </a:cubicBezTo>
                  <a:cubicBezTo>
                    <a:pt x="29271" y="1752"/>
                    <a:pt x="31790" y="1836"/>
                    <a:pt x="34309" y="2003"/>
                  </a:cubicBezTo>
                  <a:cubicBezTo>
                    <a:pt x="38138" y="2276"/>
                    <a:pt x="41806" y="2714"/>
                    <a:pt x="45690" y="3427"/>
                  </a:cubicBezTo>
                  <a:cubicBezTo>
                    <a:pt x="49413" y="4138"/>
                    <a:pt x="52695" y="4958"/>
                    <a:pt x="56362" y="5779"/>
                  </a:cubicBezTo>
                  <a:cubicBezTo>
                    <a:pt x="64087" y="7474"/>
                    <a:pt x="71721" y="8273"/>
                    <a:pt x="79284" y="8273"/>
                  </a:cubicBezTo>
                  <a:cubicBezTo>
                    <a:pt x="88331" y="8273"/>
                    <a:pt x="97277" y="7131"/>
                    <a:pt x="106157" y="5015"/>
                  </a:cubicBezTo>
                  <a:cubicBezTo>
                    <a:pt x="106157" y="4466"/>
                    <a:pt x="106157" y="3864"/>
                    <a:pt x="106155" y="3317"/>
                  </a:cubicBezTo>
                  <a:cubicBezTo>
                    <a:pt x="97422" y="5409"/>
                    <a:pt x="88547" y="6526"/>
                    <a:pt x="79576" y="6526"/>
                  </a:cubicBezTo>
                  <a:cubicBezTo>
                    <a:pt x="74944" y="6526"/>
                    <a:pt x="70285" y="6228"/>
                    <a:pt x="65608" y="5613"/>
                  </a:cubicBezTo>
                  <a:cubicBezTo>
                    <a:pt x="65335" y="5613"/>
                    <a:pt x="65061" y="5560"/>
                    <a:pt x="64788" y="5560"/>
                  </a:cubicBezTo>
                  <a:cubicBezTo>
                    <a:pt x="61832" y="5177"/>
                    <a:pt x="59095" y="4683"/>
                    <a:pt x="56196" y="4027"/>
                  </a:cubicBezTo>
                  <a:cubicBezTo>
                    <a:pt x="54172" y="3536"/>
                    <a:pt x="52367" y="3099"/>
                    <a:pt x="50341" y="2661"/>
                  </a:cubicBezTo>
                  <a:cubicBezTo>
                    <a:pt x="42338" y="870"/>
                    <a:pt x="34406" y="0"/>
                    <a:pt x="26551" y="0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666075" y="4740575"/>
              <a:ext cx="2653975" cy="206400"/>
            </a:xfrm>
            <a:custGeom>
              <a:avLst/>
              <a:gdLst/>
              <a:ahLst/>
              <a:cxnLst/>
              <a:rect l="l" t="t" r="r" b="b"/>
              <a:pathLst>
                <a:path w="106159" h="8256" extrusionOk="0">
                  <a:moveTo>
                    <a:pt x="26553" y="1"/>
                  </a:moveTo>
                  <a:cubicBezTo>
                    <a:pt x="17599" y="1"/>
                    <a:pt x="8745" y="1131"/>
                    <a:pt x="1" y="3316"/>
                  </a:cubicBezTo>
                  <a:lnTo>
                    <a:pt x="1" y="5012"/>
                  </a:lnTo>
                  <a:cubicBezTo>
                    <a:pt x="8425" y="2878"/>
                    <a:pt x="17128" y="1839"/>
                    <a:pt x="25827" y="1728"/>
                  </a:cubicBezTo>
                  <a:cubicBezTo>
                    <a:pt x="29712" y="1728"/>
                    <a:pt x="33598" y="1892"/>
                    <a:pt x="37536" y="2277"/>
                  </a:cubicBezTo>
                  <a:cubicBezTo>
                    <a:pt x="41367" y="2658"/>
                    <a:pt x="44979" y="3206"/>
                    <a:pt x="48863" y="4082"/>
                  </a:cubicBezTo>
                  <a:cubicBezTo>
                    <a:pt x="53186" y="5012"/>
                    <a:pt x="57124" y="6051"/>
                    <a:pt x="61447" y="6764"/>
                  </a:cubicBezTo>
                  <a:cubicBezTo>
                    <a:pt x="64895" y="7311"/>
                    <a:pt x="68177" y="7696"/>
                    <a:pt x="71572" y="7914"/>
                  </a:cubicBezTo>
                  <a:cubicBezTo>
                    <a:pt x="71844" y="7969"/>
                    <a:pt x="72119" y="7969"/>
                    <a:pt x="72393" y="8024"/>
                  </a:cubicBezTo>
                  <a:cubicBezTo>
                    <a:pt x="74512" y="8159"/>
                    <a:pt x="76629" y="8255"/>
                    <a:pt x="78746" y="8255"/>
                  </a:cubicBezTo>
                  <a:cubicBezTo>
                    <a:pt x="79200" y="8255"/>
                    <a:pt x="79655" y="8251"/>
                    <a:pt x="80109" y="8241"/>
                  </a:cubicBezTo>
                  <a:cubicBezTo>
                    <a:pt x="81861" y="8188"/>
                    <a:pt x="83668" y="8188"/>
                    <a:pt x="85417" y="8077"/>
                  </a:cubicBezTo>
                  <a:cubicBezTo>
                    <a:pt x="86896" y="7967"/>
                    <a:pt x="88374" y="7860"/>
                    <a:pt x="89851" y="7750"/>
                  </a:cubicBezTo>
                  <a:cubicBezTo>
                    <a:pt x="92532" y="7532"/>
                    <a:pt x="95106" y="7147"/>
                    <a:pt x="97841" y="6709"/>
                  </a:cubicBezTo>
                  <a:cubicBezTo>
                    <a:pt x="100686" y="6272"/>
                    <a:pt x="103368" y="5617"/>
                    <a:pt x="106159" y="5015"/>
                  </a:cubicBezTo>
                  <a:cubicBezTo>
                    <a:pt x="106159" y="4470"/>
                    <a:pt x="106159" y="3867"/>
                    <a:pt x="106155" y="3314"/>
                  </a:cubicBezTo>
                  <a:cubicBezTo>
                    <a:pt x="104403" y="3697"/>
                    <a:pt x="102760" y="4080"/>
                    <a:pt x="100955" y="4463"/>
                  </a:cubicBezTo>
                  <a:cubicBezTo>
                    <a:pt x="99039" y="4791"/>
                    <a:pt x="97288" y="5119"/>
                    <a:pt x="95429" y="5394"/>
                  </a:cubicBezTo>
                  <a:cubicBezTo>
                    <a:pt x="92748" y="5721"/>
                    <a:pt x="90176" y="6104"/>
                    <a:pt x="87495" y="6268"/>
                  </a:cubicBezTo>
                  <a:cubicBezTo>
                    <a:pt x="86181" y="6324"/>
                    <a:pt x="84923" y="6432"/>
                    <a:pt x="83610" y="6432"/>
                  </a:cubicBezTo>
                  <a:cubicBezTo>
                    <a:pt x="81695" y="6490"/>
                    <a:pt x="79779" y="6543"/>
                    <a:pt x="77863" y="6543"/>
                  </a:cubicBezTo>
                  <a:cubicBezTo>
                    <a:pt x="73924" y="6436"/>
                    <a:pt x="70093" y="6215"/>
                    <a:pt x="66155" y="5723"/>
                  </a:cubicBezTo>
                  <a:cubicBezTo>
                    <a:pt x="63035" y="5285"/>
                    <a:pt x="60134" y="4849"/>
                    <a:pt x="56960" y="4193"/>
                  </a:cubicBezTo>
                  <a:cubicBezTo>
                    <a:pt x="55977" y="3974"/>
                    <a:pt x="55049" y="3755"/>
                    <a:pt x="54061" y="3537"/>
                  </a:cubicBezTo>
                  <a:cubicBezTo>
                    <a:pt x="52801" y="3152"/>
                    <a:pt x="51599" y="2935"/>
                    <a:pt x="50341" y="2661"/>
                  </a:cubicBezTo>
                  <a:cubicBezTo>
                    <a:pt x="42338" y="870"/>
                    <a:pt x="34407" y="1"/>
                    <a:pt x="2655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17"/>
          <p:cNvGrpSpPr/>
          <p:nvPr/>
        </p:nvGrpSpPr>
        <p:grpSpPr>
          <a:xfrm>
            <a:off x="10668248" y="4669098"/>
            <a:ext cx="1523753" cy="1923569"/>
            <a:chOff x="8001185" y="3501823"/>
            <a:chExt cx="1142815" cy="1442677"/>
          </a:xfrm>
        </p:grpSpPr>
        <p:grpSp>
          <p:nvGrpSpPr>
            <p:cNvPr id="227" name="Google Shape;227;p17"/>
            <p:cNvGrpSpPr/>
            <p:nvPr/>
          </p:nvGrpSpPr>
          <p:grpSpPr>
            <a:xfrm rot="-1109250">
              <a:off x="8125602" y="3561181"/>
              <a:ext cx="515754" cy="868657"/>
              <a:chOff x="6456625" y="2135150"/>
              <a:chExt cx="515750" cy="868650"/>
            </a:xfrm>
          </p:grpSpPr>
          <p:sp>
            <p:nvSpPr>
              <p:cNvPr id="228" name="Google Shape;228;p17"/>
              <p:cNvSpPr/>
              <p:nvPr/>
            </p:nvSpPr>
            <p:spPr>
              <a:xfrm>
                <a:off x="6551225" y="2135150"/>
                <a:ext cx="284600" cy="809325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32373" extrusionOk="0">
                    <a:moveTo>
                      <a:pt x="9992" y="1"/>
                    </a:moveTo>
                    <a:cubicBezTo>
                      <a:pt x="9826" y="1"/>
                      <a:pt x="9658" y="27"/>
                      <a:pt x="9500" y="78"/>
                    </a:cubicBezTo>
                    <a:cubicBezTo>
                      <a:pt x="9035" y="225"/>
                      <a:pt x="8644" y="543"/>
                      <a:pt x="8285" y="879"/>
                    </a:cubicBezTo>
                    <a:cubicBezTo>
                      <a:pt x="5634" y="3358"/>
                      <a:pt x="4270" y="6894"/>
                      <a:pt x="3215" y="10365"/>
                    </a:cubicBezTo>
                    <a:cubicBezTo>
                      <a:pt x="2498" y="12723"/>
                      <a:pt x="1883" y="15116"/>
                      <a:pt x="1412" y="17537"/>
                    </a:cubicBezTo>
                    <a:cubicBezTo>
                      <a:pt x="609" y="21635"/>
                      <a:pt x="0" y="26074"/>
                      <a:pt x="408" y="30256"/>
                    </a:cubicBezTo>
                    <a:cubicBezTo>
                      <a:pt x="498" y="31176"/>
                      <a:pt x="727" y="32373"/>
                      <a:pt x="1352" y="32373"/>
                    </a:cubicBezTo>
                    <a:cubicBezTo>
                      <a:pt x="1582" y="32373"/>
                      <a:pt x="1865" y="32211"/>
                      <a:pt x="2215" y="31815"/>
                    </a:cubicBezTo>
                    <a:cubicBezTo>
                      <a:pt x="3450" y="30414"/>
                      <a:pt x="4188" y="28576"/>
                      <a:pt x="4843" y="26853"/>
                    </a:cubicBezTo>
                    <a:cubicBezTo>
                      <a:pt x="6616" y="22194"/>
                      <a:pt x="7982" y="17394"/>
                      <a:pt x="9351" y="12604"/>
                    </a:cubicBezTo>
                    <a:cubicBezTo>
                      <a:pt x="10361" y="9051"/>
                      <a:pt x="11383" y="5435"/>
                      <a:pt x="11299" y="1746"/>
                    </a:cubicBezTo>
                    <a:cubicBezTo>
                      <a:pt x="11287" y="1239"/>
                      <a:pt x="11231" y="690"/>
                      <a:pt x="10877" y="334"/>
                    </a:cubicBezTo>
                    <a:cubicBezTo>
                      <a:pt x="10646" y="104"/>
                      <a:pt x="10321" y="1"/>
                      <a:pt x="9992" y="1"/>
                    </a:cubicBezTo>
                    <a:close/>
                  </a:path>
                </a:pathLst>
              </a:custGeom>
              <a:solidFill>
                <a:srgbClr val="FED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551225" y="2135150"/>
                <a:ext cx="284600" cy="809325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32373" extrusionOk="0">
                    <a:moveTo>
                      <a:pt x="9992" y="1"/>
                    </a:moveTo>
                    <a:cubicBezTo>
                      <a:pt x="9826" y="1"/>
                      <a:pt x="9658" y="27"/>
                      <a:pt x="9500" y="78"/>
                    </a:cubicBezTo>
                    <a:cubicBezTo>
                      <a:pt x="9035" y="225"/>
                      <a:pt x="8644" y="543"/>
                      <a:pt x="8285" y="879"/>
                    </a:cubicBezTo>
                    <a:cubicBezTo>
                      <a:pt x="5634" y="3358"/>
                      <a:pt x="4270" y="6894"/>
                      <a:pt x="3215" y="10365"/>
                    </a:cubicBezTo>
                    <a:cubicBezTo>
                      <a:pt x="2498" y="12723"/>
                      <a:pt x="1883" y="15116"/>
                      <a:pt x="1412" y="17537"/>
                    </a:cubicBezTo>
                    <a:cubicBezTo>
                      <a:pt x="609" y="21635"/>
                      <a:pt x="0" y="26074"/>
                      <a:pt x="408" y="30256"/>
                    </a:cubicBezTo>
                    <a:cubicBezTo>
                      <a:pt x="498" y="31176"/>
                      <a:pt x="727" y="32373"/>
                      <a:pt x="1352" y="32373"/>
                    </a:cubicBezTo>
                    <a:cubicBezTo>
                      <a:pt x="1582" y="32373"/>
                      <a:pt x="1865" y="32211"/>
                      <a:pt x="2215" y="31815"/>
                    </a:cubicBezTo>
                    <a:cubicBezTo>
                      <a:pt x="3450" y="30414"/>
                      <a:pt x="4188" y="28576"/>
                      <a:pt x="4843" y="26853"/>
                    </a:cubicBezTo>
                    <a:cubicBezTo>
                      <a:pt x="6616" y="22194"/>
                      <a:pt x="7982" y="17394"/>
                      <a:pt x="9351" y="12604"/>
                    </a:cubicBezTo>
                    <a:cubicBezTo>
                      <a:pt x="10361" y="9051"/>
                      <a:pt x="11383" y="5435"/>
                      <a:pt x="11299" y="1746"/>
                    </a:cubicBezTo>
                    <a:cubicBezTo>
                      <a:pt x="11287" y="1239"/>
                      <a:pt x="11231" y="690"/>
                      <a:pt x="10877" y="334"/>
                    </a:cubicBezTo>
                    <a:cubicBezTo>
                      <a:pt x="10646" y="104"/>
                      <a:pt x="10321" y="1"/>
                      <a:pt x="9992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571025" y="2245850"/>
                <a:ext cx="401350" cy="757950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30318" extrusionOk="0">
                    <a:moveTo>
                      <a:pt x="14668" y="1"/>
                    </a:moveTo>
                    <a:cubicBezTo>
                      <a:pt x="14598" y="1"/>
                      <a:pt x="14529" y="5"/>
                      <a:pt x="14461" y="14"/>
                    </a:cubicBezTo>
                    <a:cubicBezTo>
                      <a:pt x="13974" y="75"/>
                      <a:pt x="13531" y="319"/>
                      <a:pt x="13119" y="581"/>
                    </a:cubicBezTo>
                    <a:cubicBezTo>
                      <a:pt x="10067" y="2542"/>
                      <a:pt x="8090" y="5775"/>
                      <a:pt x="6424" y="8999"/>
                    </a:cubicBezTo>
                    <a:cubicBezTo>
                      <a:pt x="5295" y="11190"/>
                      <a:pt x="4260" y="13433"/>
                      <a:pt x="3359" y="15728"/>
                    </a:cubicBezTo>
                    <a:cubicBezTo>
                      <a:pt x="1831" y="19612"/>
                      <a:pt x="431" y="23869"/>
                      <a:pt x="81" y="28055"/>
                    </a:cubicBezTo>
                    <a:cubicBezTo>
                      <a:pt x="1" y="29022"/>
                      <a:pt x="17" y="30317"/>
                      <a:pt x="726" y="30317"/>
                    </a:cubicBezTo>
                    <a:cubicBezTo>
                      <a:pt x="941" y="30317"/>
                      <a:pt x="1220" y="30198"/>
                      <a:pt x="1579" y="29915"/>
                    </a:cubicBezTo>
                    <a:cubicBezTo>
                      <a:pt x="3048" y="28758"/>
                      <a:pt x="4103" y="27082"/>
                      <a:pt x="5057" y="25504"/>
                    </a:cubicBezTo>
                    <a:cubicBezTo>
                      <a:pt x="7639" y="21243"/>
                      <a:pt x="9849" y="16770"/>
                      <a:pt x="12056" y="12300"/>
                    </a:cubicBezTo>
                    <a:cubicBezTo>
                      <a:pt x="13693" y="8991"/>
                      <a:pt x="15346" y="5619"/>
                      <a:pt x="15928" y="1972"/>
                    </a:cubicBezTo>
                    <a:cubicBezTo>
                      <a:pt x="16008" y="1476"/>
                      <a:pt x="16053" y="923"/>
                      <a:pt x="15766" y="509"/>
                    </a:cubicBezTo>
                    <a:cubicBezTo>
                      <a:pt x="15527" y="164"/>
                      <a:pt x="15093" y="1"/>
                      <a:pt x="14668" y="1"/>
                    </a:cubicBezTo>
                    <a:close/>
                  </a:path>
                </a:pathLst>
              </a:custGeom>
              <a:solidFill>
                <a:srgbClr val="FED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6456625" y="2152625"/>
                <a:ext cx="232800" cy="826750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33070" extrusionOk="0">
                    <a:moveTo>
                      <a:pt x="7548" y="1"/>
                    </a:moveTo>
                    <a:cubicBezTo>
                      <a:pt x="7333" y="1"/>
                      <a:pt x="7114" y="47"/>
                      <a:pt x="6917" y="131"/>
                    </a:cubicBezTo>
                    <a:cubicBezTo>
                      <a:pt x="6466" y="323"/>
                      <a:pt x="6108" y="680"/>
                      <a:pt x="5784" y="1049"/>
                    </a:cubicBezTo>
                    <a:cubicBezTo>
                      <a:pt x="3389" y="3773"/>
                      <a:pt x="2379" y="7428"/>
                      <a:pt x="1666" y="10985"/>
                    </a:cubicBezTo>
                    <a:cubicBezTo>
                      <a:pt x="1182" y="13402"/>
                      <a:pt x="805" y="15841"/>
                      <a:pt x="572" y="18295"/>
                    </a:cubicBezTo>
                    <a:cubicBezTo>
                      <a:pt x="172" y="22454"/>
                      <a:pt x="0" y="26930"/>
                      <a:pt x="816" y="31052"/>
                    </a:cubicBezTo>
                    <a:cubicBezTo>
                      <a:pt x="989" y="31936"/>
                      <a:pt x="1322" y="33069"/>
                      <a:pt x="1916" y="33069"/>
                    </a:cubicBezTo>
                    <a:cubicBezTo>
                      <a:pt x="2155" y="33069"/>
                      <a:pt x="2436" y="32885"/>
                      <a:pt x="2766" y="32427"/>
                    </a:cubicBezTo>
                    <a:cubicBezTo>
                      <a:pt x="3860" y="30911"/>
                      <a:pt x="4413" y="29010"/>
                      <a:pt x="4897" y="27232"/>
                    </a:cubicBezTo>
                    <a:cubicBezTo>
                      <a:pt x="6204" y="22423"/>
                      <a:pt x="7097" y="17512"/>
                      <a:pt x="7988" y="12612"/>
                    </a:cubicBezTo>
                    <a:cubicBezTo>
                      <a:pt x="8650" y="8977"/>
                      <a:pt x="9312" y="5279"/>
                      <a:pt x="8867" y="1614"/>
                    </a:cubicBezTo>
                    <a:cubicBezTo>
                      <a:pt x="8806" y="1114"/>
                      <a:pt x="8699" y="569"/>
                      <a:pt x="8310" y="252"/>
                    </a:cubicBezTo>
                    <a:cubicBezTo>
                      <a:pt x="8097" y="78"/>
                      <a:pt x="7825" y="1"/>
                      <a:pt x="7548" y="1"/>
                    </a:cubicBezTo>
                    <a:close/>
                  </a:path>
                </a:pathLst>
              </a:custGeom>
              <a:solidFill>
                <a:srgbClr val="FED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" name="Google Shape;232;p17"/>
            <p:cNvGrpSpPr/>
            <p:nvPr/>
          </p:nvGrpSpPr>
          <p:grpSpPr>
            <a:xfrm>
              <a:off x="8271875" y="3552550"/>
              <a:ext cx="713650" cy="1391950"/>
              <a:chOff x="8271875" y="3552550"/>
              <a:chExt cx="713650" cy="1391950"/>
            </a:xfrm>
          </p:grpSpPr>
          <p:sp>
            <p:nvSpPr>
              <p:cNvPr id="233" name="Google Shape;233;p17"/>
              <p:cNvSpPr/>
              <p:nvPr/>
            </p:nvSpPr>
            <p:spPr>
              <a:xfrm>
                <a:off x="8271875" y="3552550"/>
                <a:ext cx="7136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55427" extrusionOk="0">
                    <a:moveTo>
                      <a:pt x="26649" y="1"/>
                    </a:moveTo>
                    <a:cubicBezTo>
                      <a:pt x="23254" y="5938"/>
                      <a:pt x="14606" y="7288"/>
                      <a:pt x="11349" y="13301"/>
                    </a:cubicBezTo>
                    <a:cubicBezTo>
                      <a:pt x="10064" y="15676"/>
                      <a:pt x="9810" y="18487"/>
                      <a:pt x="8614" y="20908"/>
                    </a:cubicBezTo>
                    <a:cubicBezTo>
                      <a:pt x="6661" y="24866"/>
                      <a:pt x="2328" y="27522"/>
                      <a:pt x="1275" y="31810"/>
                    </a:cubicBezTo>
                    <a:cubicBezTo>
                      <a:pt x="886" y="33385"/>
                      <a:pt x="1224" y="34944"/>
                      <a:pt x="999" y="36509"/>
                    </a:cubicBezTo>
                    <a:cubicBezTo>
                      <a:pt x="841" y="37599"/>
                      <a:pt x="421" y="38605"/>
                      <a:pt x="312" y="39718"/>
                    </a:cubicBezTo>
                    <a:cubicBezTo>
                      <a:pt x="1" y="42863"/>
                      <a:pt x="728" y="46026"/>
                      <a:pt x="1425" y="49072"/>
                    </a:cubicBezTo>
                    <a:cubicBezTo>
                      <a:pt x="1701" y="50289"/>
                      <a:pt x="1992" y="51537"/>
                      <a:pt x="2674" y="52582"/>
                    </a:cubicBezTo>
                    <a:cubicBezTo>
                      <a:pt x="3777" y="54264"/>
                      <a:pt x="5784" y="55198"/>
                      <a:pt x="7786" y="55385"/>
                    </a:cubicBezTo>
                    <a:cubicBezTo>
                      <a:pt x="8086" y="55413"/>
                      <a:pt x="8385" y="55426"/>
                      <a:pt x="8685" y="55426"/>
                    </a:cubicBezTo>
                    <a:cubicBezTo>
                      <a:pt x="10387" y="55426"/>
                      <a:pt x="12080" y="54997"/>
                      <a:pt x="13701" y="54450"/>
                    </a:cubicBezTo>
                    <a:cubicBezTo>
                      <a:pt x="15180" y="53950"/>
                      <a:pt x="16643" y="53340"/>
                      <a:pt x="17895" y="52408"/>
                    </a:cubicBezTo>
                    <a:cubicBezTo>
                      <a:pt x="21027" y="50074"/>
                      <a:pt x="22428" y="46087"/>
                      <a:pt x="23176" y="42256"/>
                    </a:cubicBezTo>
                    <a:cubicBezTo>
                      <a:pt x="23979" y="38138"/>
                      <a:pt x="24227" y="33912"/>
                      <a:pt x="23916" y="29728"/>
                    </a:cubicBezTo>
                    <a:cubicBezTo>
                      <a:pt x="23682" y="26616"/>
                      <a:pt x="23145" y="23434"/>
                      <a:pt x="23947" y="20421"/>
                    </a:cubicBezTo>
                    <a:cubicBezTo>
                      <a:pt x="24666" y="17704"/>
                      <a:pt x="26419" y="15362"/>
                      <a:pt x="27263" y="12678"/>
                    </a:cubicBezTo>
                    <a:cubicBezTo>
                      <a:pt x="28546" y="8591"/>
                      <a:pt x="27602" y="4176"/>
                      <a:pt x="26649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8394400" y="3705600"/>
                <a:ext cx="489200" cy="1238900"/>
              </a:xfrm>
              <a:custGeom>
                <a:avLst/>
                <a:gdLst/>
                <a:ahLst/>
                <a:cxnLst/>
                <a:rect l="l" t="t" r="r" b="b"/>
                <a:pathLst>
                  <a:path w="19568" h="49556" extrusionOk="0">
                    <a:moveTo>
                      <a:pt x="19568" y="0"/>
                    </a:moveTo>
                    <a:cubicBezTo>
                      <a:pt x="19044" y="1605"/>
                      <a:pt x="18265" y="3115"/>
                      <a:pt x="17349" y="4528"/>
                    </a:cubicBezTo>
                    <a:cubicBezTo>
                      <a:pt x="15376" y="7610"/>
                      <a:pt x="12852" y="10324"/>
                      <a:pt x="10957" y="13479"/>
                    </a:cubicBezTo>
                    <a:cubicBezTo>
                      <a:pt x="10220" y="14706"/>
                      <a:pt x="9591" y="16007"/>
                      <a:pt x="9132" y="17364"/>
                    </a:cubicBezTo>
                    <a:cubicBezTo>
                      <a:pt x="8677" y="18716"/>
                      <a:pt x="8361" y="20119"/>
                      <a:pt x="8120" y="21523"/>
                    </a:cubicBezTo>
                    <a:cubicBezTo>
                      <a:pt x="7798" y="23414"/>
                      <a:pt x="7577" y="25489"/>
                      <a:pt x="7308" y="27392"/>
                    </a:cubicBezTo>
                    <a:cubicBezTo>
                      <a:pt x="6388" y="34032"/>
                      <a:pt x="5053" y="40766"/>
                      <a:pt x="1785" y="46689"/>
                    </a:cubicBezTo>
                    <a:lnTo>
                      <a:pt x="1684" y="46874"/>
                    </a:lnTo>
                    <a:cubicBezTo>
                      <a:pt x="1652" y="46935"/>
                      <a:pt x="1615" y="46995"/>
                      <a:pt x="1580" y="47056"/>
                    </a:cubicBezTo>
                    <a:cubicBezTo>
                      <a:pt x="1506" y="47185"/>
                      <a:pt x="1336" y="47478"/>
                      <a:pt x="1262" y="47603"/>
                    </a:cubicBezTo>
                    <a:cubicBezTo>
                      <a:pt x="1137" y="47806"/>
                      <a:pt x="945" y="48126"/>
                      <a:pt x="820" y="48322"/>
                    </a:cubicBezTo>
                    <a:cubicBezTo>
                      <a:pt x="730" y="48462"/>
                      <a:pt x="574" y="48701"/>
                      <a:pt x="476" y="48855"/>
                    </a:cubicBezTo>
                    <a:cubicBezTo>
                      <a:pt x="328" y="49078"/>
                      <a:pt x="154" y="49322"/>
                      <a:pt x="0" y="49556"/>
                    </a:cubicBezTo>
                    <a:cubicBezTo>
                      <a:pt x="291" y="49193"/>
                      <a:pt x="631" y="48752"/>
                      <a:pt x="904" y="48382"/>
                    </a:cubicBezTo>
                    <a:cubicBezTo>
                      <a:pt x="1943" y="46950"/>
                      <a:pt x="2840" y="45417"/>
                      <a:pt x="3610" y="43825"/>
                    </a:cubicBezTo>
                    <a:cubicBezTo>
                      <a:pt x="6079" y="38712"/>
                      <a:pt x="7255" y="33088"/>
                      <a:pt x="8066" y="27501"/>
                    </a:cubicBezTo>
                    <a:cubicBezTo>
                      <a:pt x="8298" y="25907"/>
                      <a:pt x="8509" y="24065"/>
                      <a:pt x="8749" y="22477"/>
                    </a:cubicBezTo>
                    <a:cubicBezTo>
                      <a:pt x="8945" y="21174"/>
                      <a:pt x="9185" y="19863"/>
                      <a:pt x="9533" y="18591"/>
                    </a:cubicBezTo>
                    <a:cubicBezTo>
                      <a:pt x="9701" y="17991"/>
                      <a:pt x="9886" y="17394"/>
                      <a:pt x="10105" y="16812"/>
                    </a:cubicBezTo>
                    <a:cubicBezTo>
                      <a:pt x="10418" y="15972"/>
                      <a:pt x="10803" y="15153"/>
                      <a:pt x="11230" y="14362"/>
                    </a:cubicBezTo>
                    <a:cubicBezTo>
                      <a:pt x="13076" y="10961"/>
                      <a:pt x="15677" y="8050"/>
                      <a:pt x="17611" y="4684"/>
                    </a:cubicBezTo>
                    <a:cubicBezTo>
                      <a:pt x="18456" y="3217"/>
                      <a:pt x="19164" y="1648"/>
                      <a:pt x="19568" y="0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" name="Google Shape;235;p17"/>
            <p:cNvGrpSpPr/>
            <p:nvPr/>
          </p:nvGrpSpPr>
          <p:grpSpPr>
            <a:xfrm>
              <a:off x="8593475" y="4429125"/>
              <a:ext cx="550525" cy="483925"/>
              <a:chOff x="8593475" y="4429125"/>
              <a:chExt cx="550525" cy="483925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8765775" y="4429125"/>
                <a:ext cx="347950" cy="303775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12151" extrusionOk="0">
                    <a:moveTo>
                      <a:pt x="5293" y="1"/>
                    </a:moveTo>
                    <a:cubicBezTo>
                      <a:pt x="4738" y="1"/>
                      <a:pt x="4115" y="263"/>
                      <a:pt x="3615" y="590"/>
                    </a:cubicBezTo>
                    <a:cubicBezTo>
                      <a:pt x="925" y="2348"/>
                      <a:pt x="1" y="6009"/>
                      <a:pt x="1417" y="8877"/>
                    </a:cubicBezTo>
                    <a:cubicBezTo>
                      <a:pt x="2390" y="10850"/>
                      <a:pt x="4426" y="12053"/>
                      <a:pt x="6600" y="12145"/>
                    </a:cubicBezTo>
                    <a:cubicBezTo>
                      <a:pt x="6682" y="12148"/>
                      <a:pt x="6763" y="12150"/>
                      <a:pt x="6844" y="12150"/>
                    </a:cubicBezTo>
                    <a:cubicBezTo>
                      <a:pt x="8460" y="12150"/>
                      <a:pt x="9886" y="11476"/>
                      <a:pt x="11113" y="10463"/>
                    </a:cubicBezTo>
                    <a:cubicBezTo>
                      <a:pt x="11988" y="9740"/>
                      <a:pt x="12506" y="8640"/>
                      <a:pt x="13105" y="7691"/>
                    </a:cubicBezTo>
                    <a:cubicBezTo>
                      <a:pt x="13365" y="7285"/>
                      <a:pt x="13625" y="6870"/>
                      <a:pt x="13766" y="6409"/>
                    </a:cubicBezTo>
                    <a:cubicBezTo>
                      <a:pt x="13908" y="5948"/>
                      <a:pt x="13918" y="5425"/>
                      <a:pt x="13682" y="5003"/>
                    </a:cubicBezTo>
                    <a:cubicBezTo>
                      <a:pt x="13600" y="4864"/>
                      <a:pt x="13492" y="4749"/>
                      <a:pt x="13367" y="4657"/>
                    </a:cubicBezTo>
                    <a:cubicBezTo>
                      <a:pt x="13091" y="4458"/>
                      <a:pt x="12725" y="4376"/>
                      <a:pt x="12372" y="4376"/>
                    </a:cubicBezTo>
                    <a:cubicBezTo>
                      <a:pt x="12202" y="4376"/>
                      <a:pt x="12034" y="4395"/>
                      <a:pt x="11882" y="4429"/>
                    </a:cubicBezTo>
                    <a:cubicBezTo>
                      <a:pt x="11655" y="4479"/>
                      <a:pt x="11411" y="4545"/>
                      <a:pt x="11183" y="4545"/>
                    </a:cubicBezTo>
                    <a:cubicBezTo>
                      <a:pt x="11018" y="4545"/>
                      <a:pt x="10862" y="4511"/>
                      <a:pt x="10726" y="4413"/>
                    </a:cubicBezTo>
                    <a:cubicBezTo>
                      <a:pt x="10277" y="4089"/>
                      <a:pt x="10462" y="3376"/>
                      <a:pt x="10234" y="2870"/>
                    </a:cubicBezTo>
                    <a:cubicBezTo>
                      <a:pt x="10007" y="2360"/>
                      <a:pt x="9517" y="2176"/>
                      <a:pt x="8993" y="2135"/>
                    </a:cubicBezTo>
                    <a:lnTo>
                      <a:pt x="8997" y="2125"/>
                    </a:lnTo>
                    <a:cubicBezTo>
                      <a:pt x="8863" y="2110"/>
                      <a:pt x="8728" y="2105"/>
                      <a:pt x="8593" y="2105"/>
                    </a:cubicBezTo>
                    <a:cubicBezTo>
                      <a:pt x="8347" y="2105"/>
                      <a:pt x="8100" y="2121"/>
                      <a:pt x="7852" y="2121"/>
                    </a:cubicBezTo>
                    <a:cubicBezTo>
                      <a:pt x="7800" y="2121"/>
                      <a:pt x="7747" y="2120"/>
                      <a:pt x="7694" y="2118"/>
                    </a:cubicBezTo>
                    <a:cubicBezTo>
                      <a:pt x="7374" y="2108"/>
                      <a:pt x="7024" y="2045"/>
                      <a:pt x="6825" y="1795"/>
                    </a:cubicBezTo>
                    <a:cubicBezTo>
                      <a:pt x="6661" y="1584"/>
                      <a:pt x="6651" y="1297"/>
                      <a:pt x="6579" y="1041"/>
                    </a:cubicBezTo>
                    <a:cubicBezTo>
                      <a:pt x="6360" y="277"/>
                      <a:pt x="5863" y="1"/>
                      <a:pt x="5293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8765775" y="4429125"/>
                <a:ext cx="347950" cy="303775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12151" extrusionOk="0">
                    <a:moveTo>
                      <a:pt x="5293" y="1"/>
                    </a:moveTo>
                    <a:cubicBezTo>
                      <a:pt x="4738" y="1"/>
                      <a:pt x="4115" y="263"/>
                      <a:pt x="3615" y="590"/>
                    </a:cubicBezTo>
                    <a:cubicBezTo>
                      <a:pt x="925" y="2348"/>
                      <a:pt x="1" y="6009"/>
                      <a:pt x="1417" y="8877"/>
                    </a:cubicBezTo>
                    <a:cubicBezTo>
                      <a:pt x="2390" y="10850"/>
                      <a:pt x="4426" y="12053"/>
                      <a:pt x="6600" y="12145"/>
                    </a:cubicBezTo>
                    <a:cubicBezTo>
                      <a:pt x="6682" y="12148"/>
                      <a:pt x="6763" y="12150"/>
                      <a:pt x="6844" y="12150"/>
                    </a:cubicBezTo>
                    <a:cubicBezTo>
                      <a:pt x="8460" y="12150"/>
                      <a:pt x="9886" y="11476"/>
                      <a:pt x="11113" y="10463"/>
                    </a:cubicBezTo>
                    <a:cubicBezTo>
                      <a:pt x="11988" y="9740"/>
                      <a:pt x="12506" y="8640"/>
                      <a:pt x="13105" y="7691"/>
                    </a:cubicBezTo>
                    <a:cubicBezTo>
                      <a:pt x="13365" y="7285"/>
                      <a:pt x="13625" y="6870"/>
                      <a:pt x="13766" y="6409"/>
                    </a:cubicBezTo>
                    <a:cubicBezTo>
                      <a:pt x="13908" y="5948"/>
                      <a:pt x="13918" y="5425"/>
                      <a:pt x="13682" y="5003"/>
                    </a:cubicBezTo>
                    <a:cubicBezTo>
                      <a:pt x="13600" y="4864"/>
                      <a:pt x="13492" y="4749"/>
                      <a:pt x="13367" y="4657"/>
                    </a:cubicBezTo>
                    <a:cubicBezTo>
                      <a:pt x="13091" y="4458"/>
                      <a:pt x="12725" y="4376"/>
                      <a:pt x="12372" y="4376"/>
                    </a:cubicBezTo>
                    <a:cubicBezTo>
                      <a:pt x="12202" y="4376"/>
                      <a:pt x="12034" y="4395"/>
                      <a:pt x="11882" y="4429"/>
                    </a:cubicBezTo>
                    <a:cubicBezTo>
                      <a:pt x="11655" y="4479"/>
                      <a:pt x="11411" y="4545"/>
                      <a:pt x="11183" y="4545"/>
                    </a:cubicBezTo>
                    <a:cubicBezTo>
                      <a:pt x="11018" y="4545"/>
                      <a:pt x="10862" y="4511"/>
                      <a:pt x="10726" y="4413"/>
                    </a:cubicBezTo>
                    <a:cubicBezTo>
                      <a:pt x="10277" y="4089"/>
                      <a:pt x="10462" y="3376"/>
                      <a:pt x="10234" y="2870"/>
                    </a:cubicBezTo>
                    <a:cubicBezTo>
                      <a:pt x="10007" y="2360"/>
                      <a:pt x="9517" y="2176"/>
                      <a:pt x="8993" y="2135"/>
                    </a:cubicBezTo>
                    <a:lnTo>
                      <a:pt x="8997" y="2125"/>
                    </a:lnTo>
                    <a:cubicBezTo>
                      <a:pt x="8863" y="2110"/>
                      <a:pt x="8728" y="2105"/>
                      <a:pt x="8593" y="2105"/>
                    </a:cubicBezTo>
                    <a:cubicBezTo>
                      <a:pt x="8347" y="2105"/>
                      <a:pt x="8100" y="2121"/>
                      <a:pt x="7852" y="2121"/>
                    </a:cubicBezTo>
                    <a:cubicBezTo>
                      <a:pt x="7800" y="2121"/>
                      <a:pt x="7747" y="2120"/>
                      <a:pt x="7694" y="2118"/>
                    </a:cubicBezTo>
                    <a:cubicBezTo>
                      <a:pt x="7374" y="2108"/>
                      <a:pt x="7024" y="2045"/>
                      <a:pt x="6825" y="1795"/>
                    </a:cubicBezTo>
                    <a:cubicBezTo>
                      <a:pt x="6661" y="1584"/>
                      <a:pt x="6651" y="1297"/>
                      <a:pt x="6579" y="1041"/>
                    </a:cubicBezTo>
                    <a:cubicBezTo>
                      <a:pt x="6360" y="277"/>
                      <a:pt x="5863" y="1"/>
                      <a:pt x="5293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8593475" y="4432550"/>
                <a:ext cx="550525" cy="480500"/>
              </a:xfrm>
              <a:custGeom>
                <a:avLst/>
                <a:gdLst/>
                <a:ahLst/>
                <a:cxnLst/>
                <a:rect l="l" t="t" r="r" b="b"/>
                <a:pathLst>
                  <a:path w="22021" h="19220" extrusionOk="0">
                    <a:moveTo>
                      <a:pt x="8374" y="1"/>
                    </a:moveTo>
                    <a:cubicBezTo>
                      <a:pt x="7497" y="1"/>
                      <a:pt x="6512" y="414"/>
                      <a:pt x="5721" y="933"/>
                    </a:cubicBezTo>
                    <a:cubicBezTo>
                      <a:pt x="1466" y="3713"/>
                      <a:pt x="1" y="9507"/>
                      <a:pt x="2244" y="14044"/>
                    </a:cubicBezTo>
                    <a:cubicBezTo>
                      <a:pt x="3787" y="17163"/>
                      <a:pt x="7006" y="19068"/>
                      <a:pt x="10445" y="19211"/>
                    </a:cubicBezTo>
                    <a:cubicBezTo>
                      <a:pt x="10578" y="19217"/>
                      <a:pt x="10709" y="19220"/>
                      <a:pt x="10840" y="19220"/>
                    </a:cubicBezTo>
                    <a:cubicBezTo>
                      <a:pt x="13392" y="19220"/>
                      <a:pt x="15646" y="18150"/>
                      <a:pt x="17585" y="16552"/>
                    </a:cubicBezTo>
                    <a:cubicBezTo>
                      <a:pt x="18968" y="15409"/>
                      <a:pt x="19788" y="13668"/>
                      <a:pt x="20736" y="12170"/>
                    </a:cubicBezTo>
                    <a:cubicBezTo>
                      <a:pt x="21146" y="11525"/>
                      <a:pt x="21560" y="10871"/>
                      <a:pt x="21781" y="10142"/>
                    </a:cubicBezTo>
                    <a:cubicBezTo>
                      <a:pt x="22004" y="9412"/>
                      <a:pt x="22021" y="8585"/>
                      <a:pt x="21648" y="7919"/>
                    </a:cubicBezTo>
                    <a:cubicBezTo>
                      <a:pt x="21519" y="7691"/>
                      <a:pt x="21349" y="7509"/>
                      <a:pt x="21150" y="7364"/>
                    </a:cubicBezTo>
                    <a:cubicBezTo>
                      <a:pt x="20712" y="7048"/>
                      <a:pt x="20131" y="6918"/>
                      <a:pt x="19571" y="6918"/>
                    </a:cubicBezTo>
                    <a:cubicBezTo>
                      <a:pt x="19302" y="6918"/>
                      <a:pt x="19039" y="6948"/>
                      <a:pt x="18798" y="7001"/>
                    </a:cubicBezTo>
                    <a:cubicBezTo>
                      <a:pt x="18440" y="7081"/>
                      <a:pt x="18051" y="7185"/>
                      <a:pt x="17689" y="7185"/>
                    </a:cubicBezTo>
                    <a:cubicBezTo>
                      <a:pt x="17429" y="7185"/>
                      <a:pt x="17183" y="7132"/>
                      <a:pt x="16971" y="6978"/>
                    </a:cubicBezTo>
                    <a:cubicBezTo>
                      <a:pt x="16262" y="6464"/>
                      <a:pt x="16551" y="5335"/>
                      <a:pt x="16194" y="4536"/>
                    </a:cubicBezTo>
                    <a:cubicBezTo>
                      <a:pt x="15834" y="3727"/>
                      <a:pt x="15059" y="3436"/>
                      <a:pt x="14229" y="3375"/>
                    </a:cubicBezTo>
                    <a:lnTo>
                      <a:pt x="14236" y="3360"/>
                    </a:lnTo>
                    <a:cubicBezTo>
                      <a:pt x="14023" y="3338"/>
                      <a:pt x="13809" y="3331"/>
                      <a:pt x="13595" y="3331"/>
                    </a:cubicBezTo>
                    <a:cubicBezTo>
                      <a:pt x="13201" y="3331"/>
                      <a:pt x="12805" y="3355"/>
                      <a:pt x="12410" y="3355"/>
                    </a:cubicBezTo>
                    <a:cubicBezTo>
                      <a:pt x="12331" y="3355"/>
                      <a:pt x="12253" y="3354"/>
                      <a:pt x="12175" y="3352"/>
                    </a:cubicBezTo>
                    <a:cubicBezTo>
                      <a:pt x="11668" y="3338"/>
                      <a:pt x="11111" y="3237"/>
                      <a:pt x="10802" y="2838"/>
                    </a:cubicBezTo>
                    <a:cubicBezTo>
                      <a:pt x="10542" y="2504"/>
                      <a:pt x="10527" y="2051"/>
                      <a:pt x="10413" y="1648"/>
                    </a:cubicBezTo>
                    <a:cubicBezTo>
                      <a:pt x="10065" y="438"/>
                      <a:pt x="9276" y="1"/>
                      <a:pt x="8374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1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8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41" name="Google Shape;241;p18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4701600" y="2027084"/>
            <a:ext cx="5141200" cy="6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4699784" y="2664851"/>
            <a:ext cx="5144800" cy="1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rot="-5400000">
            <a:off x="-4766271" y="4229621"/>
            <a:ext cx="10719749" cy="979720"/>
            <a:chOff x="2695335" y="5082675"/>
            <a:chExt cx="2593990" cy="237075"/>
          </a:xfrm>
        </p:grpSpPr>
        <p:sp>
          <p:nvSpPr>
            <p:cNvPr id="246" name="Google Shape;246;p18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4777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9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51" name="Google Shape;251;p19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2092728" y="2219200"/>
            <a:ext cx="4753200" cy="6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ubTitle" idx="1"/>
          </p:nvPr>
        </p:nvSpPr>
        <p:spPr>
          <a:xfrm>
            <a:off x="2089400" y="2872000"/>
            <a:ext cx="4756800" cy="1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50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0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57" name="Google Shape;257;p20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954567" y="1980484"/>
            <a:ext cx="5141200" cy="1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ubTitle" idx="1"/>
          </p:nvPr>
        </p:nvSpPr>
        <p:spPr>
          <a:xfrm>
            <a:off x="950967" y="3669512"/>
            <a:ext cx="5144800" cy="12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33" name="Google Shape;33;p3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560567" y="3036767"/>
            <a:ext cx="47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1560567" y="2036833"/>
            <a:ext cx="1770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1560567" y="4271900"/>
            <a:ext cx="4112000" cy="8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39" name="Google Shape;39;p3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" name="Google Shape;42;p3"/>
          <p:cNvGrpSpPr/>
          <p:nvPr/>
        </p:nvGrpSpPr>
        <p:grpSpPr>
          <a:xfrm flipH="1">
            <a:off x="10731398" y="-687533"/>
            <a:ext cx="2177847" cy="2177847"/>
            <a:chOff x="-352502" y="-518687"/>
            <a:chExt cx="1633385" cy="1633385"/>
          </a:xfrm>
        </p:grpSpPr>
        <p:sp>
          <p:nvSpPr>
            <p:cNvPr id="43" name="Google Shape;43;p3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313968" y="4529034"/>
            <a:ext cx="1109633" cy="2084233"/>
            <a:chOff x="235475" y="3396775"/>
            <a:chExt cx="832225" cy="1563175"/>
          </a:xfrm>
        </p:grpSpPr>
        <p:grpSp>
          <p:nvGrpSpPr>
            <p:cNvPr id="47" name="Google Shape;47;p3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48" name="Google Shape;48;p3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3" name="Google Shape;53;p3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148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1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63" name="Google Shape;263;p21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5779051" y="2456351"/>
            <a:ext cx="5141200" cy="6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1"/>
          </p:nvPr>
        </p:nvSpPr>
        <p:spPr>
          <a:xfrm>
            <a:off x="5777233" y="3094117"/>
            <a:ext cx="5144800" cy="1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973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69" name="Google Shape;269;p22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1"/>
          </p:nvPr>
        </p:nvSpPr>
        <p:spPr>
          <a:xfrm>
            <a:off x="1807267" y="2502284"/>
            <a:ext cx="29616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2"/>
          </p:nvPr>
        </p:nvSpPr>
        <p:spPr>
          <a:xfrm>
            <a:off x="1391267" y="3018484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3"/>
          </p:nvPr>
        </p:nvSpPr>
        <p:spPr>
          <a:xfrm>
            <a:off x="7423133" y="4277185"/>
            <a:ext cx="2961600" cy="3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ubTitle" idx="4"/>
          </p:nvPr>
        </p:nvSpPr>
        <p:spPr>
          <a:xfrm>
            <a:off x="7423133" y="4793084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22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277" name="Google Shape;277;p22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2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2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2"/>
          <p:cNvGrpSpPr/>
          <p:nvPr/>
        </p:nvGrpSpPr>
        <p:grpSpPr>
          <a:xfrm flipH="1">
            <a:off x="10731398" y="-687533"/>
            <a:ext cx="2177847" cy="2177847"/>
            <a:chOff x="-352502" y="-518687"/>
            <a:chExt cx="1633385" cy="1633385"/>
          </a:xfrm>
        </p:grpSpPr>
        <p:sp>
          <p:nvSpPr>
            <p:cNvPr id="281" name="Google Shape;281;p22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2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2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493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3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286" name="Google Shape;286;p23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3"/>
          <p:cNvSpPr txBox="1">
            <a:spLocks noGrp="1"/>
          </p:cNvSpPr>
          <p:nvPr>
            <p:ph type="subTitle" idx="1"/>
          </p:nvPr>
        </p:nvSpPr>
        <p:spPr>
          <a:xfrm>
            <a:off x="4830476" y="4308933"/>
            <a:ext cx="2616000" cy="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2"/>
          </p:nvPr>
        </p:nvSpPr>
        <p:spPr>
          <a:xfrm>
            <a:off x="4068876" y="4861500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3"/>
          </p:nvPr>
        </p:nvSpPr>
        <p:spPr>
          <a:xfrm>
            <a:off x="4745524" y="2530813"/>
            <a:ext cx="26144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subTitle" idx="4"/>
          </p:nvPr>
        </p:nvSpPr>
        <p:spPr>
          <a:xfrm>
            <a:off x="4745524" y="3083017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ilita One"/>
              <a:buNone/>
              <a:defRPr sz="4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293" name="Google Shape;293;p23"/>
          <p:cNvGrpSpPr/>
          <p:nvPr/>
        </p:nvGrpSpPr>
        <p:grpSpPr>
          <a:xfrm>
            <a:off x="77067" y="4717734"/>
            <a:ext cx="1225300" cy="2006967"/>
            <a:chOff x="1448725" y="3830400"/>
            <a:chExt cx="918975" cy="1505225"/>
          </a:xfrm>
        </p:grpSpPr>
        <p:sp>
          <p:nvSpPr>
            <p:cNvPr id="294" name="Google Shape;294;p23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1563125" y="3941100"/>
              <a:ext cx="401350" cy="757950"/>
            </a:xfrm>
            <a:custGeom>
              <a:avLst/>
              <a:gdLst/>
              <a:ahLst/>
              <a:cxnLst/>
              <a:rect l="l" t="t" r="r" b="b"/>
              <a:pathLst>
                <a:path w="16054" h="30318" extrusionOk="0">
                  <a:moveTo>
                    <a:pt x="14668" y="1"/>
                  </a:moveTo>
                  <a:cubicBezTo>
                    <a:pt x="14598" y="1"/>
                    <a:pt x="14529" y="5"/>
                    <a:pt x="14461" y="14"/>
                  </a:cubicBezTo>
                  <a:cubicBezTo>
                    <a:pt x="13974" y="75"/>
                    <a:pt x="13531" y="319"/>
                    <a:pt x="13119" y="581"/>
                  </a:cubicBezTo>
                  <a:cubicBezTo>
                    <a:pt x="10067" y="2542"/>
                    <a:pt x="8090" y="5775"/>
                    <a:pt x="6424" y="8999"/>
                  </a:cubicBezTo>
                  <a:cubicBezTo>
                    <a:pt x="5295" y="11190"/>
                    <a:pt x="4260" y="13433"/>
                    <a:pt x="3359" y="15728"/>
                  </a:cubicBezTo>
                  <a:cubicBezTo>
                    <a:pt x="1831" y="19612"/>
                    <a:pt x="431" y="23869"/>
                    <a:pt x="81" y="28055"/>
                  </a:cubicBezTo>
                  <a:cubicBezTo>
                    <a:pt x="1" y="29022"/>
                    <a:pt x="17" y="30317"/>
                    <a:pt x="726" y="30317"/>
                  </a:cubicBezTo>
                  <a:cubicBezTo>
                    <a:pt x="941" y="30317"/>
                    <a:pt x="1220" y="30198"/>
                    <a:pt x="1579" y="29915"/>
                  </a:cubicBezTo>
                  <a:cubicBezTo>
                    <a:pt x="3048" y="28758"/>
                    <a:pt x="4103" y="27082"/>
                    <a:pt x="5057" y="25504"/>
                  </a:cubicBezTo>
                  <a:cubicBezTo>
                    <a:pt x="7639" y="21243"/>
                    <a:pt x="9849" y="16770"/>
                    <a:pt x="12056" y="12300"/>
                  </a:cubicBezTo>
                  <a:cubicBezTo>
                    <a:pt x="13693" y="8991"/>
                    <a:pt x="15346" y="5619"/>
                    <a:pt x="15928" y="1972"/>
                  </a:cubicBezTo>
                  <a:cubicBezTo>
                    <a:pt x="16008" y="1476"/>
                    <a:pt x="16053" y="923"/>
                    <a:pt x="15766" y="509"/>
                  </a:cubicBezTo>
                  <a:cubicBezTo>
                    <a:pt x="15527" y="164"/>
                    <a:pt x="15093" y="1"/>
                    <a:pt x="1466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1448725" y="3847875"/>
              <a:ext cx="232800" cy="826750"/>
            </a:xfrm>
            <a:custGeom>
              <a:avLst/>
              <a:gdLst/>
              <a:ahLst/>
              <a:cxnLst/>
              <a:rect l="l" t="t" r="r" b="b"/>
              <a:pathLst>
                <a:path w="9312" h="33070" extrusionOk="0">
                  <a:moveTo>
                    <a:pt x="7548" y="1"/>
                  </a:moveTo>
                  <a:cubicBezTo>
                    <a:pt x="7333" y="1"/>
                    <a:pt x="7114" y="47"/>
                    <a:pt x="6917" y="131"/>
                  </a:cubicBezTo>
                  <a:cubicBezTo>
                    <a:pt x="6466" y="323"/>
                    <a:pt x="6108" y="680"/>
                    <a:pt x="5784" y="1049"/>
                  </a:cubicBezTo>
                  <a:cubicBezTo>
                    <a:pt x="3389" y="3773"/>
                    <a:pt x="2379" y="7428"/>
                    <a:pt x="1666" y="10985"/>
                  </a:cubicBezTo>
                  <a:cubicBezTo>
                    <a:pt x="1182" y="13402"/>
                    <a:pt x="805" y="15841"/>
                    <a:pt x="572" y="18295"/>
                  </a:cubicBezTo>
                  <a:cubicBezTo>
                    <a:pt x="172" y="22454"/>
                    <a:pt x="0" y="26930"/>
                    <a:pt x="816" y="31052"/>
                  </a:cubicBezTo>
                  <a:cubicBezTo>
                    <a:pt x="989" y="31936"/>
                    <a:pt x="1322" y="33069"/>
                    <a:pt x="1916" y="33069"/>
                  </a:cubicBezTo>
                  <a:cubicBezTo>
                    <a:pt x="2155" y="33069"/>
                    <a:pt x="2436" y="32885"/>
                    <a:pt x="2766" y="32427"/>
                  </a:cubicBezTo>
                  <a:cubicBezTo>
                    <a:pt x="3860" y="30911"/>
                    <a:pt x="4413" y="29010"/>
                    <a:pt x="4897" y="27232"/>
                  </a:cubicBezTo>
                  <a:cubicBezTo>
                    <a:pt x="6204" y="22423"/>
                    <a:pt x="7097" y="17512"/>
                    <a:pt x="7988" y="12612"/>
                  </a:cubicBezTo>
                  <a:cubicBezTo>
                    <a:pt x="8650" y="8977"/>
                    <a:pt x="9312" y="5279"/>
                    <a:pt x="8867" y="1614"/>
                  </a:cubicBezTo>
                  <a:cubicBezTo>
                    <a:pt x="8806" y="1114"/>
                    <a:pt x="8699" y="569"/>
                    <a:pt x="8310" y="252"/>
                  </a:cubicBezTo>
                  <a:cubicBezTo>
                    <a:pt x="8097" y="78"/>
                    <a:pt x="7825" y="1"/>
                    <a:pt x="754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1495575" y="3943675"/>
              <a:ext cx="713650" cy="1385675"/>
            </a:xfrm>
            <a:custGeom>
              <a:avLst/>
              <a:gdLst/>
              <a:ahLst/>
              <a:cxnLst/>
              <a:rect l="l" t="t" r="r" b="b"/>
              <a:pathLst>
                <a:path w="28546" h="55427" extrusionOk="0">
                  <a:moveTo>
                    <a:pt x="26649" y="1"/>
                  </a:moveTo>
                  <a:cubicBezTo>
                    <a:pt x="23254" y="5938"/>
                    <a:pt x="14606" y="7288"/>
                    <a:pt x="11349" y="13301"/>
                  </a:cubicBezTo>
                  <a:cubicBezTo>
                    <a:pt x="10064" y="15676"/>
                    <a:pt x="9810" y="18487"/>
                    <a:pt x="8614" y="20908"/>
                  </a:cubicBezTo>
                  <a:cubicBezTo>
                    <a:pt x="6661" y="24866"/>
                    <a:pt x="2328" y="27522"/>
                    <a:pt x="1275" y="31810"/>
                  </a:cubicBezTo>
                  <a:cubicBezTo>
                    <a:pt x="886" y="33385"/>
                    <a:pt x="1224" y="34944"/>
                    <a:pt x="999" y="36509"/>
                  </a:cubicBezTo>
                  <a:cubicBezTo>
                    <a:pt x="841" y="37599"/>
                    <a:pt x="421" y="38605"/>
                    <a:pt x="312" y="39718"/>
                  </a:cubicBezTo>
                  <a:cubicBezTo>
                    <a:pt x="1" y="42863"/>
                    <a:pt x="728" y="46026"/>
                    <a:pt x="1425" y="49072"/>
                  </a:cubicBezTo>
                  <a:cubicBezTo>
                    <a:pt x="1701" y="50289"/>
                    <a:pt x="1992" y="51537"/>
                    <a:pt x="2674" y="52582"/>
                  </a:cubicBezTo>
                  <a:cubicBezTo>
                    <a:pt x="3777" y="54264"/>
                    <a:pt x="5784" y="55198"/>
                    <a:pt x="7786" y="55385"/>
                  </a:cubicBezTo>
                  <a:cubicBezTo>
                    <a:pt x="8086" y="55413"/>
                    <a:pt x="8385" y="55426"/>
                    <a:pt x="8685" y="55426"/>
                  </a:cubicBezTo>
                  <a:cubicBezTo>
                    <a:pt x="10387" y="55426"/>
                    <a:pt x="12080" y="54997"/>
                    <a:pt x="13701" y="54450"/>
                  </a:cubicBezTo>
                  <a:cubicBezTo>
                    <a:pt x="15180" y="53950"/>
                    <a:pt x="16643" y="53340"/>
                    <a:pt x="17895" y="52408"/>
                  </a:cubicBezTo>
                  <a:cubicBezTo>
                    <a:pt x="21027" y="50074"/>
                    <a:pt x="22428" y="46087"/>
                    <a:pt x="23176" y="42256"/>
                  </a:cubicBezTo>
                  <a:cubicBezTo>
                    <a:pt x="23979" y="38138"/>
                    <a:pt x="24227" y="33912"/>
                    <a:pt x="23916" y="29728"/>
                  </a:cubicBezTo>
                  <a:cubicBezTo>
                    <a:pt x="23682" y="26616"/>
                    <a:pt x="23145" y="23434"/>
                    <a:pt x="23947" y="20421"/>
                  </a:cubicBezTo>
                  <a:cubicBezTo>
                    <a:pt x="24666" y="17704"/>
                    <a:pt x="26419" y="15362"/>
                    <a:pt x="27263" y="12678"/>
                  </a:cubicBezTo>
                  <a:cubicBezTo>
                    <a:pt x="28546" y="8591"/>
                    <a:pt x="27602" y="4176"/>
                    <a:pt x="26649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618100" y="4096725"/>
              <a:ext cx="489200" cy="1238900"/>
            </a:xfrm>
            <a:custGeom>
              <a:avLst/>
              <a:gdLst/>
              <a:ahLst/>
              <a:cxnLst/>
              <a:rect l="l" t="t" r="r" b="b"/>
              <a:pathLst>
                <a:path w="19568" h="49556" extrusionOk="0">
                  <a:moveTo>
                    <a:pt x="19568" y="0"/>
                  </a:moveTo>
                  <a:cubicBezTo>
                    <a:pt x="19044" y="1605"/>
                    <a:pt x="18265" y="3115"/>
                    <a:pt x="17349" y="4528"/>
                  </a:cubicBezTo>
                  <a:cubicBezTo>
                    <a:pt x="15376" y="7610"/>
                    <a:pt x="12852" y="10324"/>
                    <a:pt x="10957" y="13479"/>
                  </a:cubicBezTo>
                  <a:cubicBezTo>
                    <a:pt x="10220" y="14706"/>
                    <a:pt x="9591" y="16007"/>
                    <a:pt x="9132" y="17364"/>
                  </a:cubicBezTo>
                  <a:cubicBezTo>
                    <a:pt x="8677" y="18716"/>
                    <a:pt x="8361" y="20119"/>
                    <a:pt x="8120" y="21523"/>
                  </a:cubicBezTo>
                  <a:cubicBezTo>
                    <a:pt x="7798" y="23414"/>
                    <a:pt x="7577" y="25489"/>
                    <a:pt x="7308" y="27392"/>
                  </a:cubicBezTo>
                  <a:cubicBezTo>
                    <a:pt x="6388" y="34032"/>
                    <a:pt x="5053" y="40766"/>
                    <a:pt x="1785" y="46689"/>
                  </a:cubicBezTo>
                  <a:lnTo>
                    <a:pt x="1684" y="46874"/>
                  </a:lnTo>
                  <a:cubicBezTo>
                    <a:pt x="1652" y="46935"/>
                    <a:pt x="1615" y="46995"/>
                    <a:pt x="1580" y="47056"/>
                  </a:cubicBezTo>
                  <a:cubicBezTo>
                    <a:pt x="1506" y="47185"/>
                    <a:pt x="1336" y="47478"/>
                    <a:pt x="1262" y="47603"/>
                  </a:cubicBezTo>
                  <a:cubicBezTo>
                    <a:pt x="1137" y="47806"/>
                    <a:pt x="945" y="48126"/>
                    <a:pt x="820" y="48322"/>
                  </a:cubicBezTo>
                  <a:cubicBezTo>
                    <a:pt x="730" y="48462"/>
                    <a:pt x="574" y="48701"/>
                    <a:pt x="476" y="48855"/>
                  </a:cubicBezTo>
                  <a:cubicBezTo>
                    <a:pt x="328" y="49078"/>
                    <a:pt x="154" y="49322"/>
                    <a:pt x="0" y="49556"/>
                  </a:cubicBezTo>
                  <a:cubicBezTo>
                    <a:pt x="291" y="49193"/>
                    <a:pt x="631" y="48752"/>
                    <a:pt x="904" y="48382"/>
                  </a:cubicBezTo>
                  <a:cubicBezTo>
                    <a:pt x="1943" y="46950"/>
                    <a:pt x="2840" y="45417"/>
                    <a:pt x="3610" y="43825"/>
                  </a:cubicBezTo>
                  <a:cubicBezTo>
                    <a:pt x="6079" y="38712"/>
                    <a:pt x="7255" y="33088"/>
                    <a:pt x="8066" y="27501"/>
                  </a:cubicBezTo>
                  <a:cubicBezTo>
                    <a:pt x="8298" y="25907"/>
                    <a:pt x="8509" y="24065"/>
                    <a:pt x="8749" y="22477"/>
                  </a:cubicBezTo>
                  <a:cubicBezTo>
                    <a:pt x="8945" y="21174"/>
                    <a:pt x="9185" y="19863"/>
                    <a:pt x="9533" y="18591"/>
                  </a:cubicBezTo>
                  <a:cubicBezTo>
                    <a:pt x="9701" y="17991"/>
                    <a:pt x="9886" y="17394"/>
                    <a:pt x="10105" y="16812"/>
                  </a:cubicBezTo>
                  <a:cubicBezTo>
                    <a:pt x="10418" y="15972"/>
                    <a:pt x="10803" y="15153"/>
                    <a:pt x="11230" y="14362"/>
                  </a:cubicBezTo>
                  <a:cubicBezTo>
                    <a:pt x="13076" y="10961"/>
                    <a:pt x="15677" y="8050"/>
                    <a:pt x="17611" y="4684"/>
                  </a:cubicBezTo>
                  <a:cubicBezTo>
                    <a:pt x="18456" y="3217"/>
                    <a:pt x="19164" y="1648"/>
                    <a:pt x="19568" y="0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1817175" y="4823675"/>
              <a:ext cx="550525" cy="480500"/>
            </a:xfrm>
            <a:custGeom>
              <a:avLst/>
              <a:gdLst/>
              <a:ahLst/>
              <a:cxnLst/>
              <a:rect l="l" t="t" r="r" b="b"/>
              <a:pathLst>
                <a:path w="22021" h="19220" extrusionOk="0">
                  <a:moveTo>
                    <a:pt x="8374" y="1"/>
                  </a:moveTo>
                  <a:cubicBezTo>
                    <a:pt x="7497" y="1"/>
                    <a:pt x="6512" y="414"/>
                    <a:pt x="5721" y="933"/>
                  </a:cubicBezTo>
                  <a:cubicBezTo>
                    <a:pt x="1466" y="3713"/>
                    <a:pt x="1" y="9507"/>
                    <a:pt x="2244" y="14044"/>
                  </a:cubicBezTo>
                  <a:cubicBezTo>
                    <a:pt x="3787" y="17163"/>
                    <a:pt x="7006" y="19068"/>
                    <a:pt x="10445" y="19211"/>
                  </a:cubicBezTo>
                  <a:cubicBezTo>
                    <a:pt x="10578" y="19217"/>
                    <a:pt x="10709" y="19220"/>
                    <a:pt x="10840" y="19220"/>
                  </a:cubicBezTo>
                  <a:cubicBezTo>
                    <a:pt x="13392" y="19220"/>
                    <a:pt x="15646" y="18150"/>
                    <a:pt x="17585" y="16552"/>
                  </a:cubicBezTo>
                  <a:cubicBezTo>
                    <a:pt x="18968" y="15409"/>
                    <a:pt x="19788" y="13668"/>
                    <a:pt x="20736" y="12170"/>
                  </a:cubicBezTo>
                  <a:cubicBezTo>
                    <a:pt x="21146" y="11525"/>
                    <a:pt x="21560" y="10871"/>
                    <a:pt x="21781" y="10142"/>
                  </a:cubicBezTo>
                  <a:cubicBezTo>
                    <a:pt x="22004" y="9412"/>
                    <a:pt x="22021" y="8585"/>
                    <a:pt x="21648" y="7919"/>
                  </a:cubicBezTo>
                  <a:cubicBezTo>
                    <a:pt x="21519" y="7691"/>
                    <a:pt x="21349" y="7509"/>
                    <a:pt x="21150" y="7364"/>
                  </a:cubicBezTo>
                  <a:cubicBezTo>
                    <a:pt x="20712" y="7048"/>
                    <a:pt x="20131" y="6918"/>
                    <a:pt x="19571" y="6918"/>
                  </a:cubicBezTo>
                  <a:cubicBezTo>
                    <a:pt x="19302" y="6918"/>
                    <a:pt x="19039" y="6948"/>
                    <a:pt x="18798" y="7001"/>
                  </a:cubicBezTo>
                  <a:cubicBezTo>
                    <a:pt x="18440" y="7081"/>
                    <a:pt x="18051" y="7185"/>
                    <a:pt x="17689" y="7185"/>
                  </a:cubicBezTo>
                  <a:cubicBezTo>
                    <a:pt x="17429" y="7185"/>
                    <a:pt x="17183" y="7132"/>
                    <a:pt x="16971" y="6978"/>
                  </a:cubicBezTo>
                  <a:cubicBezTo>
                    <a:pt x="16262" y="6464"/>
                    <a:pt x="16551" y="5335"/>
                    <a:pt x="16194" y="4536"/>
                  </a:cubicBezTo>
                  <a:cubicBezTo>
                    <a:pt x="15834" y="3727"/>
                    <a:pt x="15059" y="3436"/>
                    <a:pt x="14229" y="3375"/>
                  </a:cubicBezTo>
                  <a:lnTo>
                    <a:pt x="14236" y="3360"/>
                  </a:lnTo>
                  <a:cubicBezTo>
                    <a:pt x="14023" y="3338"/>
                    <a:pt x="13809" y="3331"/>
                    <a:pt x="13595" y="3331"/>
                  </a:cubicBezTo>
                  <a:cubicBezTo>
                    <a:pt x="13201" y="3331"/>
                    <a:pt x="12805" y="3355"/>
                    <a:pt x="12410" y="3355"/>
                  </a:cubicBezTo>
                  <a:cubicBezTo>
                    <a:pt x="12331" y="3355"/>
                    <a:pt x="12253" y="3354"/>
                    <a:pt x="12175" y="3352"/>
                  </a:cubicBezTo>
                  <a:cubicBezTo>
                    <a:pt x="11668" y="3338"/>
                    <a:pt x="11111" y="3237"/>
                    <a:pt x="10802" y="2838"/>
                  </a:cubicBezTo>
                  <a:cubicBezTo>
                    <a:pt x="10542" y="2504"/>
                    <a:pt x="10527" y="2051"/>
                    <a:pt x="10413" y="1648"/>
                  </a:cubicBezTo>
                  <a:cubicBezTo>
                    <a:pt x="10065" y="438"/>
                    <a:pt x="9276" y="1"/>
                    <a:pt x="8374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" name="Google Shape;303;p23"/>
          <p:cNvGrpSpPr/>
          <p:nvPr/>
        </p:nvGrpSpPr>
        <p:grpSpPr>
          <a:xfrm>
            <a:off x="10957268" y="4630634"/>
            <a:ext cx="1109633" cy="2084233"/>
            <a:chOff x="235475" y="3396775"/>
            <a:chExt cx="832225" cy="1563175"/>
          </a:xfrm>
        </p:grpSpPr>
        <p:grpSp>
          <p:nvGrpSpPr>
            <p:cNvPr id="304" name="Google Shape;304;p23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305" name="Google Shape;305;p23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306" name="Google Shape;306;p23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23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23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9" name="Google Shape;309;p23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10" name="Google Shape;310;p23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3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8217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3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4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320" name="Google Shape;320;p24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2" name="Google Shape;322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1"/>
          </p:nvPr>
        </p:nvSpPr>
        <p:spPr>
          <a:xfrm>
            <a:off x="1228567" y="3397500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subTitle" idx="2"/>
          </p:nvPr>
        </p:nvSpPr>
        <p:spPr>
          <a:xfrm>
            <a:off x="943767" y="4093900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3"/>
          </p:nvPr>
        </p:nvSpPr>
        <p:spPr>
          <a:xfrm>
            <a:off x="4692000" y="3397500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4"/>
          </p:nvPr>
        </p:nvSpPr>
        <p:spPr>
          <a:xfrm>
            <a:off x="4407200" y="4093900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5"/>
          </p:nvPr>
        </p:nvSpPr>
        <p:spPr>
          <a:xfrm>
            <a:off x="8155433" y="3397500"/>
            <a:ext cx="28080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6"/>
          </p:nvPr>
        </p:nvSpPr>
        <p:spPr>
          <a:xfrm>
            <a:off x="7870633" y="4093900"/>
            <a:ext cx="3377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10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3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5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331" name="Google Shape;331;p25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subTitle" idx="1"/>
          </p:nvPr>
        </p:nvSpPr>
        <p:spPr>
          <a:xfrm>
            <a:off x="1671371" y="2557167"/>
            <a:ext cx="21600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subTitle" idx="2"/>
          </p:nvPr>
        </p:nvSpPr>
        <p:spPr>
          <a:xfrm>
            <a:off x="1185821" y="2956800"/>
            <a:ext cx="2640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5"/>
          <p:cNvSpPr txBox="1">
            <a:spLocks noGrp="1"/>
          </p:cNvSpPr>
          <p:nvPr>
            <p:ph type="subTitle" idx="3"/>
          </p:nvPr>
        </p:nvSpPr>
        <p:spPr>
          <a:xfrm>
            <a:off x="8366179" y="2557167"/>
            <a:ext cx="21600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subTitle" idx="4"/>
          </p:nvPr>
        </p:nvSpPr>
        <p:spPr>
          <a:xfrm>
            <a:off x="8366179" y="2956800"/>
            <a:ext cx="2640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5"/>
          </p:nvPr>
        </p:nvSpPr>
        <p:spPr>
          <a:xfrm>
            <a:off x="1671371" y="4781567"/>
            <a:ext cx="21600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6"/>
          </p:nvPr>
        </p:nvSpPr>
        <p:spPr>
          <a:xfrm>
            <a:off x="1185821" y="5180867"/>
            <a:ext cx="2640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7"/>
          </p:nvPr>
        </p:nvSpPr>
        <p:spPr>
          <a:xfrm>
            <a:off x="8366179" y="4781567"/>
            <a:ext cx="21600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8"/>
          </p:nvPr>
        </p:nvSpPr>
        <p:spPr>
          <a:xfrm>
            <a:off x="8366179" y="5180867"/>
            <a:ext cx="2640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2" name="Google Shape;342;p25"/>
          <p:cNvGrpSpPr/>
          <p:nvPr/>
        </p:nvGrpSpPr>
        <p:grpSpPr>
          <a:xfrm>
            <a:off x="220251" y="4591001"/>
            <a:ext cx="1225300" cy="2006967"/>
            <a:chOff x="1448725" y="3830400"/>
            <a:chExt cx="918975" cy="1505225"/>
          </a:xfrm>
        </p:grpSpPr>
        <p:sp>
          <p:nvSpPr>
            <p:cNvPr id="343" name="Google Shape;343;p25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1563125" y="3941100"/>
              <a:ext cx="401350" cy="757950"/>
            </a:xfrm>
            <a:custGeom>
              <a:avLst/>
              <a:gdLst/>
              <a:ahLst/>
              <a:cxnLst/>
              <a:rect l="l" t="t" r="r" b="b"/>
              <a:pathLst>
                <a:path w="16054" h="30318" extrusionOk="0">
                  <a:moveTo>
                    <a:pt x="14668" y="1"/>
                  </a:moveTo>
                  <a:cubicBezTo>
                    <a:pt x="14598" y="1"/>
                    <a:pt x="14529" y="5"/>
                    <a:pt x="14461" y="14"/>
                  </a:cubicBezTo>
                  <a:cubicBezTo>
                    <a:pt x="13974" y="75"/>
                    <a:pt x="13531" y="319"/>
                    <a:pt x="13119" y="581"/>
                  </a:cubicBezTo>
                  <a:cubicBezTo>
                    <a:pt x="10067" y="2542"/>
                    <a:pt x="8090" y="5775"/>
                    <a:pt x="6424" y="8999"/>
                  </a:cubicBezTo>
                  <a:cubicBezTo>
                    <a:pt x="5295" y="11190"/>
                    <a:pt x="4260" y="13433"/>
                    <a:pt x="3359" y="15728"/>
                  </a:cubicBezTo>
                  <a:cubicBezTo>
                    <a:pt x="1831" y="19612"/>
                    <a:pt x="431" y="23869"/>
                    <a:pt x="81" y="28055"/>
                  </a:cubicBezTo>
                  <a:cubicBezTo>
                    <a:pt x="1" y="29022"/>
                    <a:pt x="17" y="30317"/>
                    <a:pt x="726" y="30317"/>
                  </a:cubicBezTo>
                  <a:cubicBezTo>
                    <a:pt x="941" y="30317"/>
                    <a:pt x="1220" y="30198"/>
                    <a:pt x="1579" y="29915"/>
                  </a:cubicBezTo>
                  <a:cubicBezTo>
                    <a:pt x="3048" y="28758"/>
                    <a:pt x="4103" y="27082"/>
                    <a:pt x="5057" y="25504"/>
                  </a:cubicBezTo>
                  <a:cubicBezTo>
                    <a:pt x="7639" y="21243"/>
                    <a:pt x="9849" y="16770"/>
                    <a:pt x="12056" y="12300"/>
                  </a:cubicBezTo>
                  <a:cubicBezTo>
                    <a:pt x="13693" y="8991"/>
                    <a:pt x="15346" y="5619"/>
                    <a:pt x="15928" y="1972"/>
                  </a:cubicBezTo>
                  <a:cubicBezTo>
                    <a:pt x="16008" y="1476"/>
                    <a:pt x="16053" y="923"/>
                    <a:pt x="15766" y="509"/>
                  </a:cubicBezTo>
                  <a:cubicBezTo>
                    <a:pt x="15527" y="164"/>
                    <a:pt x="15093" y="1"/>
                    <a:pt x="1466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1448725" y="3847875"/>
              <a:ext cx="232800" cy="826750"/>
            </a:xfrm>
            <a:custGeom>
              <a:avLst/>
              <a:gdLst/>
              <a:ahLst/>
              <a:cxnLst/>
              <a:rect l="l" t="t" r="r" b="b"/>
              <a:pathLst>
                <a:path w="9312" h="33070" extrusionOk="0">
                  <a:moveTo>
                    <a:pt x="7548" y="1"/>
                  </a:moveTo>
                  <a:cubicBezTo>
                    <a:pt x="7333" y="1"/>
                    <a:pt x="7114" y="47"/>
                    <a:pt x="6917" y="131"/>
                  </a:cubicBezTo>
                  <a:cubicBezTo>
                    <a:pt x="6466" y="323"/>
                    <a:pt x="6108" y="680"/>
                    <a:pt x="5784" y="1049"/>
                  </a:cubicBezTo>
                  <a:cubicBezTo>
                    <a:pt x="3389" y="3773"/>
                    <a:pt x="2379" y="7428"/>
                    <a:pt x="1666" y="10985"/>
                  </a:cubicBezTo>
                  <a:cubicBezTo>
                    <a:pt x="1182" y="13402"/>
                    <a:pt x="805" y="15841"/>
                    <a:pt x="572" y="18295"/>
                  </a:cubicBezTo>
                  <a:cubicBezTo>
                    <a:pt x="172" y="22454"/>
                    <a:pt x="0" y="26930"/>
                    <a:pt x="816" y="31052"/>
                  </a:cubicBezTo>
                  <a:cubicBezTo>
                    <a:pt x="989" y="31936"/>
                    <a:pt x="1322" y="33069"/>
                    <a:pt x="1916" y="33069"/>
                  </a:cubicBezTo>
                  <a:cubicBezTo>
                    <a:pt x="2155" y="33069"/>
                    <a:pt x="2436" y="32885"/>
                    <a:pt x="2766" y="32427"/>
                  </a:cubicBezTo>
                  <a:cubicBezTo>
                    <a:pt x="3860" y="30911"/>
                    <a:pt x="4413" y="29010"/>
                    <a:pt x="4897" y="27232"/>
                  </a:cubicBezTo>
                  <a:cubicBezTo>
                    <a:pt x="6204" y="22423"/>
                    <a:pt x="7097" y="17512"/>
                    <a:pt x="7988" y="12612"/>
                  </a:cubicBezTo>
                  <a:cubicBezTo>
                    <a:pt x="8650" y="8977"/>
                    <a:pt x="9312" y="5279"/>
                    <a:pt x="8867" y="1614"/>
                  </a:cubicBezTo>
                  <a:cubicBezTo>
                    <a:pt x="8806" y="1114"/>
                    <a:pt x="8699" y="569"/>
                    <a:pt x="8310" y="252"/>
                  </a:cubicBezTo>
                  <a:cubicBezTo>
                    <a:pt x="8097" y="78"/>
                    <a:pt x="7825" y="1"/>
                    <a:pt x="754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1495575" y="3943675"/>
              <a:ext cx="713650" cy="1385675"/>
            </a:xfrm>
            <a:custGeom>
              <a:avLst/>
              <a:gdLst/>
              <a:ahLst/>
              <a:cxnLst/>
              <a:rect l="l" t="t" r="r" b="b"/>
              <a:pathLst>
                <a:path w="28546" h="55427" extrusionOk="0">
                  <a:moveTo>
                    <a:pt x="26649" y="1"/>
                  </a:moveTo>
                  <a:cubicBezTo>
                    <a:pt x="23254" y="5938"/>
                    <a:pt x="14606" y="7288"/>
                    <a:pt x="11349" y="13301"/>
                  </a:cubicBezTo>
                  <a:cubicBezTo>
                    <a:pt x="10064" y="15676"/>
                    <a:pt x="9810" y="18487"/>
                    <a:pt x="8614" y="20908"/>
                  </a:cubicBezTo>
                  <a:cubicBezTo>
                    <a:pt x="6661" y="24866"/>
                    <a:pt x="2328" y="27522"/>
                    <a:pt x="1275" y="31810"/>
                  </a:cubicBezTo>
                  <a:cubicBezTo>
                    <a:pt x="886" y="33385"/>
                    <a:pt x="1224" y="34944"/>
                    <a:pt x="999" y="36509"/>
                  </a:cubicBezTo>
                  <a:cubicBezTo>
                    <a:pt x="841" y="37599"/>
                    <a:pt x="421" y="38605"/>
                    <a:pt x="312" y="39718"/>
                  </a:cubicBezTo>
                  <a:cubicBezTo>
                    <a:pt x="1" y="42863"/>
                    <a:pt x="728" y="46026"/>
                    <a:pt x="1425" y="49072"/>
                  </a:cubicBezTo>
                  <a:cubicBezTo>
                    <a:pt x="1701" y="50289"/>
                    <a:pt x="1992" y="51537"/>
                    <a:pt x="2674" y="52582"/>
                  </a:cubicBezTo>
                  <a:cubicBezTo>
                    <a:pt x="3777" y="54264"/>
                    <a:pt x="5784" y="55198"/>
                    <a:pt x="7786" y="55385"/>
                  </a:cubicBezTo>
                  <a:cubicBezTo>
                    <a:pt x="8086" y="55413"/>
                    <a:pt x="8385" y="55426"/>
                    <a:pt x="8685" y="55426"/>
                  </a:cubicBezTo>
                  <a:cubicBezTo>
                    <a:pt x="10387" y="55426"/>
                    <a:pt x="12080" y="54997"/>
                    <a:pt x="13701" y="54450"/>
                  </a:cubicBezTo>
                  <a:cubicBezTo>
                    <a:pt x="15180" y="53950"/>
                    <a:pt x="16643" y="53340"/>
                    <a:pt x="17895" y="52408"/>
                  </a:cubicBezTo>
                  <a:cubicBezTo>
                    <a:pt x="21027" y="50074"/>
                    <a:pt x="22428" y="46087"/>
                    <a:pt x="23176" y="42256"/>
                  </a:cubicBezTo>
                  <a:cubicBezTo>
                    <a:pt x="23979" y="38138"/>
                    <a:pt x="24227" y="33912"/>
                    <a:pt x="23916" y="29728"/>
                  </a:cubicBezTo>
                  <a:cubicBezTo>
                    <a:pt x="23682" y="26616"/>
                    <a:pt x="23145" y="23434"/>
                    <a:pt x="23947" y="20421"/>
                  </a:cubicBezTo>
                  <a:cubicBezTo>
                    <a:pt x="24666" y="17704"/>
                    <a:pt x="26419" y="15362"/>
                    <a:pt x="27263" y="12678"/>
                  </a:cubicBezTo>
                  <a:cubicBezTo>
                    <a:pt x="28546" y="8591"/>
                    <a:pt x="27602" y="4176"/>
                    <a:pt x="26649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1618100" y="4096725"/>
              <a:ext cx="489200" cy="1238900"/>
            </a:xfrm>
            <a:custGeom>
              <a:avLst/>
              <a:gdLst/>
              <a:ahLst/>
              <a:cxnLst/>
              <a:rect l="l" t="t" r="r" b="b"/>
              <a:pathLst>
                <a:path w="19568" h="49556" extrusionOk="0">
                  <a:moveTo>
                    <a:pt x="19568" y="0"/>
                  </a:moveTo>
                  <a:cubicBezTo>
                    <a:pt x="19044" y="1605"/>
                    <a:pt x="18265" y="3115"/>
                    <a:pt x="17349" y="4528"/>
                  </a:cubicBezTo>
                  <a:cubicBezTo>
                    <a:pt x="15376" y="7610"/>
                    <a:pt x="12852" y="10324"/>
                    <a:pt x="10957" y="13479"/>
                  </a:cubicBezTo>
                  <a:cubicBezTo>
                    <a:pt x="10220" y="14706"/>
                    <a:pt x="9591" y="16007"/>
                    <a:pt x="9132" y="17364"/>
                  </a:cubicBezTo>
                  <a:cubicBezTo>
                    <a:pt x="8677" y="18716"/>
                    <a:pt x="8361" y="20119"/>
                    <a:pt x="8120" y="21523"/>
                  </a:cubicBezTo>
                  <a:cubicBezTo>
                    <a:pt x="7798" y="23414"/>
                    <a:pt x="7577" y="25489"/>
                    <a:pt x="7308" y="27392"/>
                  </a:cubicBezTo>
                  <a:cubicBezTo>
                    <a:pt x="6388" y="34032"/>
                    <a:pt x="5053" y="40766"/>
                    <a:pt x="1785" y="46689"/>
                  </a:cubicBezTo>
                  <a:lnTo>
                    <a:pt x="1684" y="46874"/>
                  </a:lnTo>
                  <a:cubicBezTo>
                    <a:pt x="1652" y="46935"/>
                    <a:pt x="1615" y="46995"/>
                    <a:pt x="1580" y="47056"/>
                  </a:cubicBezTo>
                  <a:cubicBezTo>
                    <a:pt x="1506" y="47185"/>
                    <a:pt x="1336" y="47478"/>
                    <a:pt x="1262" y="47603"/>
                  </a:cubicBezTo>
                  <a:cubicBezTo>
                    <a:pt x="1137" y="47806"/>
                    <a:pt x="945" y="48126"/>
                    <a:pt x="820" y="48322"/>
                  </a:cubicBezTo>
                  <a:cubicBezTo>
                    <a:pt x="730" y="48462"/>
                    <a:pt x="574" y="48701"/>
                    <a:pt x="476" y="48855"/>
                  </a:cubicBezTo>
                  <a:cubicBezTo>
                    <a:pt x="328" y="49078"/>
                    <a:pt x="154" y="49322"/>
                    <a:pt x="0" y="49556"/>
                  </a:cubicBezTo>
                  <a:cubicBezTo>
                    <a:pt x="291" y="49193"/>
                    <a:pt x="631" y="48752"/>
                    <a:pt x="904" y="48382"/>
                  </a:cubicBezTo>
                  <a:cubicBezTo>
                    <a:pt x="1943" y="46950"/>
                    <a:pt x="2840" y="45417"/>
                    <a:pt x="3610" y="43825"/>
                  </a:cubicBezTo>
                  <a:cubicBezTo>
                    <a:pt x="6079" y="38712"/>
                    <a:pt x="7255" y="33088"/>
                    <a:pt x="8066" y="27501"/>
                  </a:cubicBezTo>
                  <a:cubicBezTo>
                    <a:pt x="8298" y="25907"/>
                    <a:pt x="8509" y="24065"/>
                    <a:pt x="8749" y="22477"/>
                  </a:cubicBezTo>
                  <a:cubicBezTo>
                    <a:pt x="8945" y="21174"/>
                    <a:pt x="9185" y="19863"/>
                    <a:pt x="9533" y="18591"/>
                  </a:cubicBezTo>
                  <a:cubicBezTo>
                    <a:pt x="9701" y="17991"/>
                    <a:pt x="9886" y="17394"/>
                    <a:pt x="10105" y="16812"/>
                  </a:cubicBezTo>
                  <a:cubicBezTo>
                    <a:pt x="10418" y="15972"/>
                    <a:pt x="10803" y="15153"/>
                    <a:pt x="11230" y="14362"/>
                  </a:cubicBezTo>
                  <a:cubicBezTo>
                    <a:pt x="13076" y="10961"/>
                    <a:pt x="15677" y="8050"/>
                    <a:pt x="17611" y="4684"/>
                  </a:cubicBezTo>
                  <a:cubicBezTo>
                    <a:pt x="18456" y="3217"/>
                    <a:pt x="19164" y="1648"/>
                    <a:pt x="19568" y="0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817175" y="4823675"/>
              <a:ext cx="550525" cy="480500"/>
            </a:xfrm>
            <a:custGeom>
              <a:avLst/>
              <a:gdLst/>
              <a:ahLst/>
              <a:cxnLst/>
              <a:rect l="l" t="t" r="r" b="b"/>
              <a:pathLst>
                <a:path w="22021" h="19220" extrusionOk="0">
                  <a:moveTo>
                    <a:pt x="8374" y="1"/>
                  </a:moveTo>
                  <a:cubicBezTo>
                    <a:pt x="7497" y="1"/>
                    <a:pt x="6512" y="414"/>
                    <a:pt x="5721" y="933"/>
                  </a:cubicBezTo>
                  <a:cubicBezTo>
                    <a:pt x="1466" y="3713"/>
                    <a:pt x="1" y="9507"/>
                    <a:pt x="2244" y="14044"/>
                  </a:cubicBezTo>
                  <a:cubicBezTo>
                    <a:pt x="3787" y="17163"/>
                    <a:pt x="7006" y="19068"/>
                    <a:pt x="10445" y="19211"/>
                  </a:cubicBezTo>
                  <a:cubicBezTo>
                    <a:pt x="10578" y="19217"/>
                    <a:pt x="10709" y="19220"/>
                    <a:pt x="10840" y="19220"/>
                  </a:cubicBezTo>
                  <a:cubicBezTo>
                    <a:pt x="13392" y="19220"/>
                    <a:pt x="15646" y="18150"/>
                    <a:pt x="17585" y="16552"/>
                  </a:cubicBezTo>
                  <a:cubicBezTo>
                    <a:pt x="18968" y="15409"/>
                    <a:pt x="19788" y="13668"/>
                    <a:pt x="20736" y="12170"/>
                  </a:cubicBezTo>
                  <a:cubicBezTo>
                    <a:pt x="21146" y="11525"/>
                    <a:pt x="21560" y="10871"/>
                    <a:pt x="21781" y="10142"/>
                  </a:cubicBezTo>
                  <a:cubicBezTo>
                    <a:pt x="22004" y="9412"/>
                    <a:pt x="22021" y="8585"/>
                    <a:pt x="21648" y="7919"/>
                  </a:cubicBezTo>
                  <a:cubicBezTo>
                    <a:pt x="21519" y="7691"/>
                    <a:pt x="21349" y="7509"/>
                    <a:pt x="21150" y="7364"/>
                  </a:cubicBezTo>
                  <a:cubicBezTo>
                    <a:pt x="20712" y="7048"/>
                    <a:pt x="20131" y="6918"/>
                    <a:pt x="19571" y="6918"/>
                  </a:cubicBezTo>
                  <a:cubicBezTo>
                    <a:pt x="19302" y="6918"/>
                    <a:pt x="19039" y="6948"/>
                    <a:pt x="18798" y="7001"/>
                  </a:cubicBezTo>
                  <a:cubicBezTo>
                    <a:pt x="18440" y="7081"/>
                    <a:pt x="18051" y="7185"/>
                    <a:pt x="17689" y="7185"/>
                  </a:cubicBezTo>
                  <a:cubicBezTo>
                    <a:pt x="17429" y="7185"/>
                    <a:pt x="17183" y="7132"/>
                    <a:pt x="16971" y="6978"/>
                  </a:cubicBezTo>
                  <a:cubicBezTo>
                    <a:pt x="16262" y="6464"/>
                    <a:pt x="16551" y="5335"/>
                    <a:pt x="16194" y="4536"/>
                  </a:cubicBezTo>
                  <a:cubicBezTo>
                    <a:pt x="15834" y="3727"/>
                    <a:pt x="15059" y="3436"/>
                    <a:pt x="14229" y="3375"/>
                  </a:cubicBezTo>
                  <a:lnTo>
                    <a:pt x="14236" y="3360"/>
                  </a:lnTo>
                  <a:cubicBezTo>
                    <a:pt x="14023" y="3338"/>
                    <a:pt x="13809" y="3331"/>
                    <a:pt x="13595" y="3331"/>
                  </a:cubicBezTo>
                  <a:cubicBezTo>
                    <a:pt x="13201" y="3331"/>
                    <a:pt x="12805" y="3355"/>
                    <a:pt x="12410" y="3355"/>
                  </a:cubicBezTo>
                  <a:cubicBezTo>
                    <a:pt x="12331" y="3355"/>
                    <a:pt x="12253" y="3354"/>
                    <a:pt x="12175" y="3352"/>
                  </a:cubicBezTo>
                  <a:cubicBezTo>
                    <a:pt x="11668" y="3338"/>
                    <a:pt x="11111" y="3237"/>
                    <a:pt x="10802" y="2838"/>
                  </a:cubicBezTo>
                  <a:cubicBezTo>
                    <a:pt x="10542" y="2504"/>
                    <a:pt x="10527" y="2051"/>
                    <a:pt x="10413" y="1648"/>
                  </a:cubicBezTo>
                  <a:cubicBezTo>
                    <a:pt x="10065" y="438"/>
                    <a:pt x="9276" y="1"/>
                    <a:pt x="8374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548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3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6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354" name="Google Shape;354;p26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6"/>
          <p:cNvSpPr txBox="1">
            <a:spLocks noGrp="1"/>
          </p:cNvSpPr>
          <p:nvPr>
            <p:ph type="subTitle" idx="1"/>
          </p:nvPr>
        </p:nvSpPr>
        <p:spPr>
          <a:xfrm>
            <a:off x="1066161" y="2486064"/>
            <a:ext cx="2903200" cy="3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26"/>
          <p:cNvSpPr txBox="1">
            <a:spLocks noGrp="1"/>
          </p:cNvSpPr>
          <p:nvPr>
            <p:ph type="subTitle" idx="2"/>
          </p:nvPr>
        </p:nvSpPr>
        <p:spPr>
          <a:xfrm>
            <a:off x="1065761" y="30222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subTitle" idx="3"/>
          </p:nvPr>
        </p:nvSpPr>
        <p:spPr>
          <a:xfrm>
            <a:off x="4648284" y="2486864"/>
            <a:ext cx="29040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subTitle" idx="4"/>
          </p:nvPr>
        </p:nvSpPr>
        <p:spPr>
          <a:xfrm>
            <a:off x="4648284" y="30222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6"/>
          <p:cNvSpPr txBox="1">
            <a:spLocks noGrp="1"/>
          </p:cNvSpPr>
          <p:nvPr>
            <p:ph type="subTitle" idx="5"/>
          </p:nvPr>
        </p:nvSpPr>
        <p:spPr>
          <a:xfrm>
            <a:off x="8231005" y="2486864"/>
            <a:ext cx="29040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subTitle" idx="6"/>
          </p:nvPr>
        </p:nvSpPr>
        <p:spPr>
          <a:xfrm>
            <a:off x="8231005" y="30222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6"/>
          <p:cNvSpPr txBox="1">
            <a:spLocks noGrp="1"/>
          </p:cNvSpPr>
          <p:nvPr>
            <p:ph type="subTitle" idx="7"/>
          </p:nvPr>
        </p:nvSpPr>
        <p:spPr>
          <a:xfrm>
            <a:off x="1065761" y="4722064"/>
            <a:ext cx="29040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subTitle" idx="8"/>
          </p:nvPr>
        </p:nvSpPr>
        <p:spPr>
          <a:xfrm>
            <a:off x="1065761" y="52546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6"/>
          <p:cNvSpPr txBox="1">
            <a:spLocks noGrp="1"/>
          </p:cNvSpPr>
          <p:nvPr>
            <p:ph type="subTitle" idx="9"/>
          </p:nvPr>
        </p:nvSpPr>
        <p:spPr>
          <a:xfrm>
            <a:off x="4648284" y="4722064"/>
            <a:ext cx="29040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26"/>
          <p:cNvSpPr txBox="1">
            <a:spLocks noGrp="1"/>
          </p:cNvSpPr>
          <p:nvPr>
            <p:ph type="subTitle" idx="13"/>
          </p:nvPr>
        </p:nvSpPr>
        <p:spPr>
          <a:xfrm>
            <a:off x="4648284" y="52546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ubTitle" idx="14"/>
          </p:nvPr>
        </p:nvSpPr>
        <p:spPr>
          <a:xfrm>
            <a:off x="8231005" y="4722064"/>
            <a:ext cx="29040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subTitle" idx="15"/>
          </p:nvPr>
        </p:nvSpPr>
        <p:spPr>
          <a:xfrm>
            <a:off x="8231005" y="5254667"/>
            <a:ext cx="29040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6"/>
          <p:cNvGrpSpPr/>
          <p:nvPr/>
        </p:nvGrpSpPr>
        <p:grpSpPr>
          <a:xfrm>
            <a:off x="-190602" y="-369600"/>
            <a:ext cx="2177847" cy="2177847"/>
            <a:chOff x="-352502" y="-518687"/>
            <a:chExt cx="1633385" cy="1633385"/>
          </a:xfrm>
        </p:grpSpPr>
        <p:sp>
          <p:nvSpPr>
            <p:cNvPr id="370" name="Google Shape;370;p26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6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6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112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7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375" name="Google Shape;375;p27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27"/>
          <p:cNvGrpSpPr/>
          <p:nvPr/>
        </p:nvGrpSpPr>
        <p:grpSpPr>
          <a:xfrm>
            <a:off x="77067" y="4717734"/>
            <a:ext cx="1225300" cy="2006967"/>
            <a:chOff x="1448725" y="3830400"/>
            <a:chExt cx="918975" cy="1505225"/>
          </a:xfrm>
        </p:grpSpPr>
        <p:sp>
          <p:nvSpPr>
            <p:cNvPr id="379" name="Google Shape;379;p27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1563125" y="3941100"/>
              <a:ext cx="401350" cy="757950"/>
            </a:xfrm>
            <a:custGeom>
              <a:avLst/>
              <a:gdLst/>
              <a:ahLst/>
              <a:cxnLst/>
              <a:rect l="l" t="t" r="r" b="b"/>
              <a:pathLst>
                <a:path w="16054" h="30318" extrusionOk="0">
                  <a:moveTo>
                    <a:pt x="14668" y="1"/>
                  </a:moveTo>
                  <a:cubicBezTo>
                    <a:pt x="14598" y="1"/>
                    <a:pt x="14529" y="5"/>
                    <a:pt x="14461" y="14"/>
                  </a:cubicBezTo>
                  <a:cubicBezTo>
                    <a:pt x="13974" y="75"/>
                    <a:pt x="13531" y="319"/>
                    <a:pt x="13119" y="581"/>
                  </a:cubicBezTo>
                  <a:cubicBezTo>
                    <a:pt x="10067" y="2542"/>
                    <a:pt x="8090" y="5775"/>
                    <a:pt x="6424" y="8999"/>
                  </a:cubicBezTo>
                  <a:cubicBezTo>
                    <a:pt x="5295" y="11190"/>
                    <a:pt x="4260" y="13433"/>
                    <a:pt x="3359" y="15728"/>
                  </a:cubicBezTo>
                  <a:cubicBezTo>
                    <a:pt x="1831" y="19612"/>
                    <a:pt x="431" y="23869"/>
                    <a:pt x="81" y="28055"/>
                  </a:cubicBezTo>
                  <a:cubicBezTo>
                    <a:pt x="1" y="29022"/>
                    <a:pt x="17" y="30317"/>
                    <a:pt x="726" y="30317"/>
                  </a:cubicBezTo>
                  <a:cubicBezTo>
                    <a:pt x="941" y="30317"/>
                    <a:pt x="1220" y="30198"/>
                    <a:pt x="1579" y="29915"/>
                  </a:cubicBezTo>
                  <a:cubicBezTo>
                    <a:pt x="3048" y="28758"/>
                    <a:pt x="4103" y="27082"/>
                    <a:pt x="5057" y="25504"/>
                  </a:cubicBezTo>
                  <a:cubicBezTo>
                    <a:pt x="7639" y="21243"/>
                    <a:pt x="9849" y="16770"/>
                    <a:pt x="12056" y="12300"/>
                  </a:cubicBezTo>
                  <a:cubicBezTo>
                    <a:pt x="13693" y="8991"/>
                    <a:pt x="15346" y="5619"/>
                    <a:pt x="15928" y="1972"/>
                  </a:cubicBezTo>
                  <a:cubicBezTo>
                    <a:pt x="16008" y="1476"/>
                    <a:pt x="16053" y="923"/>
                    <a:pt x="15766" y="509"/>
                  </a:cubicBezTo>
                  <a:cubicBezTo>
                    <a:pt x="15527" y="164"/>
                    <a:pt x="15093" y="1"/>
                    <a:pt x="1466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1448725" y="3847875"/>
              <a:ext cx="232800" cy="826750"/>
            </a:xfrm>
            <a:custGeom>
              <a:avLst/>
              <a:gdLst/>
              <a:ahLst/>
              <a:cxnLst/>
              <a:rect l="l" t="t" r="r" b="b"/>
              <a:pathLst>
                <a:path w="9312" h="33070" extrusionOk="0">
                  <a:moveTo>
                    <a:pt x="7548" y="1"/>
                  </a:moveTo>
                  <a:cubicBezTo>
                    <a:pt x="7333" y="1"/>
                    <a:pt x="7114" y="47"/>
                    <a:pt x="6917" y="131"/>
                  </a:cubicBezTo>
                  <a:cubicBezTo>
                    <a:pt x="6466" y="323"/>
                    <a:pt x="6108" y="680"/>
                    <a:pt x="5784" y="1049"/>
                  </a:cubicBezTo>
                  <a:cubicBezTo>
                    <a:pt x="3389" y="3773"/>
                    <a:pt x="2379" y="7428"/>
                    <a:pt x="1666" y="10985"/>
                  </a:cubicBezTo>
                  <a:cubicBezTo>
                    <a:pt x="1182" y="13402"/>
                    <a:pt x="805" y="15841"/>
                    <a:pt x="572" y="18295"/>
                  </a:cubicBezTo>
                  <a:cubicBezTo>
                    <a:pt x="172" y="22454"/>
                    <a:pt x="0" y="26930"/>
                    <a:pt x="816" y="31052"/>
                  </a:cubicBezTo>
                  <a:cubicBezTo>
                    <a:pt x="989" y="31936"/>
                    <a:pt x="1322" y="33069"/>
                    <a:pt x="1916" y="33069"/>
                  </a:cubicBezTo>
                  <a:cubicBezTo>
                    <a:pt x="2155" y="33069"/>
                    <a:pt x="2436" y="32885"/>
                    <a:pt x="2766" y="32427"/>
                  </a:cubicBezTo>
                  <a:cubicBezTo>
                    <a:pt x="3860" y="30911"/>
                    <a:pt x="4413" y="29010"/>
                    <a:pt x="4897" y="27232"/>
                  </a:cubicBezTo>
                  <a:cubicBezTo>
                    <a:pt x="6204" y="22423"/>
                    <a:pt x="7097" y="17512"/>
                    <a:pt x="7988" y="12612"/>
                  </a:cubicBezTo>
                  <a:cubicBezTo>
                    <a:pt x="8650" y="8977"/>
                    <a:pt x="9312" y="5279"/>
                    <a:pt x="8867" y="1614"/>
                  </a:cubicBezTo>
                  <a:cubicBezTo>
                    <a:pt x="8806" y="1114"/>
                    <a:pt x="8699" y="569"/>
                    <a:pt x="8310" y="252"/>
                  </a:cubicBezTo>
                  <a:cubicBezTo>
                    <a:pt x="8097" y="78"/>
                    <a:pt x="7825" y="1"/>
                    <a:pt x="754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1495575" y="3943675"/>
              <a:ext cx="713650" cy="1385675"/>
            </a:xfrm>
            <a:custGeom>
              <a:avLst/>
              <a:gdLst/>
              <a:ahLst/>
              <a:cxnLst/>
              <a:rect l="l" t="t" r="r" b="b"/>
              <a:pathLst>
                <a:path w="28546" h="55427" extrusionOk="0">
                  <a:moveTo>
                    <a:pt x="26649" y="1"/>
                  </a:moveTo>
                  <a:cubicBezTo>
                    <a:pt x="23254" y="5938"/>
                    <a:pt x="14606" y="7288"/>
                    <a:pt x="11349" y="13301"/>
                  </a:cubicBezTo>
                  <a:cubicBezTo>
                    <a:pt x="10064" y="15676"/>
                    <a:pt x="9810" y="18487"/>
                    <a:pt x="8614" y="20908"/>
                  </a:cubicBezTo>
                  <a:cubicBezTo>
                    <a:pt x="6661" y="24866"/>
                    <a:pt x="2328" y="27522"/>
                    <a:pt x="1275" y="31810"/>
                  </a:cubicBezTo>
                  <a:cubicBezTo>
                    <a:pt x="886" y="33385"/>
                    <a:pt x="1224" y="34944"/>
                    <a:pt x="999" y="36509"/>
                  </a:cubicBezTo>
                  <a:cubicBezTo>
                    <a:pt x="841" y="37599"/>
                    <a:pt x="421" y="38605"/>
                    <a:pt x="312" y="39718"/>
                  </a:cubicBezTo>
                  <a:cubicBezTo>
                    <a:pt x="1" y="42863"/>
                    <a:pt x="728" y="46026"/>
                    <a:pt x="1425" y="49072"/>
                  </a:cubicBezTo>
                  <a:cubicBezTo>
                    <a:pt x="1701" y="50289"/>
                    <a:pt x="1992" y="51537"/>
                    <a:pt x="2674" y="52582"/>
                  </a:cubicBezTo>
                  <a:cubicBezTo>
                    <a:pt x="3777" y="54264"/>
                    <a:pt x="5784" y="55198"/>
                    <a:pt x="7786" y="55385"/>
                  </a:cubicBezTo>
                  <a:cubicBezTo>
                    <a:pt x="8086" y="55413"/>
                    <a:pt x="8385" y="55426"/>
                    <a:pt x="8685" y="55426"/>
                  </a:cubicBezTo>
                  <a:cubicBezTo>
                    <a:pt x="10387" y="55426"/>
                    <a:pt x="12080" y="54997"/>
                    <a:pt x="13701" y="54450"/>
                  </a:cubicBezTo>
                  <a:cubicBezTo>
                    <a:pt x="15180" y="53950"/>
                    <a:pt x="16643" y="53340"/>
                    <a:pt x="17895" y="52408"/>
                  </a:cubicBezTo>
                  <a:cubicBezTo>
                    <a:pt x="21027" y="50074"/>
                    <a:pt x="22428" y="46087"/>
                    <a:pt x="23176" y="42256"/>
                  </a:cubicBezTo>
                  <a:cubicBezTo>
                    <a:pt x="23979" y="38138"/>
                    <a:pt x="24227" y="33912"/>
                    <a:pt x="23916" y="29728"/>
                  </a:cubicBezTo>
                  <a:cubicBezTo>
                    <a:pt x="23682" y="26616"/>
                    <a:pt x="23145" y="23434"/>
                    <a:pt x="23947" y="20421"/>
                  </a:cubicBezTo>
                  <a:cubicBezTo>
                    <a:pt x="24666" y="17704"/>
                    <a:pt x="26419" y="15362"/>
                    <a:pt x="27263" y="12678"/>
                  </a:cubicBezTo>
                  <a:cubicBezTo>
                    <a:pt x="28546" y="8591"/>
                    <a:pt x="27602" y="4176"/>
                    <a:pt x="26649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1618100" y="4096725"/>
              <a:ext cx="489200" cy="1238900"/>
            </a:xfrm>
            <a:custGeom>
              <a:avLst/>
              <a:gdLst/>
              <a:ahLst/>
              <a:cxnLst/>
              <a:rect l="l" t="t" r="r" b="b"/>
              <a:pathLst>
                <a:path w="19568" h="49556" extrusionOk="0">
                  <a:moveTo>
                    <a:pt x="19568" y="0"/>
                  </a:moveTo>
                  <a:cubicBezTo>
                    <a:pt x="19044" y="1605"/>
                    <a:pt x="18265" y="3115"/>
                    <a:pt x="17349" y="4528"/>
                  </a:cubicBezTo>
                  <a:cubicBezTo>
                    <a:pt x="15376" y="7610"/>
                    <a:pt x="12852" y="10324"/>
                    <a:pt x="10957" y="13479"/>
                  </a:cubicBezTo>
                  <a:cubicBezTo>
                    <a:pt x="10220" y="14706"/>
                    <a:pt x="9591" y="16007"/>
                    <a:pt x="9132" y="17364"/>
                  </a:cubicBezTo>
                  <a:cubicBezTo>
                    <a:pt x="8677" y="18716"/>
                    <a:pt x="8361" y="20119"/>
                    <a:pt x="8120" y="21523"/>
                  </a:cubicBezTo>
                  <a:cubicBezTo>
                    <a:pt x="7798" y="23414"/>
                    <a:pt x="7577" y="25489"/>
                    <a:pt x="7308" y="27392"/>
                  </a:cubicBezTo>
                  <a:cubicBezTo>
                    <a:pt x="6388" y="34032"/>
                    <a:pt x="5053" y="40766"/>
                    <a:pt x="1785" y="46689"/>
                  </a:cubicBezTo>
                  <a:lnTo>
                    <a:pt x="1684" y="46874"/>
                  </a:lnTo>
                  <a:cubicBezTo>
                    <a:pt x="1652" y="46935"/>
                    <a:pt x="1615" y="46995"/>
                    <a:pt x="1580" y="47056"/>
                  </a:cubicBezTo>
                  <a:cubicBezTo>
                    <a:pt x="1506" y="47185"/>
                    <a:pt x="1336" y="47478"/>
                    <a:pt x="1262" y="47603"/>
                  </a:cubicBezTo>
                  <a:cubicBezTo>
                    <a:pt x="1137" y="47806"/>
                    <a:pt x="945" y="48126"/>
                    <a:pt x="820" y="48322"/>
                  </a:cubicBezTo>
                  <a:cubicBezTo>
                    <a:pt x="730" y="48462"/>
                    <a:pt x="574" y="48701"/>
                    <a:pt x="476" y="48855"/>
                  </a:cubicBezTo>
                  <a:cubicBezTo>
                    <a:pt x="328" y="49078"/>
                    <a:pt x="154" y="49322"/>
                    <a:pt x="0" y="49556"/>
                  </a:cubicBezTo>
                  <a:cubicBezTo>
                    <a:pt x="291" y="49193"/>
                    <a:pt x="631" y="48752"/>
                    <a:pt x="904" y="48382"/>
                  </a:cubicBezTo>
                  <a:cubicBezTo>
                    <a:pt x="1943" y="46950"/>
                    <a:pt x="2840" y="45417"/>
                    <a:pt x="3610" y="43825"/>
                  </a:cubicBezTo>
                  <a:cubicBezTo>
                    <a:pt x="6079" y="38712"/>
                    <a:pt x="7255" y="33088"/>
                    <a:pt x="8066" y="27501"/>
                  </a:cubicBezTo>
                  <a:cubicBezTo>
                    <a:pt x="8298" y="25907"/>
                    <a:pt x="8509" y="24065"/>
                    <a:pt x="8749" y="22477"/>
                  </a:cubicBezTo>
                  <a:cubicBezTo>
                    <a:pt x="8945" y="21174"/>
                    <a:pt x="9185" y="19863"/>
                    <a:pt x="9533" y="18591"/>
                  </a:cubicBezTo>
                  <a:cubicBezTo>
                    <a:pt x="9701" y="17991"/>
                    <a:pt x="9886" y="17394"/>
                    <a:pt x="10105" y="16812"/>
                  </a:cubicBezTo>
                  <a:cubicBezTo>
                    <a:pt x="10418" y="15972"/>
                    <a:pt x="10803" y="15153"/>
                    <a:pt x="11230" y="14362"/>
                  </a:cubicBezTo>
                  <a:cubicBezTo>
                    <a:pt x="13076" y="10961"/>
                    <a:pt x="15677" y="8050"/>
                    <a:pt x="17611" y="4684"/>
                  </a:cubicBezTo>
                  <a:cubicBezTo>
                    <a:pt x="18456" y="3217"/>
                    <a:pt x="19164" y="1648"/>
                    <a:pt x="19568" y="0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1817175" y="4823675"/>
              <a:ext cx="550525" cy="480500"/>
            </a:xfrm>
            <a:custGeom>
              <a:avLst/>
              <a:gdLst/>
              <a:ahLst/>
              <a:cxnLst/>
              <a:rect l="l" t="t" r="r" b="b"/>
              <a:pathLst>
                <a:path w="22021" h="19220" extrusionOk="0">
                  <a:moveTo>
                    <a:pt x="8374" y="1"/>
                  </a:moveTo>
                  <a:cubicBezTo>
                    <a:pt x="7497" y="1"/>
                    <a:pt x="6512" y="414"/>
                    <a:pt x="5721" y="933"/>
                  </a:cubicBezTo>
                  <a:cubicBezTo>
                    <a:pt x="1466" y="3713"/>
                    <a:pt x="1" y="9507"/>
                    <a:pt x="2244" y="14044"/>
                  </a:cubicBezTo>
                  <a:cubicBezTo>
                    <a:pt x="3787" y="17163"/>
                    <a:pt x="7006" y="19068"/>
                    <a:pt x="10445" y="19211"/>
                  </a:cubicBezTo>
                  <a:cubicBezTo>
                    <a:pt x="10578" y="19217"/>
                    <a:pt x="10709" y="19220"/>
                    <a:pt x="10840" y="19220"/>
                  </a:cubicBezTo>
                  <a:cubicBezTo>
                    <a:pt x="13392" y="19220"/>
                    <a:pt x="15646" y="18150"/>
                    <a:pt x="17585" y="16552"/>
                  </a:cubicBezTo>
                  <a:cubicBezTo>
                    <a:pt x="18968" y="15409"/>
                    <a:pt x="19788" y="13668"/>
                    <a:pt x="20736" y="12170"/>
                  </a:cubicBezTo>
                  <a:cubicBezTo>
                    <a:pt x="21146" y="11525"/>
                    <a:pt x="21560" y="10871"/>
                    <a:pt x="21781" y="10142"/>
                  </a:cubicBezTo>
                  <a:cubicBezTo>
                    <a:pt x="22004" y="9412"/>
                    <a:pt x="22021" y="8585"/>
                    <a:pt x="21648" y="7919"/>
                  </a:cubicBezTo>
                  <a:cubicBezTo>
                    <a:pt x="21519" y="7691"/>
                    <a:pt x="21349" y="7509"/>
                    <a:pt x="21150" y="7364"/>
                  </a:cubicBezTo>
                  <a:cubicBezTo>
                    <a:pt x="20712" y="7048"/>
                    <a:pt x="20131" y="6918"/>
                    <a:pt x="19571" y="6918"/>
                  </a:cubicBezTo>
                  <a:cubicBezTo>
                    <a:pt x="19302" y="6918"/>
                    <a:pt x="19039" y="6948"/>
                    <a:pt x="18798" y="7001"/>
                  </a:cubicBezTo>
                  <a:cubicBezTo>
                    <a:pt x="18440" y="7081"/>
                    <a:pt x="18051" y="7185"/>
                    <a:pt x="17689" y="7185"/>
                  </a:cubicBezTo>
                  <a:cubicBezTo>
                    <a:pt x="17429" y="7185"/>
                    <a:pt x="17183" y="7132"/>
                    <a:pt x="16971" y="6978"/>
                  </a:cubicBezTo>
                  <a:cubicBezTo>
                    <a:pt x="16262" y="6464"/>
                    <a:pt x="16551" y="5335"/>
                    <a:pt x="16194" y="4536"/>
                  </a:cubicBezTo>
                  <a:cubicBezTo>
                    <a:pt x="15834" y="3727"/>
                    <a:pt x="15059" y="3436"/>
                    <a:pt x="14229" y="3375"/>
                  </a:cubicBezTo>
                  <a:lnTo>
                    <a:pt x="14236" y="3360"/>
                  </a:lnTo>
                  <a:cubicBezTo>
                    <a:pt x="14023" y="3338"/>
                    <a:pt x="13809" y="3331"/>
                    <a:pt x="13595" y="3331"/>
                  </a:cubicBezTo>
                  <a:cubicBezTo>
                    <a:pt x="13201" y="3331"/>
                    <a:pt x="12805" y="3355"/>
                    <a:pt x="12410" y="3355"/>
                  </a:cubicBezTo>
                  <a:cubicBezTo>
                    <a:pt x="12331" y="3355"/>
                    <a:pt x="12253" y="3354"/>
                    <a:pt x="12175" y="3352"/>
                  </a:cubicBezTo>
                  <a:cubicBezTo>
                    <a:pt x="11668" y="3338"/>
                    <a:pt x="11111" y="3237"/>
                    <a:pt x="10802" y="2838"/>
                  </a:cubicBezTo>
                  <a:cubicBezTo>
                    <a:pt x="10542" y="2504"/>
                    <a:pt x="10527" y="2051"/>
                    <a:pt x="10413" y="1648"/>
                  </a:cubicBezTo>
                  <a:cubicBezTo>
                    <a:pt x="10065" y="438"/>
                    <a:pt x="9276" y="1"/>
                    <a:pt x="8374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27"/>
          <p:cNvGrpSpPr/>
          <p:nvPr/>
        </p:nvGrpSpPr>
        <p:grpSpPr>
          <a:xfrm>
            <a:off x="10957268" y="4630634"/>
            <a:ext cx="1109633" cy="2084233"/>
            <a:chOff x="235475" y="3396775"/>
            <a:chExt cx="832225" cy="1563175"/>
          </a:xfrm>
        </p:grpSpPr>
        <p:grpSp>
          <p:nvGrpSpPr>
            <p:cNvPr id="389" name="Google Shape;389;p27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390" name="Google Shape;390;p27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391" name="Google Shape;391;p27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27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27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27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5" name="Google Shape;395;p27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" name="Google Shape;402;p27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3622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3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8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05" name="Google Shape;405;p28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7" name="Google Shape;407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28"/>
          <p:cNvGrpSpPr/>
          <p:nvPr/>
        </p:nvGrpSpPr>
        <p:grpSpPr>
          <a:xfrm>
            <a:off x="10957268" y="4630634"/>
            <a:ext cx="1109633" cy="2084233"/>
            <a:chOff x="235475" y="3396775"/>
            <a:chExt cx="832225" cy="1563175"/>
          </a:xfrm>
        </p:grpSpPr>
        <p:grpSp>
          <p:nvGrpSpPr>
            <p:cNvPr id="409" name="Google Shape;409;p28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410" name="Google Shape;410;p28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411" name="Google Shape;411;p28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28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28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28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15" name="Google Shape;415;p28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" name="Google Shape;422;p28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5429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9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25" name="Google Shape;425;p29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29"/>
          <p:cNvGrpSpPr/>
          <p:nvPr/>
        </p:nvGrpSpPr>
        <p:grpSpPr>
          <a:xfrm rot="1614290">
            <a:off x="-4408886" y="6217436"/>
            <a:ext cx="10719676" cy="979713"/>
            <a:chOff x="2695335" y="5082675"/>
            <a:chExt cx="2593990" cy="237075"/>
          </a:xfrm>
        </p:grpSpPr>
        <p:sp>
          <p:nvSpPr>
            <p:cNvPr id="429" name="Google Shape;429;p29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77759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3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0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34" name="Google Shape;434;p30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6" name="Google Shape;436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30"/>
          <p:cNvGrpSpPr/>
          <p:nvPr/>
        </p:nvGrpSpPr>
        <p:grpSpPr>
          <a:xfrm>
            <a:off x="77067" y="4717734"/>
            <a:ext cx="1225300" cy="2006967"/>
            <a:chOff x="1448725" y="3830400"/>
            <a:chExt cx="918975" cy="1505225"/>
          </a:xfrm>
        </p:grpSpPr>
        <p:sp>
          <p:nvSpPr>
            <p:cNvPr id="438" name="Google Shape;438;p30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1543325" y="3830400"/>
              <a:ext cx="284600" cy="809325"/>
            </a:xfrm>
            <a:custGeom>
              <a:avLst/>
              <a:gdLst/>
              <a:ahLst/>
              <a:cxnLst/>
              <a:rect l="l" t="t" r="r" b="b"/>
              <a:pathLst>
                <a:path w="11384" h="32373" extrusionOk="0">
                  <a:moveTo>
                    <a:pt x="9992" y="1"/>
                  </a:moveTo>
                  <a:cubicBezTo>
                    <a:pt x="9826" y="1"/>
                    <a:pt x="9658" y="27"/>
                    <a:pt x="9500" y="78"/>
                  </a:cubicBezTo>
                  <a:cubicBezTo>
                    <a:pt x="9035" y="225"/>
                    <a:pt x="8644" y="543"/>
                    <a:pt x="8285" y="879"/>
                  </a:cubicBezTo>
                  <a:cubicBezTo>
                    <a:pt x="5634" y="3358"/>
                    <a:pt x="4270" y="6894"/>
                    <a:pt x="3215" y="10365"/>
                  </a:cubicBezTo>
                  <a:cubicBezTo>
                    <a:pt x="2498" y="12723"/>
                    <a:pt x="1883" y="15116"/>
                    <a:pt x="1412" y="17537"/>
                  </a:cubicBezTo>
                  <a:cubicBezTo>
                    <a:pt x="609" y="21635"/>
                    <a:pt x="0" y="26074"/>
                    <a:pt x="408" y="30256"/>
                  </a:cubicBezTo>
                  <a:cubicBezTo>
                    <a:pt x="498" y="31176"/>
                    <a:pt x="727" y="32373"/>
                    <a:pt x="1352" y="32373"/>
                  </a:cubicBezTo>
                  <a:cubicBezTo>
                    <a:pt x="1582" y="32373"/>
                    <a:pt x="1865" y="32211"/>
                    <a:pt x="2215" y="31815"/>
                  </a:cubicBezTo>
                  <a:cubicBezTo>
                    <a:pt x="3450" y="30414"/>
                    <a:pt x="4188" y="28576"/>
                    <a:pt x="4843" y="26853"/>
                  </a:cubicBezTo>
                  <a:cubicBezTo>
                    <a:pt x="6616" y="22194"/>
                    <a:pt x="7982" y="17394"/>
                    <a:pt x="9351" y="12604"/>
                  </a:cubicBezTo>
                  <a:cubicBezTo>
                    <a:pt x="10361" y="9051"/>
                    <a:pt x="11383" y="5435"/>
                    <a:pt x="11299" y="1746"/>
                  </a:cubicBezTo>
                  <a:cubicBezTo>
                    <a:pt x="11287" y="1239"/>
                    <a:pt x="11231" y="690"/>
                    <a:pt x="10877" y="334"/>
                  </a:cubicBezTo>
                  <a:cubicBezTo>
                    <a:pt x="10646" y="104"/>
                    <a:pt x="10321" y="1"/>
                    <a:pt x="9992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1563125" y="3941100"/>
              <a:ext cx="401350" cy="757950"/>
            </a:xfrm>
            <a:custGeom>
              <a:avLst/>
              <a:gdLst/>
              <a:ahLst/>
              <a:cxnLst/>
              <a:rect l="l" t="t" r="r" b="b"/>
              <a:pathLst>
                <a:path w="16054" h="30318" extrusionOk="0">
                  <a:moveTo>
                    <a:pt x="14668" y="1"/>
                  </a:moveTo>
                  <a:cubicBezTo>
                    <a:pt x="14598" y="1"/>
                    <a:pt x="14529" y="5"/>
                    <a:pt x="14461" y="14"/>
                  </a:cubicBezTo>
                  <a:cubicBezTo>
                    <a:pt x="13974" y="75"/>
                    <a:pt x="13531" y="319"/>
                    <a:pt x="13119" y="581"/>
                  </a:cubicBezTo>
                  <a:cubicBezTo>
                    <a:pt x="10067" y="2542"/>
                    <a:pt x="8090" y="5775"/>
                    <a:pt x="6424" y="8999"/>
                  </a:cubicBezTo>
                  <a:cubicBezTo>
                    <a:pt x="5295" y="11190"/>
                    <a:pt x="4260" y="13433"/>
                    <a:pt x="3359" y="15728"/>
                  </a:cubicBezTo>
                  <a:cubicBezTo>
                    <a:pt x="1831" y="19612"/>
                    <a:pt x="431" y="23869"/>
                    <a:pt x="81" y="28055"/>
                  </a:cubicBezTo>
                  <a:cubicBezTo>
                    <a:pt x="1" y="29022"/>
                    <a:pt x="17" y="30317"/>
                    <a:pt x="726" y="30317"/>
                  </a:cubicBezTo>
                  <a:cubicBezTo>
                    <a:pt x="941" y="30317"/>
                    <a:pt x="1220" y="30198"/>
                    <a:pt x="1579" y="29915"/>
                  </a:cubicBezTo>
                  <a:cubicBezTo>
                    <a:pt x="3048" y="28758"/>
                    <a:pt x="4103" y="27082"/>
                    <a:pt x="5057" y="25504"/>
                  </a:cubicBezTo>
                  <a:cubicBezTo>
                    <a:pt x="7639" y="21243"/>
                    <a:pt x="9849" y="16770"/>
                    <a:pt x="12056" y="12300"/>
                  </a:cubicBezTo>
                  <a:cubicBezTo>
                    <a:pt x="13693" y="8991"/>
                    <a:pt x="15346" y="5619"/>
                    <a:pt x="15928" y="1972"/>
                  </a:cubicBezTo>
                  <a:cubicBezTo>
                    <a:pt x="16008" y="1476"/>
                    <a:pt x="16053" y="923"/>
                    <a:pt x="15766" y="509"/>
                  </a:cubicBezTo>
                  <a:cubicBezTo>
                    <a:pt x="15527" y="164"/>
                    <a:pt x="15093" y="1"/>
                    <a:pt x="1466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1448725" y="3847875"/>
              <a:ext cx="232800" cy="826750"/>
            </a:xfrm>
            <a:custGeom>
              <a:avLst/>
              <a:gdLst/>
              <a:ahLst/>
              <a:cxnLst/>
              <a:rect l="l" t="t" r="r" b="b"/>
              <a:pathLst>
                <a:path w="9312" h="33070" extrusionOk="0">
                  <a:moveTo>
                    <a:pt x="7548" y="1"/>
                  </a:moveTo>
                  <a:cubicBezTo>
                    <a:pt x="7333" y="1"/>
                    <a:pt x="7114" y="47"/>
                    <a:pt x="6917" y="131"/>
                  </a:cubicBezTo>
                  <a:cubicBezTo>
                    <a:pt x="6466" y="323"/>
                    <a:pt x="6108" y="680"/>
                    <a:pt x="5784" y="1049"/>
                  </a:cubicBezTo>
                  <a:cubicBezTo>
                    <a:pt x="3389" y="3773"/>
                    <a:pt x="2379" y="7428"/>
                    <a:pt x="1666" y="10985"/>
                  </a:cubicBezTo>
                  <a:cubicBezTo>
                    <a:pt x="1182" y="13402"/>
                    <a:pt x="805" y="15841"/>
                    <a:pt x="572" y="18295"/>
                  </a:cubicBezTo>
                  <a:cubicBezTo>
                    <a:pt x="172" y="22454"/>
                    <a:pt x="0" y="26930"/>
                    <a:pt x="816" y="31052"/>
                  </a:cubicBezTo>
                  <a:cubicBezTo>
                    <a:pt x="989" y="31936"/>
                    <a:pt x="1322" y="33069"/>
                    <a:pt x="1916" y="33069"/>
                  </a:cubicBezTo>
                  <a:cubicBezTo>
                    <a:pt x="2155" y="33069"/>
                    <a:pt x="2436" y="32885"/>
                    <a:pt x="2766" y="32427"/>
                  </a:cubicBezTo>
                  <a:cubicBezTo>
                    <a:pt x="3860" y="30911"/>
                    <a:pt x="4413" y="29010"/>
                    <a:pt x="4897" y="27232"/>
                  </a:cubicBezTo>
                  <a:cubicBezTo>
                    <a:pt x="6204" y="22423"/>
                    <a:pt x="7097" y="17512"/>
                    <a:pt x="7988" y="12612"/>
                  </a:cubicBezTo>
                  <a:cubicBezTo>
                    <a:pt x="8650" y="8977"/>
                    <a:pt x="9312" y="5279"/>
                    <a:pt x="8867" y="1614"/>
                  </a:cubicBezTo>
                  <a:cubicBezTo>
                    <a:pt x="8806" y="1114"/>
                    <a:pt x="8699" y="569"/>
                    <a:pt x="8310" y="252"/>
                  </a:cubicBezTo>
                  <a:cubicBezTo>
                    <a:pt x="8097" y="78"/>
                    <a:pt x="7825" y="1"/>
                    <a:pt x="7548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1495575" y="3943675"/>
              <a:ext cx="713650" cy="1385675"/>
            </a:xfrm>
            <a:custGeom>
              <a:avLst/>
              <a:gdLst/>
              <a:ahLst/>
              <a:cxnLst/>
              <a:rect l="l" t="t" r="r" b="b"/>
              <a:pathLst>
                <a:path w="28546" h="55427" extrusionOk="0">
                  <a:moveTo>
                    <a:pt x="26649" y="1"/>
                  </a:moveTo>
                  <a:cubicBezTo>
                    <a:pt x="23254" y="5938"/>
                    <a:pt x="14606" y="7288"/>
                    <a:pt x="11349" y="13301"/>
                  </a:cubicBezTo>
                  <a:cubicBezTo>
                    <a:pt x="10064" y="15676"/>
                    <a:pt x="9810" y="18487"/>
                    <a:pt x="8614" y="20908"/>
                  </a:cubicBezTo>
                  <a:cubicBezTo>
                    <a:pt x="6661" y="24866"/>
                    <a:pt x="2328" y="27522"/>
                    <a:pt x="1275" y="31810"/>
                  </a:cubicBezTo>
                  <a:cubicBezTo>
                    <a:pt x="886" y="33385"/>
                    <a:pt x="1224" y="34944"/>
                    <a:pt x="999" y="36509"/>
                  </a:cubicBezTo>
                  <a:cubicBezTo>
                    <a:pt x="841" y="37599"/>
                    <a:pt x="421" y="38605"/>
                    <a:pt x="312" y="39718"/>
                  </a:cubicBezTo>
                  <a:cubicBezTo>
                    <a:pt x="1" y="42863"/>
                    <a:pt x="728" y="46026"/>
                    <a:pt x="1425" y="49072"/>
                  </a:cubicBezTo>
                  <a:cubicBezTo>
                    <a:pt x="1701" y="50289"/>
                    <a:pt x="1992" y="51537"/>
                    <a:pt x="2674" y="52582"/>
                  </a:cubicBezTo>
                  <a:cubicBezTo>
                    <a:pt x="3777" y="54264"/>
                    <a:pt x="5784" y="55198"/>
                    <a:pt x="7786" y="55385"/>
                  </a:cubicBezTo>
                  <a:cubicBezTo>
                    <a:pt x="8086" y="55413"/>
                    <a:pt x="8385" y="55426"/>
                    <a:pt x="8685" y="55426"/>
                  </a:cubicBezTo>
                  <a:cubicBezTo>
                    <a:pt x="10387" y="55426"/>
                    <a:pt x="12080" y="54997"/>
                    <a:pt x="13701" y="54450"/>
                  </a:cubicBezTo>
                  <a:cubicBezTo>
                    <a:pt x="15180" y="53950"/>
                    <a:pt x="16643" y="53340"/>
                    <a:pt x="17895" y="52408"/>
                  </a:cubicBezTo>
                  <a:cubicBezTo>
                    <a:pt x="21027" y="50074"/>
                    <a:pt x="22428" y="46087"/>
                    <a:pt x="23176" y="42256"/>
                  </a:cubicBezTo>
                  <a:cubicBezTo>
                    <a:pt x="23979" y="38138"/>
                    <a:pt x="24227" y="33912"/>
                    <a:pt x="23916" y="29728"/>
                  </a:cubicBezTo>
                  <a:cubicBezTo>
                    <a:pt x="23682" y="26616"/>
                    <a:pt x="23145" y="23434"/>
                    <a:pt x="23947" y="20421"/>
                  </a:cubicBezTo>
                  <a:cubicBezTo>
                    <a:pt x="24666" y="17704"/>
                    <a:pt x="26419" y="15362"/>
                    <a:pt x="27263" y="12678"/>
                  </a:cubicBezTo>
                  <a:cubicBezTo>
                    <a:pt x="28546" y="8591"/>
                    <a:pt x="27602" y="4176"/>
                    <a:pt x="26649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1618100" y="4096725"/>
              <a:ext cx="489200" cy="1238900"/>
            </a:xfrm>
            <a:custGeom>
              <a:avLst/>
              <a:gdLst/>
              <a:ahLst/>
              <a:cxnLst/>
              <a:rect l="l" t="t" r="r" b="b"/>
              <a:pathLst>
                <a:path w="19568" h="49556" extrusionOk="0">
                  <a:moveTo>
                    <a:pt x="19568" y="0"/>
                  </a:moveTo>
                  <a:cubicBezTo>
                    <a:pt x="19044" y="1605"/>
                    <a:pt x="18265" y="3115"/>
                    <a:pt x="17349" y="4528"/>
                  </a:cubicBezTo>
                  <a:cubicBezTo>
                    <a:pt x="15376" y="7610"/>
                    <a:pt x="12852" y="10324"/>
                    <a:pt x="10957" y="13479"/>
                  </a:cubicBezTo>
                  <a:cubicBezTo>
                    <a:pt x="10220" y="14706"/>
                    <a:pt x="9591" y="16007"/>
                    <a:pt x="9132" y="17364"/>
                  </a:cubicBezTo>
                  <a:cubicBezTo>
                    <a:pt x="8677" y="18716"/>
                    <a:pt x="8361" y="20119"/>
                    <a:pt x="8120" y="21523"/>
                  </a:cubicBezTo>
                  <a:cubicBezTo>
                    <a:pt x="7798" y="23414"/>
                    <a:pt x="7577" y="25489"/>
                    <a:pt x="7308" y="27392"/>
                  </a:cubicBezTo>
                  <a:cubicBezTo>
                    <a:pt x="6388" y="34032"/>
                    <a:pt x="5053" y="40766"/>
                    <a:pt x="1785" y="46689"/>
                  </a:cubicBezTo>
                  <a:lnTo>
                    <a:pt x="1684" y="46874"/>
                  </a:lnTo>
                  <a:cubicBezTo>
                    <a:pt x="1652" y="46935"/>
                    <a:pt x="1615" y="46995"/>
                    <a:pt x="1580" y="47056"/>
                  </a:cubicBezTo>
                  <a:cubicBezTo>
                    <a:pt x="1506" y="47185"/>
                    <a:pt x="1336" y="47478"/>
                    <a:pt x="1262" y="47603"/>
                  </a:cubicBezTo>
                  <a:cubicBezTo>
                    <a:pt x="1137" y="47806"/>
                    <a:pt x="945" y="48126"/>
                    <a:pt x="820" y="48322"/>
                  </a:cubicBezTo>
                  <a:cubicBezTo>
                    <a:pt x="730" y="48462"/>
                    <a:pt x="574" y="48701"/>
                    <a:pt x="476" y="48855"/>
                  </a:cubicBezTo>
                  <a:cubicBezTo>
                    <a:pt x="328" y="49078"/>
                    <a:pt x="154" y="49322"/>
                    <a:pt x="0" y="49556"/>
                  </a:cubicBezTo>
                  <a:cubicBezTo>
                    <a:pt x="291" y="49193"/>
                    <a:pt x="631" y="48752"/>
                    <a:pt x="904" y="48382"/>
                  </a:cubicBezTo>
                  <a:cubicBezTo>
                    <a:pt x="1943" y="46950"/>
                    <a:pt x="2840" y="45417"/>
                    <a:pt x="3610" y="43825"/>
                  </a:cubicBezTo>
                  <a:cubicBezTo>
                    <a:pt x="6079" y="38712"/>
                    <a:pt x="7255" y="33088"/>
                    <a:pt x="8066" y="27501"/>
                  </a:cubicBezTo>
                  <a:cubicBezTo>
                    <a:pt x="8298" y="25907"/>
                    <a:pt x="8509" y="24065"/>
                    <a:pt x="8749" y="22477"/>
                  </a:cubicBezTo>
                  <a:cubicBezTo>
                    <a:pt x="8945" y="21174"/>
                    <a:pt x="9185" y="19863"/>
                    <a:pt x="9533" y="18591"/>
                  </a:cubicBezTo>
                  <a:cubicBezTo>
                    <a:pt x="9701" y="17991"/>
                    <a:pt x="9886" y="17394"/>
                    <a:pt x="10105" y="16812"/>
                  </a:cubicBezTo>
                  <a:cubicBezTo>
                    <a:pt x="10418" y="15972"/>
                    <a:pt x="10803" y="15153"/>
                    <a:pt x="11230" y="14362"/>
                  </a:cubicBezTo>
                  <a:cubicBezTo>
                    <a:pt x="13076" y="10961"/>
                    <a:pt x="15677" y="8050"/>
                    <a:pt x="17611" y="4684"/>
                  </a:cubicBezTo>
                  <a:cubicBezTo>
                    <a:pt x="18456" y="3217"/>
                    <a:pt x="19164" y="1648"/>
                    <a:pt x="19568" y="0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1989475" y="4820250"/>
              <a:ext cx="347950" cy="303775"/>
            </a:xfrm>
            <a:custGeom>
              <a:avLst/>
              <a:gdLst/>
              <a:ahLst/>
              <a:cxnLst/>
              <a:rect l="l" t="t" r="r" b="b"/>
              <a:pathLst>
                <a:path w="13918" h="12151" extrusionOk="0">
                  <a:moveTo>
                    <a:pt x="5293" y="1"/>
                  </a:moveTo>
                  <a:cubicBezTo>
                    <a:pt x="4738" y="1"/>
                    <a:pt x="4115" y="263"/>
                    <a:pt x="3615" y="590"/>
                  </a:cubicBezTo>
                  <a:cubicBezTo>
                    <a:pt x="925" y="2348"/>
                    <a:pt x="1" y="6009"/>
                    <a:pt x="1417" y="8877"/>
                  </a:cubicBezTo>
                  <a:cubicBezTo>
                    <a:pt x="2390" y="10850"/>
                    <a:pt x="4426" y="12053"/>
                    <a:pt x="6600" y="12145"/>
                  </a:cubicBezTo>
                  <a:cubicBezTo>
                    <a:pt x="6682" y="12148"/>
                    <a:pt x="6763" y="12150"/>
                    <a:pt x="6844" y="12150"/>
                  </a:cubicBezTo>
                  <a:cubicBezTo>
                    <a:pt x="8460" y="12150"/>
                    <a:pt x="9886" y="11476"/>
                    <a:pt x="11113" y="10463"/>
                  </a:cubicBezTo>
                  <a:cubicBezTo>
                    <a:pt x="11988" y="9740"/>
                    <a:pt x="12506" y="8640"/>
                    <a:pt x="13105" y="7691"/>
                  </a:cubicBezTo>
                  <a:cubicBezTo>
                    <a:pt x="13365" y="7285"/>
                    <a:pt x="13625" y="6870"/>
                    <a:pt x="13766" y="6409"/>
                  </a:cubicBezTo>
                  <a:cubicBezTo>
                    <a:pt x="13908" y="5948"/>
                    <a:pt x="13918" y="5425"/>
                    <a:pt x="13682" y="5003"/>
                  </a:cubicBezTo>
                  <a:cubicBezTo>
                    <a:pt x="13600" y="4864"/>
                    <a:pt x="13492" y="4749"/>
                    <a:pt x="13367" y="4657"/>
                  </a:cubicBezTo>
                  <a:cubicBezTo>
                    <a:pt x="13091" y="4458"/>
                    <a:pt x="12725" y="4376"/>
                    <a:pt x="12372" y="4376"/>
                  </a:cubicBezTo>
                  <a:cubicBezTo>
                    <a:pt x="12202" y="4376"/>
                    <a:pt x="12034" y="4395"/>
                    <a:pt x="11882" y="4429"/>
                  </a:cubicBezTo>
                  <a:cubicBezTo>
                    <a:pt x="11655" y="4479"/>
                    <a:pt x="11411" y="4545"/>
                    <a:pt x="11183" y="4545"/>
                  </a:cubicBezTo>
                  <a:cubicBezTo>
                    <a:pt x="11018" y="4545"/>
                    <a:pt x="10862" y="4511"/>
                    <a:pt x="10726" y="4413"/>
                  </a:cubicBezTo>
                  <a:cubicBezTo>
                    <a:pt x="10277" y="4089"/>
                    <a:pt x="10462" y="3376"/>
                    <a:pt x="10234" y="2870"/>
                  </a:cubicBezTo>
                  <a:cubicBezTo>
                    <a:pt x="10007" y="2360"/>
                    <a:pt x="9517" y="2176"/>
                    <a:pt x="8993" y="2135"/>
                  </a:cubicBezTo>
                  <a:lnTo>
                    <a:pt x="8997" y="2125"/>
                  </a:lnTo>
                  <a:cubicBezTo>
                    <a:pt x="8863" y="2110"/>
                    <a:pt x="8728" y="2105"/>
                    <a:pt x="8593" y="2105"/>
                  </a:cubicBezTo>
                  <a:cubicBezTo>
                    <a:pt x="8347" y="2105"/>
                    <a:pt x="8100" y="2121"/>
                    <a:pt x="7852" y="2121"/>
                  </a:cubicBezTo>
                  <a:cubicBezTo>
                    <a:pt x="7800" y="2121"/>
                    <a:pt x="7747" y="2120"/>
                    <a:pt x="7694" y="2118"/>
                  </a:cubicBezTo>
                  <a:cubicBezTo>
                    <a:pt x="7374" y="2108"/>
                    <a:pt x="7024" y="2045"/>
                    <a:pt x="6825" y="1795"/>
                  </a:cubicBezTo>
                  <a:cubicBezTo>
                    <a:pt x="6661" y="1584"/>
                    <a:pt x="6651" y="1297"/>
                    <a:pt x="6579" y="1041"/>
                  </a:cubicBezTo>
                  <a:cubicBezTo>
                    <a:pt x="6360" y="277"/>
                    <a:pt x="5863" y="1"/>
                    <a:pt x="5293" y="1"/>
                  </a:cubicBezTo>
                  <a:close/>
                </a:path>
              </a:pathLst>
            </a:custGeom>
            <a:solidFill>
              <a:srgbClr val="000000">
                <a:alpha val="1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1817175" y="4823675"/>
              <a:ext cx="550525" cy="480500"/>
            </a:xfrm>
            <a:custGeom>
              <a:avLst/>
              <a:gdLst/>
              <a:ahLst/>
              <a:cxnLst/>
              <a:rect l="l" t="t" r="r" b="b"/>
              <a:pathLst>
                <a:path w="22021" h="19220" extrusionOk="0">
                  <a:moveTo>
                    <a:pt x="8374" y="1"/>
                  </a:moveTo>
                  <a:cubicBezTo>
                    <a:pt x="7497" y="1"/>
                    <a:pt x="6512" y="414"/>
                    <a:pt x="5721" y="933"/>
                  </a:cubicBezTo>
                  <a:cubicBezTo>
                    <a:pt x="1466" y="3713"/>
                    <a:pt x="1" y="9507"/>
                    <a:pt x="2244" y="14044"/>
                  </a:cubicBezTo>
                  <a:cubicBezTo>
                    <a:pt x="3787" y="17163"/>
                    <a:pt x="7006" y="19068"/>
                    <a:pt x="10445" y="19211"/>
                  </a:cubicBezTo>
                  <a:cubicBezTo>
                    <a:pt x="10578" y="19217"/>
                    <a:pt x="10709" y="19220"/>
                    <a:pt x="10840" y="19220"/>
                  </a:cubicBezTo>
                  <a:cubicBezTo>
                    <a:pt x="13392" y="19220"/>
                    <a:pt x="15646" y="18150"/>
                    <a:pt x="17585" y="16552"/>
                  </a:cubicBezTo>
                  <a:cubicBezTo>
                    <a:pt x="18968" y="15409"/>
                    <a:pt x="19788" y="13668"/>
                    <a:pt x="20736" y="12170"/>
                  </a:cubicBezTo>
                  <a:cubicBezTo>
                    <a:pt x="21146" y="11525"/>
                    <a:pt x="21560" y="10871"/>
                    <a:pt x="21781" y="10142"/>
                  </a:cubicBezTo>
                  <a:cubicBezTo>
                    <a:pt x="22004" y="9412"/>
                    <a:pt x="22021" y="8585"/>
                    <a:pt x="21648" y="7919"/>
                  </a:cubicBezTo>
                  <a:cubicBezTo>
                    <a:pt x="21519" y="7691"/>
                    <a:pt x="21349" y="7509"/>
                    <a:pt x="21150" y="7364"/>
                  </a:cubicBezTo>
                  <a:cubicBezTo>
                    <a:pt x="20712" y="7048"/>
                    <a:pt x="20131" y="6918"/>
                    <a:pt x="19571" y="6918"/>
                  </a:cubicBezTo>
                  <a:cubicBezTo>
                    <a:pt x="19302" y="6918"/>
                    <a:pt x="19039" y="6948"/>
                    <a:pt x="18798" y="7001"/>
                  </a:cubicBezTo>
                  <a:cubicBezTo>
                    <a:pt x="18440" y="7081"/>
                    <a:pt x="18051" y="7185"/>
                    <a:pt x="17689" y="7185"/>
                  </a:cubicBezTo>
                  <a:cubicBezTo>
                    <a:pt x="17429" y="7185"/>
                    <a:pt x="17183" y="7132"/>
                    <a:pt x="16971" y="6978"/>
                  </a:cubicBezTo>
                  <a:cubicBezTo>
                    <a:pt x="16262" y="6464"/>
                    <a:pt x="16551" y="5335"/>
                    <a:pt x="16194" y="4536"/>
                  </a:cubicBezTo>
                  <a:cubicBezTo>
                    <a:pt x="15834" y="3727"/>
                    <a:pt x="15059" y="3436"/>
                    <a:pt x="14229" y="3375"/>
                  </a:cubicBezTo>
                  <a:lnTo>
                    <a:pt x="14236" y="3360"/>
                  </a:lnTo>
                  <a:cubicBezTo>
                    <a:pt x="14023" y="3338"/>
                    <a:pt x="13809" y="3331"/>
                    <a:pt x="13595" y="3331"/>
                  </a:cubicBezTo>
                  <a:cubicBezTo>
                    <a:pt x="13201" y="3331"/>
                    <a:pt x="12805" y="3355"/>
                    <a:pt x="12410" y="3355"/>
                  </a:cubicBezTo>
                  <a:cubicBezTo>
                    <a:pt x="12331" y="3355"/>
                    <a:pt x="12253" y="3354"/>
                    <a:pt x="12175" y="3352"/>
                  </a:cubicBezTo>
                  <a:cubicBezTo>
                    <a:pt x="11668" y="3338"/>
                    <a:pt x="11111" y="3237"/>
                    <a:pt x="10802" y="2838"/>
                  </a:cubicBezTo>
                  <a:cubicBezTo>
                    <a:pt x="10542" y="2504"/>
                    <a:pt x="10527" y="2051"/>
                    <a:pt x="10413" y="1648"/>
                  </a:cubicBezTo>
                  <a:cubicBezTo>
                    <a:pt x="10065" y="438"/>
                    <a:pt x="9276" y="1"/>
                    <a:pt x="8374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070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63" name="Google Shape;63;p4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67" name="Google Shape;67;p4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4"/>
          <p:cNvGrpSpPr/>
          <p:nvPr/>
        </p:nvGrpSpPr>
        <p:grpSpPr>
          <a:xfrm rot="5400000">
            <a:off x="-544036" y="5471918"/>
            <a:ext cx="2177847" cy="2177847"/>
            <a:chOff x="-352502" y="-518687"/>
            <a:chExt cx="1633385" cy="1633385"/>
          </a:xfrm>
        </p:grpSpPr>
        <p:sp>
          <p:nvSpPr>
            <p:cNvPr id="71" name="Google Shape;71;p4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36800" y="1854017"/>
            <a:ext cx="103184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945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3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1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49" name="Google Shape;449;p31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1" name="Google Shape;451;p31"/>
          <p:cNvSpPr txBox="1">
            <a:spLocks noGrp="1"/>
          </p:cNvSpPr>
          <p:nvPr>
            <p:ph type="title"/>
          </p:nvPr>
        </p:nvSpPr>
        <p:spPr>
          <a:xfrm>
            <a:off x="3139000" y="2482867"/>
            <a:ext cx="59140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title" idx="2" hasCustomPrompt="1"/>
          </p:nvPr>
        </p:nvSpPr>
        <p:spPr>
          <a:xfrm>
            <a:off x="5210800" y="1482933"/>
            <a:ext cx="1770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31"/>
          <p:cNvSpPr txBox="1">
            <a:spLocks noGrp="1"/>
          </p:cNvSpPr>
          <p:nvPr>
            <p:ph type="subTitle" idx="1"/>
          </p:nvPr>
        </p:nvSpPr>
        <p:spPr>
          <a:xfrm>
            <a:off x="2554400" y="3718000"/>
            <a:ext cx="70832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4" name="Google Shape;454;p31"/>
          <p:cNvGrpSpPr/>
          <p:nvPr/>
        </p:nvGrpSpPr>
        <p:grpSpPr>
          <a:xfrm rot="-5400000">
            <a:off x="-4870004" y="4229621"/>
            <a:ext cx="10719749" cy="979720"/>
            <a:chOff x="2695335" y="5082675"/>
            <a:chExt cx="2593990" cy="237075"/>
          </a:xfrm>
        </p:grpSpPr>
        <p:sp>
          <p:nvSpPr>
            <p:cNvPr id="455" name="Google Shape;455;p31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2410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32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60" name="Google Shape;460;p32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32"/>
          <p:cNvSpPr txBox="1">
            <a:spLocks noGrp="1"/>
          </p:cNvSpPr>
          <p:nvPr>
            <p:ph type="title"/>
          </p:nvPr>
        </p:nvSpPr>
        <p:spPr>
          <a:xfrm>
            <a:off x="1255767" y="1175751"/>
            <a:ext cx="5145200" cy="11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3" name="Google Shape;463;p32"/>
          <p:cNvSpPr txBox="1">
            <a:spLocks noGrp="1"/>
          </p:cNvSpPr>
          <p:nvPr>
            <p:ph type="subTitle" idx="1"/>
          </p:nvPr>
        </p:nvSpPr>
        <p:spPr>
          <a:xfrm>
            <a:off x="1255767" y="2344600"/>
            <a:ext cx="5145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2"/>
          <p:cNvSpPr txBox="1"/>
          <p:nvPr/>
        </p:nvSpPr>
        <p:spPr>
          <a:xfrm>
            <a:off x="1255767" y="4597767"/>
            <a:ext cx="4142000" cy="9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33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CRÉDITOS: Esta plantilla para presentaciones es una creación de </a:t>
            </a:r>
            <a:r>
              <a:rPr lang="es" sz="1333" b="1">
                <a:solidFill>
                  <a:schemeClr val="accent4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333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, e incluye iconos de </a:t>
            </a:r>
            <a:r>
              <a:rPr lang="es" sz="1333" b="1">
                <a:solidFill>
                  <a:schemeClr val="accent4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333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, e infografías e imágenes de </a:t>
            </a:r>
            <a:r>
              <a:rPr lang="es" sz="1333" b="1">
                <a:solidFill>
                  <a:schemeClr val="accent4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 rot="-9125420">
            <a:off x="6344280" y="943254"/>
            <a:ext cx="9434763" cy="1181489"/>
            <a:chOff x="2666075" y="4657500"/>
            <a:chExt cx="2653975" cy="332350"/>
          </a:xfrm>
        </p:grpSpPr>
        <p:sp>
          <p:nvSpPr>
            <p:cNvPr id="466" name="Google Shape;466;p32"/>
            <p:cNvSpPr/>
            <p:nvPr/>
          </p:nvSpPr>
          <p:spPr>
            <a:xfrm>
              <a:off x="2666125" y="4657500"/>
              <a:ext cx="2653825" cy="246075"/>
            </a:xfrm>
            <a:custGeom>
              <a:avLst/>
              <a:gdLst/>
              <a:ahLst/>
              <a:cxnLst/>
              <a:rect l="l" t="t" r="r" b="b"/>
              <a:pathLst>
                <a:path w="106153" h="9843" extrusionOk="0">
                  <a:moveTo>
                    <a:pt x="27238" y="0"/>
                  </a:moveTo>
                  <a:cubicBezTo>
                    <a:pt x="24557" y="0"/>
                    <a:pt x="21867" y="71"/>
                    <a:pt x="19146" y="237"/>
                  </a:cubicBezTo>
                  <a:cubicBezTo>
                    <a:pt x="12642" y="731"/>
                    <a:pt x="6297" y="1663"/>
                    <a:pt x="1" y="3248"/>
                  </a:cubicBezTo>
                  <a:lnTo>
                    <a:pt x="1" y="6641"/>
                  </a:lnTo>
                  <a:cubicBezTo>
                    <a:pt x="8653" y="4445"/>
                    <a:pt x="17457" y="3347"/>
                    <a:pt x="26357" y="3347"/>
                  </a:cubicBezTo>
                  <a:cubicBezTo>
                    <a:pt x="31640" y="3347"/>
                    <a:pt x="36958" y="3734"/>
                    <a:pt x="42297" y="4508"/>
                  </a:cubicBezTo>
                  <a:cubicBezTo>
                    <a:pt x="42572" y="4562"/>
                    <a:pt x="42789" y="4672"/>
                    <a:pt x="43063" y="4672"/>
                  </a:cubicBezTo>
                  <a:cubicBezTo>
                    <a:pt x="43555" y="4672"/>
                    <a:pt x="43940" y="4783"/>
                    <a:pt x="44432" y="4890"/>
                  </a:cubicBezTo>
                  <a:cubicBezTo>
                    <a:pt x="46456" y="5164"/>
                    <a:pt x="48316" y="5492"/>
                    <a:pt x="50285" y="5984"/>
                  </a:cubicBezTo>
                  <a:cubicBezTo>
                    <a:pt x="52746" y="6639"/>
                    <a:pt x="54993" y="7133"/>
                    <a:pt x="57507" y="7625"/>
                  </a:cubicBezTo>
                  <a:cubicBezTo>
                    <a:pt x="60136" y="8174"/>
                    <a:pt x="62543" y="8612"/>
                    <a:pt x="65114" y="8940"/>
                  </a:cubicBezTo>
                  <a:cubicBezTo>
                    <a:pt x="66864" y="9157"/>
                    <a:pt x="68560" y="9268"/>
                    <a:pt x="70312" y="9487"/>
                  </a:cubicBezTo>
                  <a:lnTo>
                    <a:pt x="70914" y="9487"/>
                  </a:lnTo>
                  <a:cubicBezTo>
                    <a:pt x="73732" y="9733"/>
                    <a:pt x="76550" y="9842"/>
                    <a:pt x="79368" y="9842"/>
                  </a:cubicBezTo>
                  <a:cubicBezTo>
                    <a:pt x="82186" y="9842"/>
                    <a:pt x="85003" y="9733"/>
                    <a:pt x="87820" y="9540"/>
                  </a:cubicBezTo>
                  <a:cubicBezTo>
                    <a:pt x="88861" y="9432"/>
                    <a:pt x="89847" y="9376"/>
                    <a:pt x="90887" y="9268"/>
                  </a:cubicBezTo>
                  <a:cubicBezTo>
                    <a:pt x="92746" y="9048"/>
                    <a:pt x="94555" y="8829"/>
                    <a:pt x="96413" y="8555"/>
                  </a:cubicBezTo>
                  <a:cubicBezTo>
                    <a:pt x="99750" y="8008"/>
                    <a:pt x="102926" y="7352"/>
                    <a:pt x="106153" y="6639"/>
                  </a:cubicBezTo>
                  <a:lnTo>
                    <a:pt x="106153" y="3246"/>
                  </a:lnTo>
                  <a:cubicBezTo>
                    <a:pt x="97999" y="5162"/>
                    <a:pt x="89627" y="6365"/>
                    <a:pt x="81254" y="6475"/>
                  </a:cubicBezTo>
                  <a:cubicBezTo>
                    <a:pt x="80821" y="6480"/>
                    <a:pt x="80387" y="6483"/>
                    <a:pt x="79954" y="6483"/>
                  </a:cubicBezTo>
                  <a:cubicBezTo>
                    <a:pt x="70486" y="6483"/>
                    <a:pt x="61028" y="5324"/>
                    <a:pt x="51871" y="2865"/>
                  </a:cubicBezTo>
                  <a:cubicBezTo>
                    <a:pt x="44592" y="1278"/>
                    <a:pt x="37151" y="237"/>
                    <a:pt x="29708" y="20"/>
                  </a:cubicBezTo>
                  <a:cubicBezTo>
                    <a:pt x="28885" y="7"/>
                    <a:pt x="28062" y="0"/>
                    <a:pt x="27238" y="0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666125" y="4783025"/>
              <a:ext cx="2653925" cy="206825"/>
            </a:xfrm>
            <a:custGeom>
              <a:avLst/>
              <a:gdLst/>
              <a:ahLst/>
              <a:cxnLst/>
              <a:rect l="l" t="t" r="r" b="b"/>
              <a:pathLst>
                <a:path w="106157" h="8273" extrusionOk="0">
                  <a:moveTo>
                    <a:pt x="26551" y="0"/>
                  </a:moveTo>
                  <a:cubicBezTo>
                    <a:pt x="17599" y="0"/>
                    <a:pt x="8745" y="1131"/>
                    <a:pt x="1" y="3317"/>
                  </a:cubicBezTo>
                  <a:lnTo>
                    <a:pt x="1" y="5011"/>
                  </a:lnTo>
                  <a:cubicBezTo>
                    <a:pt x="8770" y="2829"/>
                    <a:pt x="17741" y="1752"/>
                    <a:pt x="26756" y="1752"/>
                  </a:cubicBezTo>
                  <a:cubicBezTo>
                    <a:pt x="29271" y="1752"/>
                    <a:pt x="31790" y="1836"/>
                    <a:pt x="34309" y="2003"/>
                  </a:cubicBezTo>
                  <a:cubicBezTo>
                    <a:pt x="38138" y="2276"/>
                    <a:pt x="41806" y="2714"/>
                    <a:pt x="45690" y="3427"/>
                  </a:cubicBezTo>
                  <a:cubicBezTo>
                    <a:pt x="49413" y="4138"/>
                    <a:pt x="52695" y="4958"/>
                    <a:pt x="56362" y="5779"/>
                  </a:cubicBezTo>
                  <a:cubicBezTo>
                    <a:pt x="64087" y="7474"/>
                    <a:pt x="71721" y="8273"/>
                    <a:pt x="79284" y="8273"/>
                  </a:cubicBezTo>
                  <a:cubicBezTo>
                    <a:pt x="88331" y="8273"/>
                    <a:pt x="97277" y="7131"/>
                    <a:pt x="106157" y="5015"/>
                  </a:cubicBezTo>
                  <a:cubicBezTo>
                    <a:pt x="106157" y="4466"/>
                    <a:pt x="106157" y="3864"/>
                    <a:pt x="106155" y="3317"/>
                  </a:cubicBezTo>
                  <a:cubicBezTo>
                    <a:pt x="97422" y="5409"/>
                    <a:pt x="88547" y="6526"/>
                    <a:pt x="79576" y="6526"/>
                  </a:cubicBezTo>
                  <a:cubicBezTo>
                    <a:pt x="74944" y="6526"/>
                    <a:pt x="70285" y="6228"/>
                    <a:pt x="65608" y="5613"/>
                  </a:cubicBezTo>
                  <a:cubicBezTo>
                    <a:pt x="65335" y="5613"/>
                    <a:pt x="65061" y="5560"/>
                    <a:pt x="64788" y="5560"/>
                  </a:cubicBezTo>
                  <a:cubicBezTo>
                    <a:pt x="61832" y="5177"/>
                    <a:pt x="59095" y="4683"/>
                    <a:pt x="56196" y="4027"/>
                  </a:cubicBezTo>
                  <a:cubicBezTo>
                    <a:pt x="54172" y="3536"/>
                    <a:pt x="52367" y="3099"/>
                    <a:pt x="50341" y="2661"/>
                  </a:cubicBezTo>
                  <a:cubicBezTo>
                    <a:pt x="42338" y="870"/>
                    <a:pt x="34406" y="0"/>
                    <a:pt x="26551" y="0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2666075" y="4740575"/>
              <a:ext cx="2653975" cy="206400"/>
            </a:xfrm>
            <a:custGeom>
              <a:avLst/>
              <a:gdLst/>
              <a:ahLst/>
              <a:cxnLst/>
              <a:rect l="l" t="t" r="r" b="b"/>
              <a:pathLst>
                <a:path w="106159" h="8256" extrusionOk="0">
                  <a:moveTo>
                    <a:pt x="26553" y="1"/>
                  </a:moveTo>
                  <a:cubicBezTo>
                    <a:pt x="17599" y="1"/>
                    <a:pt x="8745" y="1131"/>
                    <a:pt x="1" y="3316"/>
                  </a:cubicBezTo>
                  <a:lnTo>
                    <a:pt x="1" y="5012"/>
                  </a:lnTo>
                  <a:cubicBezTo>
                    <a:pt x="8425" y="2878"/>
                    <a:pt x="17128" y="1839"/>
                    <a:pt x="25827" y="1728"/>
                  </a:cubicBezTo>
                  <a:cubicBezTo>
                    <a:pt x="29712" y="1728"/>
                    <a:pt x="33598" y="1892"/>
                    <a:pt x="37536" y="2277"/>
                  </a:cubicBezTo>
                  <a:cubicBezTo>
                    <a:pt x="41367" y="2658"/>
                    <a:pt x="44979" y="3206"/>
                    <a:pt x="48863" y="4082"/>
                  </a:cubicBezTo>
                  <a:cubicBezTo>
                    <a:pt x="53186" y="5012"/>
                    <a:pt x="57124" y="6051"/>
                    <a:pt x="61447" y="6764"/>
                  </a:cubicBezTo>
                  <a:cubicBezTo>
                    <a:pt x="64895" y="7311"/>
                    <a:pt x="68177" y="7696"/>
                    <a:pt x="71572" y="7914"/>
                  </a:cubicBezTo>
                  <a:cubicBezTo>
                    <a:pt x="71844" y="7969"/>
                    <a:pt x="72119" y="7969"/>
                    <a:pt x="72393" y="8024"/>
                  </a:cubicBezTo>
                  <a:cubicBezTo>
                    <a:pt x="74512" y="8159"/>
                    <a:pt x="76629" y="8255"/>
                    <a:pt x="78746" y="8255"/>
                  </a:cubicBezTo>
                  <a:cubicBezTo>
                    <a:pt x="79200" y="8255"/>
                    <a:pt x="79655" y="8251"/>
                    <a:pt x="80109" y="8241"/>
                  </a:cubicBezTo>
                  <a:cubicBezTo>
                    <a:pt x="81861" y="8188"/>
                    <a:pt x="83668" y="8188"/>
                    <a:pt x="85417" y="8077"/>
                  </a:cubicBezTo>
                  <a:cubicBezTo>
                    <a:pt x="86896" y="7967"/>
                    <a:pt x="88374" y="7860"/>
                    <a:pt x="89851" y="7750"/>
                  </a:cubicBezTo>
                  <a:cubicBezTo>
                    <a:pt x="92532" y="7532"/>
                    <a:pt x="95106" y="7147"/>
                    <a:pt x="97841" y="6709"/>
                  </a:cubicBezTo>
                  <a:cubicBezTo>
                    <a:pt x="100686" y="6272"/>
                    <a:pt x="103368" y="5617"/>
                    <a:pt x="106159" y="5015"/>
                  </a:cubicBezTo>
                  <a:cubicBezTo>
                    <a:pt x="106159" y="4470"/>
                    <a:pt x="106159" y="3867"/>
                    <a:pt x="106155" y="3314"/>
                  </a:cubicBezTo>
                  <a:cubicBezTo>
                    <a:pt x="104403" y="3697"/>
                    <a:pt x="102760" y="4080"/>
                    <a:pt x="100955" y="4463"/>
                  </a:cubicBezTo>
                  <a:cubicBezTo>
                    <a:pt x="99039" y="4791"/>
                    <a:pt x="97288" y="5119"/>
                    <a:pt x="95429" y="5394"/>
                  </a:cubicBezTo>
                  <a:cubicBezTo>
                    <a:pt x="92748" y="5721"/>
                    <a:pt x="90176" y="6104"/>
                    <a:pt x="87495" y="6268"/>
                  </a:cubicBezTo>
                  <a:cubicBezTo>
                    <a:pt x="86181" y="6324"/>
                    <a:pt x="84923" y="6432"/>
                    <a:pt x="83610" y="6432"/>
                  </a:cubicBezTo>
                  <a:cubicBezTo>
                    <a:pt x="81695" y="6490"/>
                    <a:pt x="79779" y="6543"/>
                    <a:pt x="77863" y="6543"/>
                  </a:cubicBezTo>
                  <a:cubicBezTo>
                    <a:pt x="73924" y="6436"/>
                    <a:pt x="70093" y="6215"/>
                    <a:pt x="66155" y="5723"/>
                  </a:cubicBezTo>
                  <a:cubicBezTo>
                    <a:pt x="63035" y="5285"/>
                    <a:pt x="60134" y="4849"/>
                    <a:pt x="56960" y="4193"/>
                  </a:cubicBezTo>
                  <a:cubicBezTo>
                    <a:pt x="55977" y="3974"/>
                    <a:pt x="55049" y="3755"/>
                    <a:pt x="54061" y="3537"/>
                  </a:cubicBezTo>
                  <a:cubicBezTo>
                    <a:pt x="52801" y="3152"/>
                    <a:pt x="51599" y="2935"/>
                    <a:pt x="50341" y="2661"/>
                  </a:cubicBezTo>
                  <a:cubicBezTo>
                    <a:pt x="42338" y="870"/>
                    <a:pt x="34407" y="1"/>
                    <a:pt x="2655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" name="Google Shape;469;p32"/>
          <p:cNvGrpSpPr/>
          <p:nvPr/>
        </p:nvGrpSpPr>
        <p:grpSpPr>
          <a:xfrm>
            <a:off x="37021" y="4732234"/>
            <a:ext cx="1109633" cy="2084233"/>
            <a:chOff x="235475" y="3396775"/>
            <a:chExt cx="832225" cy="1563175"/>
          </a:xfrm>
        </p:grpSpPr>
        <p:grpSp>
          <p:nvGrpSpPr>
            <p:cNvPr id="470" name="Google Shape;470;p32"/>
            <p:cNvGrpSpPr/>
            <p:nvPr/>
          </p:nvGrpSpPr>
          <p:grpSpPr>
            <a:xfrm>
              <a:off x="235475" y="3396775"/>
              <a:ext cx="832225" cy="1563175"/>
              <a:chOff x="234875" y="3390225"/>
              <a:chExt cx="832225" cy="1563175"/>
            </a:xfrm>
          </p:grpSpPr>
          <p:grpSp>
            <p:nvGrpSpPr>
              <p:cNvPr id="471" name="Google Shape;471;p32"/>
              <p:cNvGrpSpPr/>
              <p:nvPr/>
            </p:nvGrpSpPr>
            <p:grpSpPr>
              <a:xfrm>
                <a:off x="234875" y="3390225"/>
                <a:ext cx="832225" cy="1563175"/>
                <a:chOff x="234875" y="3390225"/>
                <a:chExt cx="832225" cy="1563175"/>
              </a:xfrm>
            </p:grpSpPr>
            <p:sp>
              <p:nvSpPr>
                <p:cNvPr id="472" name="Google Shape;472;p32"/>
                <p:cNvSpPr/>
                <p:nvPr/>
              </p:nvSpPr>
              <p:spPr>
                <a:xfrm>
                  <a:off x="234875" y="3715350"/>
                  <a:ext cx="601950" cy="12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8" h="49185" extrusionOk="0">
                      <a:moveTo>
                        <a:pt x="595" y="1"/>
                      </a:moveTo>
                      <a:lnTo>
                        <a:pt x="595" y="1"/>
                      </a:lnTo>
                      <a:cubicBezTo>
                        <a:pt x="980" y="6637"/>
                        <a:pt x="294" y="13285"/>
                        <a:pt x="148" y="19929"/>
                      </a:cubicBezTo>
                      <a:cubicBezTo>
                        <a:pt x="1" y="26575"/>
                        <a:pt x="421" y="33373"/>
                        <a:pt x="2893" y="39544"/>
                      </a:cubicBezTo>
                      <a:cubicBezTo>
                        <a:pt x="3721" y="41611"/>
                        <a:pt x="4971" y="44719"/>
                        <a:pt x="6649" y="46301"/>
                      </a:cubicBezTo>
                      <a:cubicBezTo>
                        <a:pt x="8474" y="48017"/>
                        <a:pt x="12500" y="48784"/>
                        <a:pt x="14881" y="49077"/>
                      </a:cubicBezTo>
                      <a:cubicBezTo>
                        <a:pt x="15468" y="49148"/>
                        <a:pt x="16060" y="49184"/>
                        <a:pt x="16652" y="49184"/>
                      </a:cubicBezTo>
                      <a:cubicBezTo>
                        <a:pt x="18168" y="49184"/>
                        <a:pt x="19685" y="48949"/>
                        <a:pt x="21129" y="48487"/>
                      </a:cubicBezTo>
                      <a:cubicBezTo>
                        <a:pt x="21967" y="48218"/>
                        <a:pt x="22818" y="47847"/>
                        <a:pt x="23356" y="47151"/>
                      </a:cubicBezTo>
                      <a:cubicBezTo>
                        <a:pt x="24078" y="46212"/>
                        <a:pt x="24073" y="44924"/>
                        <a:pt x="24028" y="43742"/>
                      </a:cubicBezTo>
                      <a:cubicBezTo>
                        <a:pt x="23811" y="37948"/>
                        <a:pt x="23428" y="32115"/>
                        <a:pt x="21891" y="26526"/>
                      </a:cubicBezTo>
                      <a:cubicBezTo>
                        <a:pt x="18802" y="15282"/>
                        <a:pt x="10904" y="5448"/>
                        <a:pt x="595" y="1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32"/>
                <p:cNvSpPr/>
                <p:nvPr/>
              </p:nvSpPr>
              <p:spPr>
                <a:xfrm>
                  <a:off x="340550" y="3875725"/>
                  <a:ext cx="327250" cy="10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431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66" y="1691"/>
                        <a:pt x="1565" y="3465"/>
                        <a:pt x="2295" y="5178"/>
                      </a:cubicBezTo>
                      <a:cubicBezTo>
                        <a:pt x="7136" y="16423"/>
                        <a:pt x="10576" y="28245"/>
                        <a:pt x="12620" y="40312"/>
                      </a:cubicBezTo>
                      <a:cubicBezTo>
                        <a:pt x="12780" y="41242"/>
                        <a:pt x="12934" y="42174"/>
                        <a:pt x="13090" y="43106"/>
                      </a:cubicBezTo>
                      <a:cubicBezTo>
                        <a:pt x="13038" y="42162"/>
                        <a:pt x="12967" y="41219"/>
                        <a:pt x="12885" y="40277"/>
                      </a:cubicBezTo>
                      <a:cubicBezTo>
                        <a:pt x="11520" y="26155"/>
                        <a:pt x="7148" y="1226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32"/>
                <p:cNvSpPr/>
                <p:nvPr/>
              </p:nvSpPr>
              <p:spPr>
                <a:xfrm>
                  <a:off x="490875" y="3390225"/>
                  <a:ext cx="576225" cy="1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" h="57759" extrusionOk="0">
                      <a:moveTo>
                        <a:pt x="2803" y="0"/>
                      </a:moveTo>
                      <a:cubicBezTo>
                        <a:pt x="2664" y="7669"/>
                        <a:pt x="1457" y="15278"/>
                        <a:pt x="787" y="22920"/>
                      </a:cubicBezTo>
                      <a:cubicBezTo>
                        <a:pt x="117" y="30562"/>
                        <a:pt x="0" y="38419"/>
                        <a:pt x="1981" y="45692"/>
                      </a:cubicBezTo>
                      <a:cubicBezTo>
                        <a:pt x="2643" y="48126"/>
                        <a:pt x="3647" y="51793"/>
                        <a:pt x="5190" y="53725"/>
                      </a:cubicBezTo>
                      <a:cubicBezTo>
                        <a:pt x="6874" y="55829"/>
                        <a:pt x="10830" y="56984"/>
                        <a:pt x="13184" y="57484"/>
                      </a:cubicBezTo>
                      <a:cubicBezTo>
                        <a:pt x="14049" y="57667"/>
                        <a:pt x="14930" y="57759"/>
                        <a:pt x="15812" y="57759"/>
                      </a:cubicBezTo>
                      <a:cubicBezTo>
                        <a:pt x="17040" y="57759"/>
                        <a:pt x="18271" y="57582"/>
                        <a:pt x="19465" y="57230"/>
                      </a:cubicBezTo>
                      <a:cubicBezTo>
                        <a:pt x="20322" y="56980"/>
                        <a:pt x="21201" y="56607"/>
                        <a:pt x="21791" y="55845"/>
                      </a:cubicBezTo>
                      <a:cubicBezTo>
                        <a:pt x="22588" y="54815"/>
                        <a:pt x="22686" y="53329"/>
                        <a:pt x="22735" y="51965"/>
                      </a:cubicBezTo>
                      <a:cubicBezTo>
                        <a:pt x="22975" y="45282"/>
                        <a:pt x="23049" y="38537"/>
                        <a:pt x="21959" y="31998"/>
                      </a:cubicBezTo>
                      <a:cubicBezTo>
                        <a:pt x="19765" y="18843"/>
                        <a:pt x="12659" y="6976"/>
                        <a:pt x="2803" y="0"/>
                      </a:cubicBezTo>
                      <a:close/>
                    </a:path>
                  </a:pathLst>
                </a:custGeom>
                <a:solidFill>
                  <a:srgbClr val="FED2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32"/>
                <p:cNvSpPr/>
                <p:nvPr/>
              </p:nvSpPr>
              <p:spPr>
                <a:xfrm>
                  <a:off x="639000" y="3581175"/>
                  <a:ext cx="242175" cy="12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50527" extrusionOk="0">
                      <a:moveTo>
                        <a:pt x="0" y="0"/>
                      </a:moveTo>
                      <a:cubicBezTo>
                        <a:pt x="1285" y="4098"/>
                        <a:pt x="2520" y="8234"/>
                        <a:pt x="3596" y="12391"/>
                      </a:cubicBezTo>
                      <a:cubicBezTo>
                        <a:pt x="6433" y="23305"/>
                        <a:pt x="8279" y="34464"/>
                        <a:pt x="9252" y="45697"/>
                      </a:cubicBezTo>
                      <a:cubicBezTo>
                        <a:pt x="9406" y="47246"/>
                        <a:pt x="9519" y="48988"/>
                        <a:pt x="9656" y="50526"/>
                      </a:cubicBezTo>
                      <a:cubicBezTo>
                        <a:pt x="9676" y="49449"/>
                        <a:pt x="9685" y="48371"/>
                        <a:pt x="9687" y="47293"/>
                      </a:cubicBezTo>
                      <a:cubicBezTo>
                        <a:pt x="9660" y="45071"/>
                        <a:pt x="9580" y="42844"/>
                        <a:pt x="9445" y="40625"/>
                      </a:cubicBezTo>
                      <a:cubicBezTo>
                        <a:pt x="9373" y="39633"/>
                        <a:pt x="9293" y="38586"/>
                        <a:pt x="9213" y="37597"/>
                      </a:cubicBezTo>
                      <a:cubicBezTo>
                        <a:pt x="8044" y="24706"/>
                        <a:pt x="5057" y="1192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6" name="Google Shape;476;p32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506175" y="3743675"/>
                <a:ext cx="348875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4038" extrusionOk="0">
                    <a:moveTo>
                      <a:pt x="9256" y="1"/>
                    </a:moveTo>
                    <a:cubicBezTo>
                      <a:pt x="9213" y="1"/>
                      <a:pt x="9171" y="2"/>
                      <a:pt x="9128" y="6"/>
                    </a:cubicBezTo>
                    <a:cubicBezTo>
                      <a:pt x="8946" y="24"/>
                      <a:pt x="8782" y="82"/>
                      <a:pt x="8636" y="166"/>
                    </a:cubicBezTo>
                    <a:cubicBezTo>
                      <a:pt x="8157" y="444"/>
                      <a:pt x="7848" y="1035"/>
                      <a:pt x="7743" y="1553"/>
                    </a:cubicBezTo>
                    <a:cubicBezTo>
                      <a:pt x="7655" y="1981"/>
                      <a:pt x="7589" y="2485"/>
                      <a:pt x="7210" y="2706"/>
                    </a:cubicBezTo>
                    <a:cubicBezTo>
                      <a:pt x="7088" y="2776"/>
                      <a:pt x="6960" y="2803"/>
                      <a:pt x="6829" y="2803"/>
                    </a:cubicBezTo>
                    <a:cubicBezTo>
                      <a:pt x="6391" y="2803"/>
                      <a:pt x="5910" y="2506"/>
                      <a:pt x="5442" y="2506"/>
                    </a:cubicBezTo>
                    <a:cubicBezTo>
                      <a:pt x="4828" y="2506"/>
                      <a:pt x="4426" y="2913"/>
                      <a:pt x="4152" y="3423"/>
                    </a:cubicBezTo>
                    <a:lnTo>
                      <a:pt x="4145" y="3415"/>
                    </a:lnTo>
                    <a:cubicBezTo>
                      <a:pt x="3906" y="3827"/>
                      <a:pt x="3762" y="4288"/>
                      <a:pt x="3555" y="4718"/>
                    </a:cubicBezTo>
                    <a:cubicBezTo>
                      <a:pt x="3404" y="5034"/>
                      <a:pt x="3183" y="5359"/>
                      <a:pt x="2840" y="5441"/>
                    </a:cubicBezTo>
                    <a:cubicBezTo>
                      <a:pt x="2779" y="5456"/>
                      <a:pt x="2718" y="5462"/>
                      <a:pt x="2656" y="5462"/>
                    </a:cubicBezTo>
                    <a:cubicBezTo>
                      <a:pt x="2431" y="5462"/>
                      <a:pt x="2202" y="5383"/>
                      <a:pt x="1976" y="5351"/>
                    </a:cubicBezTo>
                    <a:cubicBezTo>
                      <a:pt x="1865" y="5336"/>
                      <a:pt x="1760" y="5328"/>
                      <a:pt x="1661" y="5328"/>
                    </a:cubicBezTo>
                    <a:cubicBezTo>
                      <a:pt x="235" y="5328"/>
                      <a:pt x="0" y="6891"/>
                      <a:pt x="195" y="8119"/>
                    </a:cubicBezTo>
                    <a:cubicBezTo>
                      <a:pt x="740" y="11513"/>
                      <a:pt x="3843" y="14037"/>
                      <a:pt x="7251" y="14037"/>
                    </a:cubicBezTo>
                    <a:cubicBezTo>
                      <a:pt x="7340" y="14037"/>
                      <a:pt x="7430" y="14035"/>
                      <a:pt x="7520" y="14032"/>
                    </a:cubicBezTo>
                    <a:cubicBezTo>
                      <a:pt x="9933" y="13940"/>
                      <a:pt x="12050" y="12440"/>
                      <a:pt x="13115" y="10301"/>
                    </a:cubicBezTo>
                    <a:cubicBezTo>
                      <a:pt x="13955" y="8615"/>
                      <a:pt x="13938" y="6794"/>
                      <a:pt x="13449" y="5025"/>
                    </a:cubicBezTo>
                    <a:cubicBezTo>
                      <a:pt x="13119" y="3827"/>
                      <a:pt x="12244" y="2815"/>
                      <a:pt x="11564" y="1788"/>
                    </a:cubicBezTo>
                    <a:cubicBezTo>
                      <a:pt x="11271" y="1348"/>
                      <a:pt x="10974" y="901"/>
                      <a:pt x="10574" y="551"/>
                    </a:cubicBezTo>
                    <a:cubicBezTo>
                      <a:pt x="10207" y="231"/>
                      <a:pt x="9739" y="1"/>
                      <a:pt x="925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61450" y="3750875"/>
                <a:ext cx="552025" cy="55517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2207" extrusionOk="0">
                    <a:moveTo>
                      <a:pt x="14645" y="0"/>
                    </a:moveTo>
                    <a:cubicBezTo>
                      <a:pt x="14578" y="0"/>
                      <a:pt x="14510" y="3"/>
                      <a:pt x="14443" y="9"/>
                    </a:cubicBezTo>
                    <a:cubicBezTo>
                      <a:pt x="14166" y="32"/>
                      <a:pt x="13908" y="122"/>
                      <a:pt x="13673" y="257"/>
                    </a:cubicBezTo>
                    <a:cubicBezTo>
                      <a:pt x="12915" y="697"/>
                      <a:pt x="12425" y="1632"/>
                      <a:pt x="12259" y="2451"/>
                    </a:cubicBezTo>
                    <a:cubicBezTo>
                      <a:pt x="12122" y="3129"/>
                      <a:pt x="12015" y="3928"/>
                      <a:pt x="11417" y="4274"/>
                    </a:cubicBezTo>
                    <a:cubicBezTo>
                      <a:pt x="11224" y="4386"/>
                      <a:pt x="11022" y="4429"/>
                      <a:pt x="10813" y="4429"/>
                    </a:cubicBezTo>
                    <a:cubicBezTo>
                      <a:pt x="10122" y="4429"/>
                      <a:pt x="9360" y="3959"/>
                      <a:pt x="8620" y="3959"/>
                    </a:cubicBezTo>
                    <a:cubicBezTo>
                      <a:pt x="7647" y="3959"/>
                      <a:pt x="7012" y="4604"/>
                      <a:pt x="6576" y="5409"/>
                    </a:cubicBezTo>
                    <a:lnTo>
                      <a:pt x="6563" y="5397"/>
                    </a:lnTo>
                    <a:cubicBezTo>
                      <a:pt x="6184" y="6047"/>
                      <a:pt x="5959" y="6780"/>
                      <a:pt x="5631" y="7460"/>
                    </a:cubicBezTo>
                    <a:cubicBezTo>
                      <a:pt x="5392" y="7960"/>
                      <a:pt x="5039" y="8474"/>
                      <a:pt x="4500" y="8606"/>
                    </a:cubicBezTo>
                    <a:cubicBezTo>
                      <a:pt x="4403" y="8629"/>
                      <a:pt x="4305" y="8638"/>
                      <a:pt x="4207" y="8638"/>
                    </a:cubicBezTo>
                    <a:cubicBezTo>
                      <a:pt x="3851" y="8638"/>
                      <a:pt x="3490" y="8514"/>
                      <a:pt x="3130" y="8462"/>
                    </a:cubicBezTo>
                    <a:cubicBezTo>
                      <a:pt x="2955" y="8437"/>
                      <a:pt x="2790" y="8426"/>
                      <a:pt x="2633" y="8426"/>
                    </a:cubicBezTo>
                    <a:cubicBezTo>
                      <a:pt x="374" y="8426"/>
                      <a:pt x="0" y="10898"/>
                      <a:pt x="313" y="12844"/>
                    </a:cubicBezTo>
                    <a:cubicBezTo>
                      <a:pt x="1172" y="18213"/>
                      <a:pt x="6090" y="22207"/>
                      <a:pt x="11480" y="22207"/>
                    </a:cubicBezTo>
                    <a:cubicBezTo>
                      <a:pt x="11619" y="22207"/>
                      <a:pt x="11759" y="22204"/>
                      <a:pt x="11898" y="22199"/>
                    </a:cubicBezTo>
                    <a:cubicBezTo>
                      <a:pt x="15713" y="22049"/>
                      <a:pt x="19063" y="19677"/>
                      <a:pt x="20749" y="16297"/>
                    </a:cubicBezTo>
                    <a:cubicBezTo>
                      <a:pt x="22081" y="13627"/>
                      <a:pt x="22050" y="10744"/>
                      <a:pt x="21275" y="7950"/>
                    </a:cubicBezTo>
                    <a:cubicBezTo>
                      <a:pt x="20751" y="6053"/>
                      <a:pt x="19370" y="4451"/>
                      <a:pt x="18295" y="2828"/>
                    </a:cubicBezTo>
                    <a:cubicBezTo>
                      <a:pt x="17832" y="2129"/>
                      <a:pt x="17360" y="1423"/>
                      <a:pt x="16731" y="872"/>
                    </a:cubicBezTo>
                    <a:cubicBezTo>
                      <a:pt x="16151" y="365"/>
                      <a:pt x="15409" y="0"/>
                      <a:pt x="14645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617075" y="4473000"/>
                <a:ext cx="142000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8825" extrusionOk="0">
                    <a:moveTo>
                      <a:pt x="544" y="0"/>
                    </a:moveTo>
                    <a:cubicBezTo>
                      <a:pt x="476" y="0"/>
                      <a:pt x="407" y="15"/>
                      <a:pt x="340" y="46"/>
                    </a:cubicBezTo>
                    <a:cubicBezTo>
                      <a:pt x="103" y="159"/>
                      <a:pt x="0" y="444"/>
                      <a:pt x="113" y="681"/>
                    </a:cubicBezTo>
                    <a:cubicBezTo>
                      <a:pt x="2746" y="6266"/>
                      <a:pt x="4293" y="12222"/>
                      <a:pt x="4713" y="18380"/>
                    </a:cubicBezTo>
                    <a:cubicBezTo>
                      <a:pt x="4731" y="18634"/>
                      <a:pt x="4940" y="18825"/>
                      <a:pt x="5190" y="18825"/>
                    </a:cubicBezTo>
                    <a:cubicBezTo>
                      <a:pt x="5197" y="18825"/>
                      <a:pt x="5204" y="18824"/>
                      <a:pt x="5209" y="18824"/>
                    </a:cubicBezTo>
                    <a:cubicBezTo>
                      <a:pt x="5212" y="18824"/>
                      <a:pt x="5214" y="18824"/>
                      <a:pt x="5216" y="18825"/>
                    </a:cubicBezTo>
                    <a:cubicBezTo>
                      <a:pt x="5481" y="18807"/>
                      <a:pt x="5680" y="18579"/>
                      <a:pt x="5663" y="18317"/>
                    </a:cubicBezTo>
                    <a:cubicBezTo>
                      <a:pt x="5452" y="15213"/>
                      <a:pt x="4946" y="12103"/>
                      <a:pt x="4159" y="9075"/>
                    </a:cubicBezTo>
                    <a:cubicBezTo>
                      <a:pt x="3373" y="6049"/>
                      <a:pt x="2303" y="3089"/>
                      <a:pt x="976" y="274"/>
                    </a:cubicBezTo>
                    <a:cubicBezTo>
                      <a:pt x="894" y="102"/>
                      <a:pt x="723" y="0"/>
                      <a:pt x="544" y="0"/>
                    </a:cubicBezTo>
                    <a:close/>
                  </a:path>
                </a:pathLst>
              </a:custGeom>
              <a:solidFill>
                <a:srgbClr val="1942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48225" y="4083075"/>
                <a:ext cx="293000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24" extrusionOk="0">
                    <a:moveTo>
                      <a:pt x="8436" y="1"/>
                    </a:moveTo>
                    <a:cubicBezTo>
                      <a:pt x="8303" y="1"/>
                      <a:pt x="8178" y="29"/>
                      <a:pt x="8062" y="75"/>
                    </a:cubicBezTo>
                    <a:cubicBezTo>
                      <a:pt x="7628" y="253"/>
                      <a:pt x="7298" y="710"/>
                      <a:pt x="7147" y="1134"/>
                    </a:cubicBezTo>
                    <a:cubicBezTo>
                      <a:pt x="7022" y="1482"/>
                      <a:pt x="6905" y="1898"/>
                      <a:pt x="6561" y="2037"/>
                    </a:cubicBezTo>
                    <a:cubicBezTo>
                      <a:pt x="6484" y="2068"/>
                      <a:pt x="6408" y="2081"/>
                      <a:pt x="6331" y="2081"/>
                    </a:cubicBezTo>
                    <a:cubicBezTo>
                      <a:pt x="5930" y="2081"/>
                      <a:pt x="5529" y="1719"/>
                      <a:pt x="5100" y="1658"/>
                    </a:cubicBezTo>
                    <a:cubicBezTo>
                      <a:pt x="5046" y="1651"/>
                      <a:pt x="4993" y="1647"/>
                      <a:pt x="4942" y="1647"/>
                    </a:cubicBezTo>
                    <a:cubicBezTo>
                      <a:pt x="4504" y="1647"/>
                      <a:pt x="4166" y="1919"/>
                      <a:pt x="3903" y="2273"/>
                    </a:cubicBezTo>
                    <a:lnTo>
                      <a:pt x="3899" y="2265"/>
                    </a:lnTo>
                    <a:cubicBezTo>
                      <a:pt x="3647" y="2582"/>
                      <a:pt x="3473" y="2953"/>
                      <a:pt x="3248" y="3289"/>
                    </a:cubicBezTo>
                    <a:cubicBezTo>
                      <a:pt x="3082" y="3535"/>
                      <a:pt x="2856" y="3783"/>
                      <a:pt x="2561" y="3812"/>
                    </a:cubicBezTo>
                    <a:cubicBezTo>
                      <a:pt x="2543" y="3813"/>
                      <a:pt x="2524" y="3814"/>
                      <a:pt x="2505" y="3814"/>
                    </a:cubicBezTo>
                    <a:cubicBezTo>
                      <a:pt x="2280" y="3814"/>
                      <a:pt x="2066" y="3696"/>
                      <a:pt x="1844" y="3633"/>
                    </a:cubicBezTo>
                    <a:cubicBezTo>
                      <a:pt x="1673" y="3584"/>
                      <a:pt x="1517" y="3561"/>
                      <a:pt x="1373" y="3561"/>
                    </a:cubicBezTo>
                    <a:cubicBezTo>
                      <a:pt x="340" y="3561"/>
                      <a:pt x="1" y="4754"/>
                      <a:pt x="17" y="5746"/>
                    </a:cubicBezTo>
                    <a:cubicBezTo>
                      <a:pt x="66" y="8737"/>
                      <a:pt x="2490" y="11285"/>
                      <a:pt x="5456" y="11595"/>
                    </a:cubicBezTo>
                    <a:cubicBezTo>
                      <a:pt x="5638" y="11614"/>
                      <a:pt x="5819" y="11623"/>
                      <a:pt x="5999" y="11623"/>
                    </a:cubicBezTo>
                    <a:cubicBezTo>
                      <a:pt x="7837" y="11623"/>
                      <a:pt x="9556" y="10651"/>
                      <a:pt x="10607" y="9132"/>
                    </a:cubicBezTo>
                    <a:cubicBezTo>
                      <a:pt x="11514" y="7817"/>
                      <a:pt x="11719" y="6284"/>
                      <a:pt x="11523" y="4742"/>
                    </a:cubicBezTo>
                    <a:cubicBezTo>
                      <a:pt x="11389" y="3695"/>
                      <a:pt x="10777" y="2738"/>
                      <a:pt x="10330" y="1794"/>
                    </a:cubicBezTo>
                    <a:cubicBezTo>
                      <a:pt x="10138" y="1388"/>
                      <a:pt x="9941" y="976"/>
                      <a:pt x="9648" y="636"/>
                    </a:cubicBezTo>
                    <a:cubicBezTo>
                      <a:pt x="9357" y="296"/>
                      <a:pt x="8947" y="30"/>
                      <a:pt x="8499" y="3"/>
                    </a:cubicBezTo>
                    <a:cubicBezTo>
                      <a:pt x="8478" y="2"/>
                      <a:pt x="8457" y="1"/>
                      <a:pt x="8436" y="1"/>
                    </a:cubicBezTo>
                    <a:close/>
                  </a:path>
                </a:pathLst>
              </a:custGeom>
              <a:solidFill>
                <a:srgbClr val="000000">
                  <a:alpha val="18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297800" y="4099650"/>
                <a:ext cx="46347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8379" extrusionOk="0">
                    <a:moveTo>
                      <a:pt x="13386" y="1"/>
                    </a:moveTo>
                    <a:cubicBezTo>
                      <a:pt x="13167" y="1"/>
                      <a:pt x="12959" y="44"/>
                      <a:pt x="12761" y="123"/>
                    </a:cubicBezTo>
                    <a:cubicBezTo>
                      <a:pt x="12071" y="401"/>
                      <a:pt x="11550" y="1127"/>
                      <a:pt x="11309" y="1794"/>
                    </a:cubicBezTo>
                    <a:cubicBezTo>
                      <a:pt x="11112" y="2348"/>
                      <a:pt x="10928" y="3005"/>
                      <a:pt x="10383" y="3222"/>
                    </a:cubicBezTo>
                    <a:cubicBezTo>
                      <a:pt x="10262" y="3271"/>
                      <a:pt x="10141" y="3291"/>
                      <a:pt x="10021" y="3291"/>
                    </a:cubicBezTo>
                    <a:cubicBezTo>
                      <a:pt x="9385" y="3291"/>
                      <a:pt x="8750" y="2719"/>
                      <a:pt x="8072" y="2622"/>
                    </a:cubicBezTo>
                    <a:cubicBezTo>
                      <a:pt x="7986" y="2610"/>
                      <a:pt x="7904" y="2604"/>
                      <a:pt x="7823" y="2604"/>
                    </a:cubicBezTo>
                    <a:cubicBezTo>
                      <a:pt x="7130" y="2604"/>
                      <a:pt x="6595" y="3035"/>
                      <a:pt x="6181" y="3591"/>
                    </a:cubicBezTo>
                    <a:lnTo>
                      <a:pt x="6172" y="3579"/>
                    </a:lnTo>
                    <a:cubicBezTo>
                      <a:pt x="5775" y="4081"/>
                      <a:pt x="5498" y="4667"/>
                      <a:pt x="5140" y="5199"/>
                    </a:cubicBezTo>
                    <a:cubicBezTo>
                      <a:pt x="4876" y="5593"/>
                      <a:pt x="4521" y="5982"/>
                      <a:pt x="4052" y="6025"/>
                    </a:cubicBezTo>
                    <a:cubicBezTo>
                      <a:pt x="4020" y="6028"/>
                      <a:pt x="3988" y="6030"/>
                      <a:pt x="3956" y="6030"/>
                    </a:cubicBezTo>
                    <a:cubicBezTo>
                      <a:pt x="3601" y="6030"/>
                      <a:pt x="3265" y="5842"/>
                      <a:pt x="2919" y="5740"/>
                    </a:cubicBezTo>
                    <a:cubicBezTo>
                      <a:pt x="2648" y="5662"/>
                      <a:pt x="2400" y="5625"/>
                      <a:pt x="2173" y="5625"/>
                    </a:cubicBezTo>
                    <a:cubicBezTo>
                      <a:pt x="537" y="5625"/>
                      <a:pt x="1" y="7513"/>
                      <a:pt x="26" y="9080"/>
                    </a:cubicBezTo>
                    <a:cubicBezTo>
                      <a:pt x="102" y="13812"/>
                      <a:pt x="3939" y="17846"/>
                      <a:pt x="8631" y="18334"/>
                    </a:cubicBezTo>
                    <a:cubicBezTo>
                      <a:pt x="8918" y="18364"/>
                      <a:pt x="9204" y="18379"/>
                      <a:pt x="9488" y="18379"/>
                    </a:cubicBezTo>
                    <a:cubicBezTo>
                      <a:pt x="12397" y="18379"/>
                      <a:pt x="15116" y="16845"/>
                      <a:pt x="16777" y="14441"/>
                    </a:cubicBezTo>
                    <a:cubicBezTo>
                      <a:pt x="18217" y="12360"/>
                      <a:pt x="18539" y="9934"/>
                      <a:pt x="18227" y="7494"/>
                    </a:cubicBezTo>
                    <a:cubicBezTo>
                      <a:pt x="18014" y="5837"/>
                      <a:pt x="17049" y="4327"/>
                      <a:pt x="16338" y="2833"/>
                    </a:cubicBezTo>
                    <a:cubicBezTo>
                      <a:pt x="16035" y="2190"/>
                      <a:pt x="15724" y="1540"/>
                      <a:pt x="15261" y="1002"/>
                    </a:cubicBezTo>
                    <a:cubicBezTo>
                      <a:pt x="14798" y="465"/>
                      <a:pt x="14152" y="43"/>
                      <a:pt x="13443" y="2"/>
                    </a:cubicBezTo>
                    <a:cubicBezTo>
                      <a:pt x="13424" y="1"/>
                      <a:pt x="13405" y="1"/>
                      <a:pt x="13386" y="1"/>
                    </a:cubicBezTo>
                    <a:close/>
                  </a:path>
                </a:pathLst>
              </a:custGeom>
              <a:solidFill>
                <a:srgbClr val="E83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3" name="Google Shape;483;p32"/>
            <p:cNvSpPr/>
            <p:nvPr/>
          </p:nvSpPr>
          <p:spPr>
            <a:xfrm rot="1151937">
              <a:off x="703416" y="4264384"/>
              <a:ext cx="195998" cy="649604"/>
            </a:xfrm>
            <a:custGeom>
              <a:avLst/>
              <a:gdLst/>
              <a:ahLst/>
              <a:cxnLst/>
              <a:rect l="l" t="t" r="r" b="b"/>
              <a:pathLst>
                <a:path w="5680" h="18825" extrusionOk="0">
                  <a:moveTo>
                    <a:pt x="544" y="0"/>
                  </a:moveTo>
                  <a:cubicBezTo>
                    <a:pt x="476" y="0"/>
                    <a:pt x="407" y="15"/>
                    <a:pt x="340" y="46"/>
                  </a:cubicBezTo>
                  <a:cubicBezTo>
                    <a:pt x="103" y="159"/>
                    <a:pt x="0" y="444"/>
                    <a:pt x="113" y="681"/>
                  </a:cubicBezTo>
                  <a:cubicBezTo>
                    <a:pt x="2746" y="6266"/>
                    <a:pt x="4293" y="12222"/>
                    <a:pt x="4713" y="18380"/>
                  </a:cubicBezTo>
                  <a:cubicBezTo>
                    <a:pt x="4731" y="18634"/>
                    <a:pt x="4940" y="18825"/>
                    <a:pt x="5190" y="18825"/>
                  </a:cubicBezTo>
                  <a:cubicBezTo>
                    <a:pt x="5197" y="18825"/>
                    <a:pt x="5204" y="18824"/>
                    <a:pt x="5209" y="18824"/>
                  </a:cubicBezTo>
                  <a:cubicBezTo>
                    <a:pt x="5212" y="18824"/>
                    <a:pt x="5214" y="18824"/>
                    <a:pt x="5216" y="18825"/>
                  </a:cubicBezTo>
                  <a:cubicBezTo>
                    <a:pt x="5481" y="18807"/>
                    <a:pt x="5680" y="18579"/>
                    <a:pt x="5663" y="18317"/>
                  </a:cubicBezTo>
                  <a:cubicBezTo>
                    <a:pt x="5452" y="15213"/>
                    <a:pt x="4946" y="12103"/>
                    <a:pt x="4159" y="9075"/>
                  </a:cubicBezTo>
                  <a:cubicBezTo>
                    <a:pt x="3373" y="6049"/>
                    <a:pt x="2303" y="3089"/>
                    <a:pt x="976" y="274"/>
                  </a:cubicBezTo>
                  <a:cubicBezTo>
                    <a:pt x="894" y="102"/>
                    <a:pt x="723" y="0"/>
                    <a:pt x="5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176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486" name="Google Shape;486;p33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8" name="Google Shape;488;p33"/>
          <p:cNvGrpSpPr/>
          <p:nvPr/>
        </p:nvGrpSpPr>
        <p:grpSpPr>
          <a:xfrm rot="-5400000">
            <a:off x="6371030" y="4229621"/>
            <a:ext cx="10719749" cy="979720"/>
            <a:chOff x="2695335" y="5082675"/>
            <a:chExt cx="2593990" cy="237075"/>
          </a:xfrm>
        </p:grpSpPr>
        <p:sp>
          <p:nvSpPr>
            <p:cNvPr id="489" name="Google Shape;489;p33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33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493" name="Google Shape;493;p33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33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33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6" name="Google Shape;496;p33"/>
          <p:cNvGrpSpPr/>
          <p:nvPr/>
        </p:nvGrpSpPr>
        <p:grpSpPr>
          <a:xfrm flipH="1">
            <a:off x="-470002" y="5361618"/>
            <a:ext cx="2177847" cy="2177847"/>
            <a:chOff x="8048548" y="4018175"/>
            <a:chExt cx="1633385" cy="1633385"/>
          </a:xfrm>
        </p:grpSpPr>
        <p:sp>
          <p:nvSpPr>
            <p:cNvPr id="497" name="Google Shape;497;p33"/>
            <p:cNvSpPr/>
            <p:nvPr/>
          </p:nvSpPr>
          <p:spPr>
            <a:xfrm rot="-2700000">
              <a:off x="7919662" y="4822246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33"/>
            <p:cNvSpPr/>
            <p:nvPr/>
          </p:nvSpPr>
          <p:spPr>
            <a:xfrm rot="-2700000">
              <a:off x="7982241" y="4884825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33"/>
            <p:cNvSpPr/>
            <p:nvPr/>
          </p:nvSpPr>
          <p:spPr>
            <a:xfrm rot="-2700000">
              <a:off x="7825305" y="4683130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6176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4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502" name="Google Shape;502;p34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34"/>
          <p:cNvGrpSpPr/>
          <p:nvPr/>
        </p:nvGrpSpPr>
        <p:grpSpPr>
          <a:xfrm>
            <a:off x="-296743" y="5793399"/>
            <a:ext cx="12733723" cy="1018853"/>
            <a:chOff x="2695335" y="5082675"/>
            <a:chExt cx="2593990" cy="237075"/>
          </a:xfrm>
        </p:grpSpPr>
        <p:sp>
          <p:nvSpPr>
            <p:cNvPr id="505" name="Google Shape;505;p34"/>
            <p:cNvSpPr/>
            <p:nvPr/>
          </p:nvSpPr>
          <p:spPr>
            <a:xfrm>
              <a:off x="2696600" y="5082675"/>
              <a:ext cx="2592675" cy="140575"/>
            </a:xfrm>
            <a:custGeom>
              <a:avLst/>
              <a:gdLst/>
              <a:ahLst/>
              <a:cxnLst/>
              <a:rect l="l" t="t" r="r" b="b"/>
              <a:pathLst>
                <a:path w="103707" h="5623" extrusionOk="0">
                  <a:moveTo>
                    <a:pt x="209" y="1"/>
                  </a:moveTo>
                  <a:cubicBezTo>
                    <a:pt x="141" y="1"/>
                    <a:pt x="72" y="2"/>
                    <a:pt x="1" y="5"/>
                  </a:cubicBezTo>
                  <a:lnTo>
                    <a:pt x="1" y="5619"/>
                  </a:lnTo>
                  <a:cubicBezTo>
                    <a:pt x="2646" y="5528"/>
                    <a:pt x="2724" y="3881"/>
                    <a:pt x="5518" y="3881"/>
                  </a:cubicBezTo>
                  <a:cubicBezTo>
                    <a:pt x="8390" y="3881"/>
                    <a:pt x="8390" y="5623"/>
                    <a:pt x="11261" y="5623"/>
                  </a:cubicBezTo>
                  <a:cubicBezTo>
                    <a:pt x="14135" y="5623"/>
                    <a:pt x="14135" y="3881"/>
                    <a:pt x="17005" y="3881"/>
                  </a:cubicBezTo>
                  <a:cubicBezTo>
                    <a:pt x="19876" y="3881"/>
                    <a:pt x="19874" y="5623"/>
                    <a:pt x="22748" y="5623"/>
                  </a:cubicBezTo>
                  <a:cubicBezTo>
                    <a:pt x="25620" y="5623"/>
                    <a:pt x="25620" y="3881"/>
                    <a:pt x="28491" y="3881"/>
                  </a:cubicBezTo>
                  <a:cubicBezTo>
                    <a:pt x="31365" y="3881"/>
                    <a:pt x="31365" y="5623"/>
                    <a:pt x="34235" y="5623"/>
                  </a:cubicBezTo>
                  <a:cubicBezTo>
                    <a:pt x="37110" y="5623"/>
                    <a:pt x="37110" y="3881"/>
                    <a:pt x="39980" y="3881"/>
                  </a:cubicBezTo>
                  <a:cubicBezTo>
                    <a:pt x="42852" y="3881"/>
                    <a:pt x="42852" y="5623"/>
                    <a:pt x="45725" y="5623"/>
                  </a:cubicBezTo>
                  <a:cubicBezTo>
                    <a:pt x="48597" y="5623"/>
                    <a:pt x="48597" y="3881"/>
                    <a:pt x="51467" y="3881"/>
                  </a:cubicBezTo>
                  <a:cubicBezTo>
                    <a:pt x="54342" y="3881"/>
                    <a:pt x="54342" y="5623"/>
                    <a:pt x="57212" y="5623"/>
                  </a:cubicBezTo>
                  <a:cubicBezTo>
                    <a:pt x="60082" y="5623"/>
                    <a:pt x="60082" y="3881"/>
                    <a:pt x="62955" y="3881"/>
                  </a:cubicBezTo>
                  <a:cubicBezTo>
                    <a:pt x="65827" y="3881"/>
                    <a:pt x="65827" y="5623"/>
                    <a:pt x="68697" y="5623"/>
                  </a:cubicBezTo>
                  <a:cubicBezTo>
                    <a:pt x="71572" y="5623"/>
                    <a:pt x="71572" y="3881"/>
                    <a:pt x="74442" y="3881"/>
                  </a:cubicBezTo>
                  <a:cubicBezTo>
                    <a:pt x="77316" y="3881"/>
                    <a:pt x="77316" y="5623"/>
                    <a:pt x="80187" y="5623"/>
                  </a:cubicBezTo>
                  <a:cubicBezTo>
                    <a:pt x="83061" y="5623"/>
                    <a:pt x="83061" y="3881"/>
                    <a:pt x="85931" y="3881"/>
                  </a:cubicBezTo>
                  <a:cubicBezTo>
                    <a:pt x="88804" y="3881"/>
                    <a:pt x="88804" y="5623"/>
                    <a:pt x="91676" y="5623"/>
                  </a:cubicBezTo>
                  <a:cubicBezTo>
                    <a:pt x="94548" y="5623"/>
                    <a:pt x="94548" y="3881"/>
                    <a:pt x="97419" y="3881"/>
                  </a:cubicBezTo>
                  <a:cubicBezTo>
                    <a:pt x="100293" y="3881"/>
                    <a:pt x="100293" y="5623"/>
                    <a:pt x="103163" y="5623"/>
                  </a:cubicBezTo>
                  <a:cubicBezTo>
                    <a:pt x="103358" y="5623"/>
                    <a:pt x="103538" y="5614"/>
                    <a:pt x="103706" y="5600"/>
                  </a:cubicBezTo>
                  <a:lnTo>
                    <a:pt x="103706" y="42"/>
                  </a:lnTo>
                  <a:cubicBezTo>
                    <a:pt x="103540" y="27"/>
                    <a:pt x="103358" y="19"/>
                    <a:pt x="103166" y="19"/>
                  </a:cubicBezTo>
                  <a:cubicBezTo>
                    <a:pt x="100295" y="19"/>
                    <a:pt x="100295" y="1761"/>
                    <a:pt x="97423" y="1761"/>
                  </a:cubicBezTo>
                  <a:cubicBezTo>
                    <a:pt x="94551" y="1761"/>
                    <a:pt x="94551" y="19"/>
                    <a:pt x="91680" y="19"/>
                  </a:cubicBezTo>
                  <a:cubicBezTo>
                    <a:pt x="88808" y="19"/>
                    <a:pt x="88808" y="1761"/>
                    <a:pt x="85936" y="1761"/>
                  </a:cubicBezTo>
                  <a:cubicBezTo>
                    <a:pt x="83063" y="1761"/>
                    <a:pt x="83063" y="19"/>
                    <a:pt x="80193" y="19"/>
                  </a:cubicBezTo>
                  <a:cubicBezTo>
                    <a:pt x="77319" y="19"/>
                    <a:pt x="77319" y="1761"/>
                    <a:pt x="74448" y="1761"/>
                  </a:cubicBezTo>
                  <a:cubicBezTo>
                    <a:pt x="71574" y="1761"/>
                    <a:pt x="71574" y="19"/>
                    <a:pt x="68704" y="19"/>
                  </a:cubicBezTo>
                  <a:cubicBezTo>
                    <a:pt x="65829" y="19"/>
                    <a:pt x="65829" y="1761"/>
                    <a:pt x="62959" y="1761"/>
                  </a:cubicBezTo>
                  <a:cubicBezTo>
                    <a:pt x="60087" y="1761"/>
                    <a:pt x="60087" y="19"/>
                    <a:pt x="57214" y="19"/>
                  </a:cubicBezTo>
                  <a:cubicBezTo>
                    <a:pt x="54344" y="19"/>
                    <a:pt x="54344" y="1761"/>
                    <a:pt x="51474" y="1761"/>
                  </a:cubicBezTo>
                  <a:cubicBezTo>
                    <a:pt x="48599" y="1761"/>
                    <a:pt x="48599" y="19"/>
                    <a:pt x="45729" y="19"/>
                  </a:cubicBezTo>
                  <a:cubicBezTo>
                    <a:pt x="42857" y="19"/>
                    <a:pt x="42857" y="1761"/>
                    <a:pt x="39984" y="1761"/>
                  </a:cubicBezTo>
                  <a:cubicBezTo>
                    <a:pt x="37112" y="1761"/>
                    <a:pt x="37112" y="19"/>
                    <a:pt x="34242" y="19"/>
                  </a:cubicBezTo>
                  <a:cubicBezTo>
                    <a:pt x="31367" y="19"/>
                    <a:pt x="31367" y="1761"/>
                    <a:pt x="28497" y="1761"/>
                  </a:cubicBezTo>
                  <a:cubicBezTo>
                    <a:pt x="25623" y="1761"/>
                    <a:pt x="25623" y="19"/>
                    <a:pt x="22752" y="19"/>
                  </a:cubicBezTo>
                  <a:cubicBezTo>
                    <a:pt x="19882" y="19"/>
                    <a:pt x="19882" y="1761"/>
                    <a:pt x="17008" y="1761"/>
                  </a:cubicBezTo>
                  <a:cubicBezTo>
                    <a:pt x="14135" y="1761"/>
                    <a:pt x="14135" y="19"/>
                    <a:pt x="11265" y="19"/>
                  </a:cubicBezTo>
                  <a:cubicBezTo>
                    <a:pt x="8390" y="19"/>
                    <a:pt x="8390" y="1761"/>
                    <a:pt x="5520" y="1761"/>
                  </a:cubicBezTo>
                  <a:cubicBezTo>
                    <a:pt x="2831" y="1761"/>
                    <a:pt x="2575" y="1"/>
                    <a:pt x="209" y="1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2695335" y="5227775"/>
              <a:ext cx="2592675" cy="91975"/>
            </a:xfrm>
            <a:custGeom>
              <a:avLst/>
              <a:gdLst/>
              <a:ahLst/>
              <a:cxnLst/>
              <a:rect l="l" t="t" r="r" b="b"/>
              <a:pathLst>
                <a:path w="103707" h="3679" extrusionOk="0">
                  <a:moveTo>
                    <a:pt x="62981" y="1"/>
                  </a:moveTo>
                  <a:cubicBezTo>
                    <a:pt x="62668" y="1"/>
                    <a:pt x="62387" y="21"/>
                    <a:pt x="62135" y="60"/>
                  </a:cubicBezTo>
                  <a:cubicBezTo>
                    <a:pt x="62080" y="67"/>
                    <a:pt x="62027" y="75"/>
                    <a:pt x="61973" y="85"/>
                  </a:cubicBezTo>
                  <a:cubicBezTo>
                    <a:pt x="61945" y="91"/>
                    <a:pt x="61920" y="95"/>
                    <a:pt x="61893" y="101"/>
                  </a:cubicBezTo>
                  <a:cubicBezTo>
                    <a:pt x="61842" y="112"/>
                    <a:pt x="61791" y="122"/>
                    <a:pt x="61742" y="134"/>
                  </a:cubicBezTo>
                  <a:cubicBezTo>
                    <a:pt x="61717" y="138"/>
                    <a:pt x="61691" y="146"/>
                    <a:pt x="61668" y="153"/>
                  </a:cubicBezTo>
                  <a:cubicBezTo>
                    <a:pt x="61596" y="169"/>
                    <a:pt x="61525" y="187"/>
                    <a:pt x="61459" y="210"/>
                  </a:cubicBezTo>
                  <a:cubicBezTo>
                    <a:pt x="60551" y="493"/>
                    <a:pt x="60017" y="1003"/>
                    <a:pt x="59226" y="1355"/>
                  </a:cubicBezTo>
                  <a:cubicBezTo>
                    <a:pt x="59126" y="1402"/>
                    <a:pt x="59023" y="1443"/>
                    <a:pt x="58915" y="1480"/>
                  </a:cubicBezTo>
                  <a:cubicBezTo>
                    <a:pt x="58828" y="1515"/>
                    <a:pt x="58738" y="1542"/>
                    <a:pt x="58644" y="1568"/>
                  </a:cubicBezTo>
                  <a:cubicBezTo>
                    <a:pt x="58597" y="1583"/>
                    <a:pt x="58550" y="1593"/>
                    <a:pt x="58501" y="1607"/>
                  </a:cubicBezTo>
                  <a:cubicBezTo>
                    <a:pt x="58402" y="1632"/>
                    <a:pt x="58300" y="1652"/>
                    <a:pt x="58193" y="1671"/>
                  </a:cubicBezTo>
                  <a:lnTo>
                    <a:pt x="58191" y="1671"/>
                  </a:lnTo>
                  <a:cubicBezTo>
                    <a:pt x="58154" y="1679"/>
                    <a:pt x="58120" y="1683"/>
                    <a:pt x="58083" y="1689"/>
                  </a:cubicBezTo>
                  <a:cubicBezTo>
                    <a:pt x="57829" y="1726"/>
                    <a:pt x="57550" y="1746"/>
                    <a:pt x="57239" y="1746"/>
                  </a:cubicBezTo>
                  <a:cubicBezTo>
                    <a:pt x="56833" y="1746"/>
                    <a:pt x="56487" y="1712"/>
                    <a:pt x="56179" y="1652"/>
                  </a:cubicBezTo>
                  <a:cubicBezTo>
                    <a:pt x="56108" y="1640"/>
                    <a:pt x="56036" y="1624"/>
                    <a:pt x="55968" y="1607"/>
                  </a:cubicBezTo>
                  <a:cubicBezTo>
                    <a:pt x="55647" y="1527"/>
                    <a:pt x="55370" y="1419"/>
                    <a:pt x="55120" y="1300"/>
                  </a:cubicBezTo>
                  <a:cubicBezTo>
                    <a:pt x="55081" y="1281"/>
                    <a:pt x="55049" y="1263"/>
                    <a:pt x="55012" y="1245"/>
                  </a:cubicBezTo>
                  <a:cubicBezTo>
                    <a:pt x="54559" y="1013"/>
                    <a:pt x="54176" y="738"/>
                    <a:pt x="53719" y="505"/>
                  </a:cubicBezTo>
                  <a:cubicBezTo>
                    <a:pt x="53686" y="487"/>
                    <a:pt x="53649" y="468"/>
                    <a:pt x="53614" y="452"/>
                  </a:cubicBezTo>
                  <a:cubicBezTo>
                    <a:pt x="53360" y="329"/>
                    <a:pt x="53086" y="224"/>
                    <a:pt x="52764" y="144"/>
                  </a:cubicBezTo>
                  <a:cubicBezTo>
                    <a:pt x="52695" y="128"/>
                    <a:pt x="52625" y="114"/>
                    <a:pt x="52551" y="97"/>
                  </a:cubicBezTo>
                  <a:cubicBezTo>
                    <a:pt x="52486" y="85"/>
                    <a:pt x="52416" y="73"/>
                    <a:pt x="52344" y="62"/>
                  </a:cubicBezTo>
                  <a:cubicBezTo>
                    <a:pt x="52092" y="23"/>
                    <a:pt x="51814" y="3"/>
                    <a:pt x="51498" y="3"/>
                  </a:cubicBezTo>
                  <a:cubicBezTo>
                    <a:pt x="51185" y="3"/>
                    <a:pt x="50904" y="23"/>
                    <a:pt x="50652" y="62"/>
                  </a:cubicBezTo>
                  <a:cubicBezTo>
                    <a:pt x="50592" y="71"/>
                    <a:pt x="50539" y="81"/>
                    <a:pt x="50484" y="91"/>
                  </a:cubicBezTo>
                  <a:cubicBezTo>
                    <a:pt x="50431" y="97"/>
                    <a:pt x="50377" y="107"/>
                    <a:pt x="50326" y="122"/>
                  </a:cubicBezTo>
                  <a:cubicBezTo>
                    <a:pt x="50300" y="126"/>
                    <a:pt x="50275" y="134"/>
                    <a:pt x="50248" y="138"/>
                  </a:cubicBezTo>
                  <a:cubicBezTo>
                    <a:pt x="48890" y="464"/>
                    <a:pt x="48353" y="1286"/>
                    <a:pt x="46997" y="1611"/>
                  </a:cubicBezTo>
                  <a:cubicBezTo>
                    <a:pt x="46970" y="1619"/>
                    <a:pt x="46946" y="1624"/>
                    <a:pt x="46919" y="1630"/>
                  </a:cubicBezTo>
                  <a:cubicBezTo>
                    <a:pt x="46868" y="1640"/>
                    <a:pt x="46815" y="1650"/>
                    <a:pt x="46761" y="1660"/>
                  </a:cubicBezTo>
                  <a:cubicBezTo>
                    <a:pt x="46708" y="1671"/>
                    <a:pt x="46651" y="1681"/>
                    <a:pt x="46595" y="1689"/>
                  </a:cubicBezTo>
                  <a:cubicBezTo>
                    <a:pt x="46341" y="1726"/>
                    <a:pt x="46063" y="1746"/>
                    <a:pt x="45749" y="1746"/>
                  </a:cubicBezTo>
                  <a:cubicBezTo>
                    <a:pt x="45434" y="1746"/>
                    <a:pt x="45155" y="1726"/>
                    <a:pt x="44901" y="1689"/>
                  </a:cubicBezTo>
                  <a:cubicBezTo>
                    <a:pt x="44844" y="1681"/>
                    <a:pt x="44788" y="1671"/>
                    <a:pt x="44735" y="1660"/>
                  </a:cubicBezTo>
                  <a:cubicBezTo>
                    <a:pt x="44682" y="1652"/>
                    <a:pt x="44629" y="1642"/>
                    <a:pt x="44577" y="1630"/>
                  </a:cubicBezTo>
                  <a:cubicBezTo>
                    <a:pt x="44551" y="1624"/>
                    <a:pt x="44526" y="1617"/>
                    <a:pt x="44500" y="1611"/>
                  </a:cubicBezTo>
                  <a:cubicBezTo>
                    <a:pt x="43139" y="1286"/>
                    <a:pt x="42604" y="464"/>
                    <a:pt x="41248" y="138"/>
                  </a:cubicBezTo>
                  <a:cubicBezTo>
                    <a:pt x="41222" y="132"/>
                    <a:pt x="41197" y="126"/>
                    <a:pt x="41170" y="122"/>
                  </a:cubicBezTo>
                  <a:cubicBezTo>
                    <a:pt x="41119" y="112"/>
                    <a:pt x="41066" y="101"/>
                    <a:pt x="41013" y="91"/>
                  </a:cubicBezTo>
                  <a:cubicBezTo>
                    <a:pt x="40957" y="81"/>
                    <a:pt x="40902" y="71"/>
                    <a:pt x="40845" y="62"/>
                  </a:cubicBezTo>
                  <a:cubicBezTo>
                    <a:pt x="40593" y="23"/>
                    <a:pt x="40312" y="3"/>
                    <a:pt x="40000" y="3"/>
                  </a:cubicBezTo>
                  <a:cubicBezTo>
                    <a:pt x="39685" y="3"/>
                    <a:pt x="39406" y="23"/>
                    <a:pt x="39152" y="62"/>
                  </a:cubicBezTo>
                  <a:cubicBezTo>
                    <a:pt x="39093" y="71"/>
                    <a:pt x="39040" y="81"/>
                    <a:pt x="38986" y="91"/>
                  </a:cubicBezTo>
                  <a:cubicBezTo>
                    <a:pt x="38933" y="97"/>
                    <a:pt x="38878" y="107"/>
                    <a:pt x="38827" y="122"/>
                  </a:cubicBezTo>
                  <a:cubicBezTo>
                    <a:pt x="38802" y="126"/>
                    <a:pt x="38775" y="134"/>
                    <a:pt x="38751" y="138"/>
                  </a:cubicBezTo>
                  <a:cubicBezTo>
                    <a:pt x="37390" y="464"/>
                    <a:pt x="36856" y="1286"/>
                    <a:pt x="35497" y="1611"/>
                  </a:cubicBezTo>
                  <a:cubicBezTo>
                    <a:pt x="35473" y="1619"/>
                    <a:pt x="35446" y="1624"/>
                    <a:pt x="35422" y="1630"/>
                  </a:cubicBezTo>
                  <a:cubicBezTo>
                    <a:pt x="35370" y="1640"/>
                    <a:pt x="35317" y="1650"/>
                    <a:pt x="35262" y="1660"/>
                  </a:cubicBezTo>
                  <a:cubicBezTo>
                    <a:pt x="35208" y="1671"/>
                    <a:pt x="35153" y="1681"/>
                    <a:pt x="35096" y="1689"/>
                  </a:cubicBezTo>
                  <a:cubicBezTo>
                    <a:pt x="34842" y="1726"/>
                    <a:pt x="34563" y="1746"/>
                    <a:pt x="34252" y="1746"/>
                  </a:cubicBezTo>
                  <a:cubicBezTo>
                    <a:pt x="33936" y="1746"/>
                    <a:pt x="33658" y="1726"/>
                    <a:pt x="33404" y="1689"/>
                  </a:cubicBezTo>
                  <a:cubicBezTo>
                    <a:pt x="33344" y="1681"/>
                    <a:pt x="33291" y="1671"/>
                    <a:pt x="33238" y="1660"/>
                  </a:cubicBezTo>
                  <a:cubicBezTo>
                    <a:pt x="33182" y="1652"/>
                    <a:pt x="33129" y="1642"/>
                    <a:pt x="33078" y="1630"/>
                  </a:cubicBezTo>
                  <a:cubicBezTo>
                    <a:pt x="33053" y="1624"/>
                    <a:pt x="33027" y="1617"/>
                    <a:pt x="33002" y="1611"/>
                  </a:cubicBezTo>
                  <a:cubicBezTo>
                    <a:pt x="31642" y="1286"/>
                    <a:pt x="31107" y="464"/>
                    <a:pt x="29749" y="138"/>
                  </a:cubicBezTo>
                  <a:cubicBezTo>
                    <a:pt x="29724" y="132"/>
                    <a:pt x="29697" y="126"/>
                    <a:pt x="29673" y="122"/>
                  </a:cubicBezTo>
                  <a:cubicBezTo>
                    <a:pt x="29622" y="112"/>
                    <a:pt x="29566" y="101"/>
                    <a:pt x="29513" y="91"/>
                  </a:cubicBezTo>
                  <a:cubicBezTo>
                    <a:pt x="29460" y="81"/>
                    <a:pt x="29402" y="71"/>
                    <a:pt x="29347" y="62"/>
                  </a:cubicBezTo>
                  <a:cubicBezTo>
                    <a:pt x="29093" y="23"/>
                    <a:pt x="28814" y="3"/>
                    <a:pt x="28501" y="3"/>
                  </a:cubicBezTo>
                  <a:cubicBezTo>
                    <a:pt x="28187" y="3"/>
                    <a:pt x="27907" y="23"/>
                    <a:pt x="27655" y="62"/>
                  </a:cubicBezTo>
                  <a:cubicBezTo>
                    <a:pt x="27595" y="71"/>
                    <a:pt x="27542" y="81"/>
                    <a:pt x="27487" y="91"/>
                  </a:cubicBezTo>
                  <a:cubicBezTo>
                    <a:pt x="27433" y="97"/>
                    <a:pt x="27380" y="107"/>
                    <a:pt x="27329" y="122"/>
                  </a:cubicBezTo>
                  <a:cubicBezTo>
                    <a:pt x="27302" y="126"/>
                    <a:pt x="27278" y="134"/>
                    <a:pt x="27251" y="138"/>
                  </a:cubicBezTo>
                  <a:cubicBezTo>
                    <a:pt x="25893" y="464"/>
                    <a:pt x="25356" y="1286"/>
                    <a:pt x="24000" y="1611"/>
                  </a:cubicBezTo>
                  <a:cubicBezTo>
                    <a:pt x="23973" y="1619"/>
                    <a:pt x="23949" y="1624"/>
                    <a:pt x="23922" y="1630"/>
                  </a:cubicBezTo>
                  <a:cubicBezTo>
                    <a:pt x="23871" y="1640"/>
                    <a:pt x="23817" y="1650"/>
                    <a:pt x="23764" y="1660"/>
                  </a:cubicBezTo>
                  <a:cubicBezTo>
                    <a:pt x="23711" y="1671"/>
                    <a:pt x="23654" y="1681"/>
                    <a:pt x="23598" y="1689"/>
                  </a:cubicBezTo>
                  <a:cubicBezTo>
                    <a:pt x="23344" y="1726"/>
                    <a:pt x="23066" y="1746"/>
                    <a:pt x="22752" y="1746"/>
                  </a:cubicBezTo>
                  <a:cubicBezTo>
                    <a:pt x="22437" y="1746"/>
                    <a:pt x="22158" y="1726"/>
                    <a:pt x="21904" y="1689"/>
                  </a:cubicBezTo>
                  <a:cubicBezTo>
                    <a:pt x="21662" y="1652"/>
                    <a:pt x="21441" y="1601"/>
                    <a:pt x="21242" y="1540"/>
                  </a:cubicBezTo>
                  <a:cubicBezTo>
                    <a:pt x="21197" y="1525"/>
                    <a:pt x="21154" y="1511"/>
                    <a:pt x="21111" y="1497"/>
                  </a:cubicBezTo>
                  <a:cubicBezTo>
                    <a:pt x="21048" y="1476"/>
                    <a:pt x="20986" y="1449"/>
                    <a:pt x="20925" y="1427"/>
                  </a:cubicBezTo>
                  <a:cubicBezTo>
                    <a:pt x="20904" y="1417"/>
                    <a:pt x="20884" y="1408"/>
                    <a:pt x="20863" y="1402"/>
                  </a:cubicBezTo>
                  <a:cubicBezTo>
                    <a:pt x="20265" y="1150"/>
                    <a:pt x="19820" y="810"/>
                    <a:pt x="19277" y="525"/>
                  </a:cubicBezTo>
                  <a:cubicBezTo>
                    <a:pt x="19259" y="515"/>
                    <a:pt x="19238" y="505"/>
                    <a:pt x="19220" y="497"/>
                  </a:cubicBezTo>
                  <a:cubicBezTo>
                    <a:pt x="19111" y="441"/>
                    <a:pt x="18999" y="388"/>
                    <a:pt x="18878" y="339"/>
                  </a:cubicBezTo>
                  <a:lnTo>
                    <a:pt x="18816" y="316"/>
                  </a:lnTo>
                  <a:cubicBezTo>
                    <a:pt x="18734" y="286"/>
                    <a:pt x="18650" y="255"/>
                    <a:pt x="18562" y="226"/>
                  </a:cubicBezTo>
                  <a:cubicBezTo>
                    <a:pt x="18497" y="206"/>
                    <a:pt x="18427" y="185"/>
                    <a:pt x="18358" y="167"/>
                  </a:cubicBezTo>
                  <a:cubicBezTo>
                    <a:pt x="18312" y="155"/>
                    <a:pt x="18263" y="142"/>
                    <a:pt x="18214" y="132"/>
                  </a:cubicBezTo>
                  <a:cubicBezTo>
                    <a:pt x="18165" y="122"/>
                    <a:pt x="18114" y="112"/>
                    <a:pt x="18062" y="101"/>
                  </a:cubicBezTo>
                  <a:cubicBezTo>
                    <a:pt x="17759" y="40"/>
                    <a:pt x="17411" y="5"/>
                    <a:pt x="17007" y="5"/>
                  </a:cubicBezTo>
                  <a:cubicBezTo>
                    <a:pt x="16604" y="5"/>
                    <a:pt x="16255" y="42"/>
                    <a:pt x="15950" y="101"/>
                  </a:cubicBezTo>
                  <a:cubicBezTo>
                    <a:pt x="15848" y="122"/>
                    <a:pt x="15747" y="142"/>
                    <a:pt x="15655" y="167"/>
                  </a:cubicBezTo>
                  <a:cubicBezTo>
                    <a:pt x="15563" y="194"/>
                    <a:pt x="15475" y="220"/>
                    <a:pt x="15387" y="249"/>
                  </a:cubicBezTo>
                  <a:cubicBezTo>
                    <a:pt x="15325" y="269"/>
                    <a:pt x="15266" y="290"/>
                    <a:pt x="15209" y="312"/>
                  </a:cubicBezTo>
                  <a:cubicBezTo>
                    <a:pt x="15151" y="333"/>
                    <a:pt x="15096" y="359"/>
                    <a:pt x="15039" y="382"/>
                  </a:cubicBezTo>
                  <a:cubicBezTo>
                    <a:pt x="14844" y="466"/>
                    <a:pt x="14668" y="562"/>
                    <a:pt x="14496" y="661"/>
                  </a:cubicBezTo>
                  <a:lnTo>
                    <a:pt x="14350" y="747"/>
                  </a:lnTo>
                  <a:cubicBezTo>
                    <a:pt x="14301" y="777"/>
                    <a:pt x="14256" y="804"/>
                    <a:pt x="14207" y="833"/>
                  </a:cubicBezTo>
                  <a:cubicBezTo>
                    <a:pt x="14158" y="861"/>
                    <a:pt x="14113" y="892"/>
                    <a:pt x="14063" y="921"/>
                  </a:cubicBezTo>
                  <a:cubicBezTo>
                    <a:pt x="14014" y="947"/>
                    <a:pt x="13969" y="978"/>
                    <a:pt x="13920" y="1007"/>
                  </a:cubicBezTo>
                  <a:lnTo>
                    <a:pt x="13774" y="1091"/>
                  </a:lnTo>
                  <a:cubicBezTo>
                    <a:pt x="13602" y="1191"/>
                    <a:pt x="13426" y="1286"/>
                    <a:pt x="13232" y="1370"/>
                  </a:cubicBezTo>
                  <a:cubicBezTo>
                    <a:pt x="13176" y="1394"/>
                    <a:pt x="13121" y="1417"/>
                    <a:pt x="13061" y="1439"/>
                  </a:cubicBezTo>
                  <a:cubicBezTo>
                    <a:pt x="13002" y="1460"/>
                    <a:pt x="12945" y="1482"/>
                    <a:pt x="12883" y="1503"/>
                  </a:cubicBezTo>
                  <a:cubicBezTo>
                    <a:pt x="12453" y="1650"/>
                    <a:pt x="11935" y="1744"/>
                    <a:pt x="11265" y="1744"/>
                  </a:cubicBezTo>
                  <a:cubicBezTo>
                    <a:pt x="10591" y="1744"/>
                    <a:pt x="10076" y="1650"/>
                    <a:pt x="9642" y="1503"/>
                  </a:cubicBezTo>
                  <a:cubicBezTo>
                    <a:pt x="9581" y="1482"/>
                    <a:pt x="9523" y="1462"/>
                    <a:pt x="9464" y="1439"/>
                  </a:cubicBezTo>
                  <a:cubicBezTo>
                    <a:pt x="9404" y="1419"/>
                    <a:pt x="9349" y="1394"/>
                    <a:pt x="9294" y="1370"/>
                  </a:cubicBezTo>
                  <a:cubicBezTo>
                    <a:pt x="9099" y="1286"/>
                    <a:pt x="8923" y="1191"/>
                    <a:pt x="8751" y="1091"/>
                  </a:cubicBezTo>
                  <a:lnTo>
                    <a:pt x="8605" y="1007"/>
                  </a:lnTo>
                  <a:cubicBezTo>
                    <a:pt x="8556" y="978"/>
                    <a:pt x="8511" y="947"/>
                    <a:pt x="8462" y="921"/>
                  </a:cubicBezTo>
                  <a:cubicBezTo>
                    <a:pt x="8413" y="892"/>
                    <a:pt x="8368" y="861"/>
                    <a:pt x="8319" y="833"/>
                  </a:cubicBezTo>
                  <a:cubicBezTo>
                    <a:pt x="8269" y="804"/>
                    <a:pt x="8224" y="773"/>
                    <a:pt x="8175" y="747"/>
                  </a:cubicBezTo>
                  <a:lnTo>
                    <a:pt x="8030" y="661"/>
                  </a:lnTo>
                  <a:cubicBezTo>
                    <a:pt x="7858" y="562"/>
                    <a:pt x="7681" y="466"/>
                    <a:pt x="7487" y="382"/>
                  </a:cubicBezTo>
                  <a:cubicBezTo>
                    <a:pt x="7434" y="359"/>
                    <a:pt x="7376" y="337"/>
                    <a:pt x="7317" y="312"/>
                  </a:cubicBezTo>
                  <a:cubicBezTo>
                    <a:pt x="7259" y="292"/>
                    <a:pt x="7200" y="269"/>
                    <a:pt x="7139" y="249"/>
                  </a:cubicBezTo>
                  <a:cubicBezTo>
                    <a:pt x="6708" y="103"/>
                    <a:pt x="6190" y="9"/>
                    <a:pt x="5520" y="9"/>
                  </a:cubicBezTo>
                  <a:cubicBezTo>
                    <a:pt x="4846" y="9"/>
                    <a:pt x="4332" y="103"/>
                    <a:pt x="3900" y="249"/>
                  </a:cubicBezTo>
                  <a:cubicBezTo>
                    <a:pt x="3838" y="269"/>
                    <a:pt x="3779" y="290"/>
                    <a:pt x="3719" y="312"/>
                  </a:cubicBezTo>
                  <a:cubicBezTo>
                    <a:pt x="3664" y="333"/>
                    <a:pt x="3607" y="359"/>
                    <a:pt x="3551" y="382"/>
                  </a:cubicBezTo>
                  <a:cubicBezTo>
                    <a:pt x="3357" y="466"/>
                    <a:pt x="3178" y="562"/>
                    <a:pt x="3008" y="661"/>
                  </a:cubicBezTo>
                  <a:lnTo>
                    <a:pt x="2861" y="747"/>
                  </a:lnTo>
                  <a:cubicBezTo>
                    <a:pt x="2814" y="777"/>
                    <a:pt x="2767" y="804"/>
                    <a:pt x="2717" y="833"/>
                  </a:cubicBezTo>
                  <a:cubicBezTo>
                    <a:pt x="2670" y="861"/>
                    <a:pt x="2623" y="892"/>
                    <a:pt x="2574" y="921"/>
                  </a:cubicBezTo>
                  <a:cubicBezTo>
                    <a:pt x="2527" y="947"/>
                    <a:pt x="2480" y="978"/>
                    <a:pt x="2431" y="1007"/>
                  </a:cubicBezTo>
                  <a:lnTo>
                    <a:pt x="2285" y="1091"/>
                  </a:lnTo>
                  <a:cubicBezTo>
                    <a:pt x="2113" y="1191"/>
                    <a:pt x="1937" y="1286"/>
                    <a:pt x="1742" y="1370"/>
                  </a:cubicBezTo>
                  <a:cubicBezTo>
                    <a:pt x="1689" y="1394"/>
                    <a:pt x="1632" y="1417"/>
                    <a:pt x="1574" y="1439"/>
                  </a:cubicBezTo>
                  <a:cubicBezTo>
                    <a:pt x="1515" y="1460"/>
                    <a:pt x="1455" y="1482"/>
                    <a:pt x="1394" y="1503"/>
                  </a:cubicBezTo>
                  <a:cubicBezTo>
                    <a:pt x="1013" y="1634"/>
                    <a:pt x="564" y="1724"/>
                    <a:pt x="1" y="1742"/>
                  </a:cubicBezTo>
                  <a:lnTo>
                    <a:pt x="1" y="3672"/>
                  </a:lnTo>
                  <a:cubicBezTo>
                    <a:pt x="2650" y="3586"/>
                    <a:pt x="2726" y="1937"/>
                    <a:pt x="5520" y="1937"/>
                  </a:cubicBezTo>
                  <a:cubicBezTo>
                    <a:pt x="8392" y="1937"/>
                    <a:pt x="8392" y="3678"/>
                    <a:pt x="11265" y="3678"/>
                  </a:cubicBezTo>
                  <a:cubicBezTo>
                    <a:pt x="14135" y="3678"/>
                    <a:pt x="14135" y="1937"/>
                    <a:pt x="17007" y="1937"/>
                  </a:cubicBezTo>
                  <a:cubicBezTo>
                    <a:pt x="19882" y="1937"/>
                    <a:pt x="19880" y="3678"/>
                    <a:pt x="22752" y="3678"/>
                  </a:cubicBezTo>
                  <a:cubicBezTo>
                    <a:pt x="25626" y="3678"/>
                    <a:pt x="25626" y="1937"/>
                    <a:pt x="28497" y="1937"/>
                  </a:cubicBezTo>
                  <a:cubicBezTo>
                    <a:pt x="31369" y="1937"/>
                    <a:pt x="31369" y="3678"/>
                    <a:pt x="34241" y="3678"/>
                  </a:cubicBezTo>
                  <a:cubicBezTo>
                    <a:pt x="37114" y="3678"/>
                    <a:pt x="37114" y="1937"/>
                    <a:pt x="39984" y="1937"/>
                  </a:cubicBezTo>
                  <a:cubicBezTo>
                    <a:pt x="42858" y="1937"/>
                    <a:pt x="42858" y="3678"/>
                    <a:pt x="45729" y="3678"/>
                  </a:cubicBezTo>
                  <a:cubicBezTo>
                    <a:pt x="48603" y="3678"/>
                    <a:pt x="48603" y="1937"/>
                    <a:pt x="51473" y="1937"/>
                  </a:cubicBezTo>
                  <a:cubicBezTo>
                    <a:pt x="54344" y="1937"/>
                    <a:pt x="54344" y="3678"/>
                    <a:pt x="57214" y="3678"/>
                  </a:cubicBezTo>
                  <a:cubicBezTo>
                    <a:pt x="60088" y="3678"/>
                    <a:pt x="60088" y="1937"/>
                    <a:pt x="62959" y="1937"/>
                  </a:cubicBezTo>
                  <a:cubicBezTo>
                    <a:pt x="65833" y="1937"/>
                    <a:pt x="65833" y="3678"/>
                    <a:pt x="68703" y="3678"/>
                  </a:cubicBezTo>
                  <a:cubicBezTo>
                    <a:pt x="71576" y="3678"/>
                    <a:pt x="71576" y="1937"/>
                    <a:pt x="74448" y="1937"/>
                  </a:cubicBezTo>
                  <a:cubicBezTo>
                    <a:pt x="77320" y="1937"/>
                    <a:pt x="77320" y="3678"/>
                    <a:pt x="80191" y="3678"/>
                  </a:cubicBezTo>
                  <a:cubicBezTo>
                    <a:pt x="83065" y="3678"/>
                    <a:pt x="83065" y="1937"/>
                    <a:pt x="85935" y="1937"/>
                  </a:cubicBezTo>
                  <a:cubicBezTo>
                    <a:pt x="88810" y="1937"/>
                    <a:pt x="88810" y="3678"/>
                    <a:pt x="91680" y="3678"/>
                  </a:cubicBezTo>
                  <a:cubicBezTo>
                    <a:pt x="94550" y="3678"/>
                    <a:pt x="94550" y="1937"/>
                    <a:pt x="97423" y="1937"/>
                  </a:cubicBezTo>
                  <a:cubicBezTo>
                    <a:pt x="100295" y="1937"/>
                    <a:pt x="100295" y="3678"/>
                    <a:pt x="103165" y="3678"/>
                  </a:cubicBezTo>
                  <a:cubicBezTo>
                    <a:pt x="103358" y="3678"/>
                    <a:pt x="103538" y="3670"/>
                    <a:pt x="103706" y="3654"/>
                  </a:cubicBezTo>
                  <a:lnTo>
                    <a:pt x="103706" y="1724"/>
                  </a:lnTo>
                  <a:cubicBezTo>
                    <a:pt x="103694" y="1724"/>
                    <a:pt x="103684" y="1726"/>
                    <a:pt x="103671" y="1726"/>
                  </a:cubicBezTo>
                  <a:cubicBezTo>
                    <a:pt x="103560" y="1736"/>
                    <a:pt x="103447" y="1742"/>
                    <a:pt x="103341" y="1742"/>
                  </a:cubicBezTo>
                  <a:cubicBezTo>
                    <a:pt x="103295" y="1742"/>
                    <a:pt x="103250" y="1741"/>
                    <a:pt x="103208" y="1738"/>
                  </a:cubicBezTo>
                  <a:cubicBezTo>
                    <a:pt x="102536" y="1738"/>
                    <a:pt x="102020" y="1644"/>
                    <a:pt x="101588" y="1499"/>
                  </a:cubicBezTo>
                  <a:cubicBezTo>
                    <a:pt x="101526" y="1478"/>
                    <a:pt x="101467" y="1458"/>
                    <a:pt x="101410" y="1435"/>
                  </a:cubicBezTo>
                  <a:cubicBezTo>
                    <a:pt x="101352" y="1415"/>
                    <a:pt x="101297" y="1390"/>
                    <a:pt x="101240" y="1365"/>
                  </a:cubicBezTo>
                  <a:cubicBezTo>
                    <a:pt x="101045" y="1281"/>
                    <a:pt x="100869" y="1185"/>
                    <a:pt x="100697" y="1087"/>
                  </a:cubicBezTo>
                  <a:lnTo>
                    <a:pt x="100551" y="1001"/>
                  </a:lnTo>
                  <a:cubicBezTo>
                    <a:pt x="100502" y="974"/>
                    <a:pt x="100457" y="943"/>
                    <a:pt x="100408" y="915"/>
                  </a:cubicBezTo>
                  <a:cubicBezTo>
                    <a:pt x="100359" y="886"/>
                    <a:pt x="100314" y="855"/>
                    <a:pt x="100264" y="827"/>
                  </a:cubicBezTo>
                  <a:cubicBezTo>
                    <a:pt x="100215" y="800"/>
                    <a:pt x="100170" y="769"/>
                    <a:pt x="100121" y="741"/>
                  </a:cubicBezTo>
                  <a:lnTo>
                    <a:pt x="99975" y="657"/>
                  </a:lnTo>
                  <a:cubicBezTo>
                    <a:pt x="99803" y="556"/>
                    <a:pt x="99627" y="464"/>
                    <a:pt x="99433" y="376"/>
                  </a:cubicBezTo>
                  <a:cubicBezTo>
                    <a:pt x="99377" y="353"/>
                    <a:pt x="99322" y="331"/>
                    <a:pt x="99263" y="308"/>
                  </a:cubicBezTo>
                  <a:cubicBezTo>
                    <a:pt x="99203" y="288"/>
                    <a:pt x="99146" y="263"/>
                    <a:pt x="99084" y="243"/>
                  </a:cubicBezTo>
                  <a:cubicBezTo>
                    <a:pt x="98654" y="97"/>
                    <a:pt x="98136" y="3"/>
                    <a:pt x="97466" y="3"/>
                  </a:cubicBezTo>
                  <a:cubicBezTo>
                    <a:pt x="96792" y="3"/>
                    <a:pt x="96278" y="97"/>
                    <a:pt x="95843" y="243"/>
                  </a:cubicBezTo>
                  <a:cubicBezTo>
                    <a:pt x="95677" y="300"/>
                    <a:pt x="95524" y="364"/>
                    <a:pt x="95378" y="433"/>
                  </a:cubicBezTo>
                  <a:cubicBezTo>
                    <a:pt x="95319" y="458"/>
                    <a:pt x="95263" y="489"/>
                    <a:pt x="95206" y="517"/>
                  </a:cubicBezTo>
                  <a:cubicBezTo>
                    <a:pt x="95040" y="605"/>
                    <a:pt x="94880" y="698"/>
                    <a:pt x="94725" y="792"/>
                  </a:cubicBezTo>
                  <a:cubicBezTo>
                    <a:pt x="94518" y="915"/>
                    <a:pt x="94313" y="1042"/>
                    <a:pt x="94096" y="1163"/>
                  </a:cubicBezTo>
                  <a:cubicBezTo>
                    <a:pt x="93985" y="1222"/>
                    <a:pt x="93872" y="1281"/>
                    <a:pt x="93753" y="1335"/>
                  </a:cubicBezTo>
                  <a:cubicBezTo>
                    <a:pt x="93696" y="1363"/>
                    <a:pt x="93635" y="1388"/>
                    <a:pt x="93573" y="1415"/>
                  </a:cubicBezTo>
                  <a:cubicBezTo>
                    <a:pt x="93542" y="1427"/>
                    <a:pt x="93512" y="1437"/>
                    <a:pt x="93477" y="1449"/>
                  </a:cubicBezTo>
                  <a:cubicBezTo>
                    <a:pt x="93413" y="1472"/>
                    <a:pt x="93348" y="1497"/>
                    <a:pt x="93280" y="1519"/>
                  </a:cubicBezTo>
                  <a:cubicBezTo>
                    <a:pt x="93211" y="1540"/>
                    <a:pt x="93143" y="1560"/>
                    <a:pt x="93071" y="1581"/>
                  </a:cubicBezTo>
                  <a:cubicBezTo>
                    <a:pt x="92975" y="1605"/>
                    <a:pt x="92879" y="1626"/>
                    <a:pt x="92776" y="1646"/>
                  </a:cubicBezTo>
                  <a:cubicBezTo>
                    <a:pt x="92471" y="1708"/>
                    <a:pt x="92123" y="1742"/>
                    <a:pt x="91721" y="1742"/>
                  </a:cubicBezTo>
                  <a:cubicBezTo>
                    <a:pt x="91315" y="1742"/>
                    <a:pt x="90971" y="1706"/>
                    <a:pt x="90664" y="1646"/>
                  </a:cubicBezTo>
                  <a:cubicBezTo>
                    <a:pt x="90613" y="1636"/>
                    <a:pt x="90561" y="1626"/>
                    <a:pt x="90512" y="1615"/>
                  </a:cubicBezTo>
                  <a:cubicBezTo>
                    <a:pt x="90463" y="1603"/>
                    <a:pt x="90414" y="1593"/>
                    <a:pt x="90369" y="1581"/>
                  </a:cubicBezTo>
                  <a:cubicBezTo>
                    <a:pt x="90297" y="1562"/>
                    <a:pt x="90230" y="1542"/>
                    <a:pt x="90164" y="1521"/>
                  </a:cubicBezTo>
                  <a:cubicBezTo>
                    <a:pt x="90076" y="1497"/>
                    <a:pt x="89992" y="1466"/>
                    <a:pt x="89910" y="1431"/>
                  </a:cubicBezTo>
                  <a:lnTo>
                    <a:pt x="89849" y="1408"/>
                  </a:lnTo>
                  <a:cubicBezTo>
                    <a:pt x="89726" y="1361"/>
                    <a:pt x="89613" y="1306"/>
                    <a:pt x="89502" y="1251"/>
                  </a:cubicBezTo>
                  <a:cubicBezTo>
                    <a:pt x="89467" y="1232"/>
                    <a:pt x="89431" y="1212"/>
                    <a:pt x="89396" y="1193"/>
                  </a:cubicBezTo>
                  <a:cubicBezTo>
                    <a:pt x="89287" y="1138"/>
                    <a:pt x="89185" y="1079"/>
                    <a:pt x="89082" y="1017"/>
                  </a:cubicBezTo>
                  <a:cubicBezTo>
                    <a:pt x="89068" y="1007"/>
                    <a:pt x="89050" y="997"/>
                    <a:pt x="89031" y="986"/>
                  </a:cubicBezTo>
                  <a:lnTo>
                    <a:pt x="88933" y="925"/>
                  </a:lnTo>
                  <a:cubicBezTo>
                    <a:pt x="88730" y="802"/>
                    <a:pt x="88533" y="679"/>
                    <a:pt x="88318" y="564"/>
                  </a:cubicBezTo>
                  <a:cubicBezTo>
                    <a:pt x="88210" y="505"/>
                    <a:pt x="88099" y="452"/>
                    <a:pt x="87984" y="398"/>
                  </a:cubicBezTo>
                  <a:cubicBezTo>
                    <a:pt x="87945" y="380"/>
                    <a:pt x="87908" y="364"/>
                    <a:pt x="87867" y="347"/>
                  </a:cubicBezTo>
                  <a:cubicBezTo>
                    <a:pt x="87847" y="337"/>
                    <a:pt x="87826" y="329"/>
                    <a:pt x="87806" y="321"/>
                  </a:cubicBezTo>
                  <a:lnTo>
                    <a:pt x="87683" y="275"/>
                  </a:lnTo>
                  <a:cubicBezTo>
                    <a:pt x="87663" y="267"/>
                    <a:pt x="87638" y="259"/>
                    <a:pt x="87617" y="251"/>
                  </a:cubicBezTo>
                  <a:cubicBezTo>
                    <a:pt x="87574" y="237"/>
                    <a:pt x="87531" y="220"/>
                    <a:pt x="87488" y="208"/>
                  </a:cubicBezTo>
                  <a:cubicBezTo>
                    <a:pt x="87288" y="146"/>
                    <a:pt x="87068" y="95"/>
                    <a:pt x="86825" y="60"/>
                  </a:cubicBezTo>
                  <a:cubicBezTo>
                    <a:pt x="86571" y="21"/>
                    <a:pt x="86292" y="1"/>
                    <a:pt x="85978" y="1"/>
                  </a:cubicBezTo>
                  <a:cubicBezTo>
                    <a:pt x="85665" y="1"/>
                    <a:pt x="85384" y="21"/>
                    <a:pt x="85132" y="60"/>
                  </a:cubicBezTo>
                  <a:cubicBezTo>
                    <a:pt x="85073" y="67"/>
                    <a:pt x="85020" y="77"/>
                    <a:pt x="84964" y="87"/>
                  </a:cubicBezTo>
                  <a:cubicBezTo>
                    <a:pt x="84911" y="95"/>
                    <a:pt x="84858" y="105"/>
                    <a:pt x="84807" y="118"/>
                  </a:cubicBezTo>
                  <a:cubicBezTo>
                    <a:pt x="84780" y="124"/>
                    <a:pt x="84755" y="132"/>
                    <a:pt x="84729" y="136"/>
                  </a:cubicBezTo>
                  <a:cubicBezTo>
                    <a:pt x="83370" y="462"/>
                    <a:pt x="82834" y="1283"/>
                    <a:pt x="81477" y="1609"/>
                  </a:cubicBezTo>
                  <a:cubicBezTo>
                    <a:pt x="81451" y="1617"/>
                    <a:pt x="81426" y="1622"/>
                    <a:pt x="81400" y="1628"/>
                  </a:cubicBezTo>
                  <a:cubicBezTo>
                    <a:pt x="81348" y="1638"/>
                    <a:pt x="81295" y="1648"/>
                    <a:pt x="81242" y="1658"/>
                  </a:cubicBezTo>
                  <a:cubicBezTo>
                    <a:pt x="81188" y="1669"/>
                    <a:pt x="81131" y="1679"/>
                    <a:pt x="81076" y="1685"/>
                  </a:cubicBezTo>
                  <a:cubicBezTo>
                    <a:pt x="80822" y="1724"/>
                    <a:pt x="80543" y="1744"/>
                    <a:pt x="80230" y="1744"/>
                  </a:cubicBezTo>
                  <a:cubicBezTo>
                    <a:pt x="79914" y="1744"/>
                    <a:pt x="79636" y="1724"/>
                    <a:pt x="79381" y="1685"/>
                  </a:cubicBezTo>
                  <a:cubicBezTo>
                    <a:pt x="79324" y="1679"/>
                    <a:pt x="79269" y="1669"/>
                    <a:pt x="79216" y="1658"/>
                  </a:cubicBezTo>
                  <a:cubicBezTo>
                    <a:pt x="79162" y="1650"/>
                    <a:pt x="79109" y="1640"/>
                    <a:pt x="79058" y="1628"/>
                  </a:cubicBezTo>
                  <a:cubicBezTo>
                    <a:pt x="79031" y="1622"/>
                    <a:pt x="79007" y="1613"/>
                    <a:pt x="78980" y="1609"/>
                  </a:cubicBezTo>
                  <a:cubicBezTo>
                    <a:pt x="77620" y="1283"/>
                    <a:pt x="77085" y="462"/>
                    <a:pt x="75729" y="136"/>
                  </a:cubicBezTo>
                  <a:cubicBezTo>
                    <a:pt x="75702" y="128"/>
                    <a:pt x="75677" y="124"/>
                    <a:pt x="75651" y="118"/>
                  </a:cubicBezTo>
                  <a:cubicBezTo>
                    <a:pt x="75600" y="107"/>
                    <a:pt x="75546" y="97"/>
                    <a:pt x="75493" y="87"/>
                  </a:cubicBezTo>
                  <a:cubicBezTo>
                    <a:pt x="75438" y="77"/>
                    <a:pt x="75382" y="67"/>
                    <a:pt x="75325" y="60"/>
                  </a:cubicBezTo>
                  <a:cubicBezTo>
                    <a:pt x="75073" y="21"/>
                    <a:pt x="74792" y="1"/>
                    <a:pt x="74481" y="1"/>
                  </a:cubicBezTo>
                  <a:cubicBezTo>
                    <a:pt x="74165" y="1"/>
                    <a:pt x="73887" y="21"/>
                    <a:pt x="73633" y="60"/>
                  </a:cubicBezTo>
                  <a:cubicBezTo>
                    <a:pt x="73573" y="67"/>
                    <a:pt x="73520" y="77"/>
                    <a:pt x="73467" y="87"/>
                  </a:cubicBezTo>
                  <a:cubicBezTo>
                    <a:pt x="73413" y="95"/>
                    <a:pt x="73358" y="105"/>
                    <a:pt x="73307" y="118"/>
                  </a:cubicBezTo>
                  <a:cubicBezTo>
                    <a:pt x="73282" y="124"/>
                    <a:pt x="73256" y="132"/>
                    <a:pt x="73231" y="136"/>
                  </a:cubicBezTo>
                  <a:cubicBezTo>
                    <a:pt x="71871" y="462"/>
                    <a:pt x="71336" y="1283"/>
                    <a:pt x="69978" y="1609"/>
                  </a:cubicBezTo>
                  <a:cubicBezTo>
                    <a:pt x="69953" y="1617"/>
                    <a:pt x="69927" y="1622"/>
                    <a:pt x="69902" y="1628"/>
                  </a:cubicBezTo>
                  <a:cubicBezTo>
                    <a:pt x="69851" y="1638"/>
                    <a:pt x="69797" y="1648"/>
                    <a:pt x="69742" y="1658"/>
                  </a:cubicBezTo>
                  <a:cubicBezTo>
                    <a:pt x="69689" y="1669"/>
                    <a:pt x="69634" y="1679"/>
                    <a:pt x="69576" y="1685"/>
                  </a:cubicBezTo>
                  <a:cubicBezTo>
                    <a:pt x="69322" y="1724"/>
                    <a:pt x="69044" y="1744"/>
                    <a:pt x="68732" y="1744"/>
                  </a:cubicBezTo>
                  <a:cubicBezTo>
                    <a:pt x="68417" y="1744"/>
                    <a:pt x="68138" y="1724"/>
                    <a:pt x="67884" y="1685"/>
                  </a:cubicBezTo>
                  <a:cubicBezTo>
                    <a:pt x="67825" y="1679"/>
                    <a:pt x="67771" y="1669"/>
                    <a:pt x="67718" y="1658"/>
                  </a:cubicBezTo>
                  <a:cubicBezTo>
                    <a:pt x="67663" y="1650"/>
                    <a:pt x="67609" y="1640"/>
                    <a:pt x="67558" y="1628"/>
                  </a:cubicBezTo>
                  <a:cubicBezTo>
                    <a:pt x="67534" y="1622"/>
                    <a:pt x="67507" y="1613"/>
                    <a:pt x="67482" y="1609"/>
                  </a:cubicBezTo>
                  <a:cubicBezTo>
                    <a:pt x="66122" y="1283"/>
                    <a:pt x="65587" y="462"/>
                    <a:pt x="64229" y="136"/>
                  </a:cubicBezTo>
                  <a:cubicBezTo>
                    <a:pt x="64204" y="128"/>
                    <a:pt x="64178" y="124"/>
                    <a:pt x="64153" y="118"/>
                  </a:cubicBezTo>
                  <a:cubicBezTo>
                    <a:pt x="64102" y="107"/>
                    <a:pt x="64047" y="97"/>
                    <a:pt x="63993" y="87"/>
                  </a:cubicBezTo>
                  <a:cubicBezTo>
                    <a:pt x="63940" y="77"/>
                    <a:pt x="63883" y="67"/>
                    <a:pt x="63827" y="60"/>
                  </a:cubicBezTo>
                  <a:cubicBezTo>
                    <a:pt x="63573" y="21"/>
                    <a:pt x="63295" y="1"/>
                    <a:pt x="62981" y="1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2695525" y="5179900"/>
              <a:ext cx="2593800" cy="91750"/>
            </a:xfrm>
            <a:custGeom>
              <a:avLst/>
              <a:gdLst/>
              <a:ahLst/>
              <a:cxnLst/>
              <a:rect l="l" t="t" r="r" b="b"/>
              <a:pathLst>
                <a:path w="103752" h="3670" extrusionOk="0">
                  <a:moveTo>
                    <a:pt x="97444" y="0"/>
                  </a:moveTo>
                  <a:cubicBezTo>
                    <a:pt x="97436" y="0"/>
                    <a:pt x="97427" y="0"/>
                    <a:pt x="97419" y="0"/>
                  </a:cubicBezTo>
                  <a:cubicBezTo>
                    <a:pt x="94546" y="0"/>
                    <a:pt x="94546" y="1742"/>
                    <a:pt x="91674" y="1742"/>
                  </a:cubicBezTo>
                  <a:cubicBezTo>
                    <a:pt x="88804" y="1742"/>
                    <a:pt x="88804" y="0"/>
                    <a:pt x="85931" y="0"/>
                  </a:cubicBezTo>
                  <a:cubicBezTo>
                    <a:pt x="83057" y="0"/>
                    <a:pt x="83057" y="1742"/>
                    <a:pt x="80187" y="1742"/>
                  </a:cubicBezTo>
                  <a:cubicBezTo>
                    <a:pt x="77312" y="1742"/>
                    <a:pt x="77312" y="0"/>
                    <a:pt x="74442" y="0"/>
                  </a:cubicBezTo>
                  <a:cubicBezTo>
                    <a:pt x="71570" y="0"/>
                    <a:pt x="71570" y="1742"/>
                    <a:pt x="68697" y="1742"/>
                  </a:cubicBezTo>
                  <a:cubicBezTo>
                    <a:pt x="65825" y="1742"/>
                    <a:pt x="65825" y="0"/>
                    <a:pt x="62955" y="0"/>
                  </a:cubicBezTo>
                  <a:cubicBezTo>
                    <a:pt x="60082" y="0"/>
                    <a:pt x="60082" y="1742"/>
                    <a:pt x="57212" y="1742"/>
                  </a:cubicBezTo>
                  <a:cubicBezTo>
                    <a:pt x="54340" y="1742"/>
                    <a:pt x="54340" y="0"/>
                    <a:pt x="51467" y="0"/>
                  </a:cubicBezTo>
                  <a:cubicBezTo>
                    <a:pt x="48595" y="0"/>
                    <a:pt x="48595" y="1742"/>
                    <a:pt x="45725" y="1742"/>
                  </a:cubicBezTo>
                  <a:cubicBezTo>
                    <a:pt x="42850" y="1742"/>
                    <a:pt x="42850" y="0"/>
                    <a:pt x="39980" y="0"/>
                  </a:cubicBezTo>
                  <a:cubicBezTo>
                    <a:pt x="37106" y="0"/>
                    <a:pt x="37106" y="1742"/>
                    <a:pt x="34235" y="1742"/>
                  </a:cubicBezTo>
                  <a:cubicBezTo>
                    <a:pt x="31363" y="1742"/>
                    <a:pt x="31363" y="0"/>
                    <a:pt x="28491" y="0"/>
                  </a:cubicBezTo>
                  <a:cubicBezTo>
                    <a:pt x="25618" y="0"/>
                    <a:pt x="25618" y="1742"/>
                    <a:pt x="22748" y="1742"/>
                  </a:cubicBezTo>
                  <a:cubicBezTo>
                    <a:pt x="19876" y="1742"/>
                    <a:pt x="19876" y="0"/>
                    <a:pt x="17005" y="0"/>
                  </a:cubicBezTo>
                  <a:cubicBezTo>
                    <a:pt x="14133" y="0"/>
                    <a:pt x="14133" y="1742"/>
                    <a:pt x="11261" y="1742"/>
                  </a:cubicBezTo>
                  <a:cubicBezTo>
                    <a:pt x="8388" y="1742"/>
                    <a:pt x="8388" y="0"/>
                    <a:pt x="5518" y="0"/>
                  </a:cubicBezTo>
                  <a:cubicBezTo>
                    <a:pt x="2724" y="0"/>
                    <a:pt x="2646" y="1648"/>
                    <a:pt x="1" y="1736"/>
                  </a:cubicBezTo>
                  <a:lnTo>
                    <a:pt x="1" y="3666"/>
                  </a:lnTo>
                  <a:cubicBezTo>
                    <a:pt x="564" y="3647"/>
                    <a:pt x="1013" y="3557"/>
                    <a:pt x="1394" y="3426"/>
                  </a:cubicBezTo>
                  <a:cubicBezTo>
                    <a:pt x="1455" y="3405"/>
                    <a:pt x="1515" y="3385"/>
                    <a:pt x="1574" y="3362"/>
                  </a:cubicBezTo>
                  <a:cubicBezTo>
                    <a:pt x="1632" y="3342"/>
                    <a:pt x="1689" y="3317"/>
                    <a:pt x="1742" y="3293"/>
                  </a:cubicBezTo>
                  <a:cubicBezTo>
                    <a:pt x="1937" y="3209"/>
                    <a:pt x="2113" y="3114"/>
                    <a:pt x="2285" y="3014"/>
                  </a:cubicBezTo>
                  <a:cubicBezTo>
                    <a:pt x="2336" y="2985"/>
                    <a:pt x="2384" y="2959"/>
                    <a:pt x="2431" y="2930"/>
                  </a:cubicBezTo>
                  <a:cubicBezTo>
                    <a:pt x="2480" y="2901"/>
                    <a:pt x="2527" y="2871"/>
                    <a:pt x="2574" y="2842"/>
                  </a:cubicBezTo>
                  <a:cubicBezTo>
                    <a:pt x="2623" y="2815"/>
                    <a:pt x="2672" y="2785"/>
                    <a:pt x="2717" y="2756"/>
                  </a:cubicBezTo>
                  <a:cubicBezTo>
                    <a:pt x="2767" y="2727"/>
                    <a:pt x="2814" y="2697"/>
                    <a:pt x="2861" y="2668"/>
                  </a:cubicBezTo>
                  <a:lnTo>
                    <a:pt x="3008" y="2584"/>
                  </a:lnTo>
                  <a:cubicBezTo>
                    <a:pt x="3178" y="2483"/>
                    <a:pt x="3357" y="2389"/>
                    <a:pt x="3551" y="2305"/>
                  </a:cubicBezTo>
                  <a:cubicBezTo>
                    <a:pt x="3605" y="2283"/>
                    <a:pt x="3660" y="2258"/>
                    <a:pt x="3719" y="2236"/>
                  </a:cubicBezTo>
                  <a:cubicBezTo>
                    <a:pt x="3779" y="2215"/>
                    <a:pt x="3838" y="2193"/>
                    <a:pt x="3900" y="2172"/>
                  </a:cubicBezTo>
                  <a:cubicBezTo>
                    <a:pt x="4332" y="2027"/>
                    <a:pt x="4846" y="1930"/>
                    <a:pt x="5520" y="1930"/>
                  </a:cubicBezTo>
                  <a:cubicBezTo>
                    <a:pt x="6190" y="1930"/>
                    <a:pt x="6706" y="2027"/>
                    <a:pt x="7139" y="2172"/>
                  </a:cubicBezTo>
                  <a:cubicBezTo>
                    <a:pt x="7200" y="2193"/>
                    <a:pt x="7260" y="2213"/>
                    <a:pt x="7317" y="2236"/>
                  </a:cubicBezTo>
                  <a:cubicBezTo>
                    <a:pt x="7376" y="2256"/>
                    <a:pt x="7434" y="2283"/>
                    <a:pt x="7487" y="2305"/>
                  </a:cubicBezTo>
                  <a:cubicBezTo>
                    <a:pt x="7682" y="2389"/>
                    <a:pt x="7858" y="2483"/>
                    <a:pt x="8030" y="2584"/>
                  </a:cubicBezTo>
                  <a:lnTo>
                    <a:pt x="8175" y="2668"/>
                  </a:lnTo>
                  <a:cubicBezTo>
                    <a:pt x="8225" y="2697"/>
                    <a:pt x="8270" y="2727"/>
                    <a:pt x="8319" y="2756"/>
                  </a:cubicBezTo>
                  <a:cubicBezTo>
                    <a:pt x="8368" y="2785"/>
                    <a:pt x="8417" y="2815"/>
                    <a:pt x="8462" y="2842"/>
                  </a:cubicBezTo>
                  <a:cubicBezTo>
                    <a:pt x="8511" y="2871"/>
                    <a:pt x="8556" y="2901"/>
                    <a:pt x="8606" y="2930"/>
                  </a:cubicBezTo>
                  <a:lnTo>
                    <a:pt x="8751" y="3014"/>
                  </a:lnTo>
                  <a:cubicBezTo>
                    <a:pt x="8923" y="3114"/>
                    <a:pt x="9099" y="3209"/>
                    <a:pt x="9294" y="3293"/>
                  </a:cubicBezTo>
                  <a:cubicBezTo>
                    <a:pt x="9347" y="3317"/>
                    <a:pt x="9405" y="3340"/>
                    <a:pt x="9464" y="3362"/>
                  </a:cubicBezTo>
                  <a:cubicBezTo>
                    <a:pt x="9523" y="3383"/>
                    <a:pt x="9581" y="3405"/>
                    <a:pt x="9642" y="3426"/>
                  </a:cubicBezTo>
                  <a:cubicBezTo>
                    <a:pt x="10077" y="3573"/>
                    <a:pt x="10591" y="3668"/>
                    <a:pt x="11265" y="3668"/>
                  </a:cubicBezTo>
                  <a:cubicBezTo>
                    <a:pt x="11935" y="3668"/>
                    <a:pt x="12449" y="3573"/>
                    <a:pt x="12881" y="3426"/>
                  </a:cubicBezTo>
                  <a:cubicBezTo>
                    <a:pt x="12945" y="3405"/>
                    <a:pt x="13002" y="3385"/>
                    <a:pt x="13062" y="3362"/>
                  </a:cubicBezTo>
                  <a:cubicBezTo>
                    <a:pt x="13121" y="3342"/>
                    <a:pt x="13176" y="3317"/>
                    <a:pt x="13230" y="3293"/>
                  </a:cubicBezTo>
                  <a:cubicBezTo>
                    <a:pt x="13424" y="3209"/>
                    <a:pt x="13602" y="3114"/>
                    <a:pt x="13773" y="3014"/>
                  </a:cubicBezTo>
                  <a:cubicBezTo>
                    <a:pt x="13824" y="2985"/>
                    <a:pt x="13871" y="2959"/>
                    <a:pt x="13920" y="2930"/>
                  </a:cubicBezTo>
                  <a:cubicBezTo>
                    <a:pt x="13967" y="2901"/>
                    <a:pt x="14014" y="2871"/>
                    <a:pt x="14063" y="2842"/>
                  </a:cubicBezTo>
                  <a:cubicBezTo>
                    <a:pt x="14111" y="2815"/>
                    <a:pt x="14160" y="2785"/>
                    <a:pt x="14207" y="2756"/>
                  </a:cubicBezTo>
                  <a:cubicBezTo>
                    <a:pt x="14254" y="2727"/>
                    <a:pt x="14301" y="2697"/>
                    <a:pt x="14350" y="2668"/>
                  </a:cubicBezTo>
                  <a:lnTo>
                    <a:pt x="14496" y="2584"/>
                  </a:lnTo>
                  <a:cubicBezTo>
                    <a:pt x="14668" y="2483"/>
                    <a:pt x="14844" y="2389"/>
                    <a:pt x="15039" y="2305"/>
                  </a:cubicBezTo>
                  <a:cubicBezTo>
                    <a:pt x="15092" y="2283"/>
                    <a:pt x="15149" y="2258"/>
                    <a:pt x="15207" y="2236"/>
                  </a:cubicBezTo>
                  <a:cubicBezTo>
                    <a:pt x="15266" y="2215"/>
                    <a:pt x="15325" y="2193"/>
                    <a:pt x="15387" y="2172"/>
                  </a:cubicBezTo>
                  <a:cubicBezTo>
                    <a:pt x="15471" y="2141"/>
                    <a:pt x="15563" y="2115"/>
                    <a:pt x="15655" y="2090"/>
                  </a:cubicBezTo>
                  <a:cubicBezTo>
                    <a:pt x="15750" y="2063"/>
                    <a:pt x="15848" y="2043"/>
                    <a:pt x="15950" y="2022"/>
                  </a:cubicBezTo>
                  <a:cubicBezTo>
                    <a:pt x="16258" y="1961"/>
                    <a:pt x="16604" y="1928"/>
                    <a:pt x="17007" y="1928"/>
                  </a:cubicBezTo>
                  <a:cubicBezTo>
                    <a:pt x="17409" y="1928"/>
                    <a:pt x="17757" y="1965"/>
                    <a:pt x="18063" y="2022"/>
                  </a:cubicBezTo>
                  <a:cubicBezTo>
                    <a:pt x="18114" y="2031"/>
                    <a:pt x="18165" y="2043"/>
                    <a:pt x="18214" y="2053"/>
                  </a:cubicBezTo>
                  <a:cubicBezTo>
                    <a:pt x="18263" y="2068"/>
                    <a:pt x="18310" y="2078"/>
                    <a:pt x="18358" y="2090"/>
                  </a:cubicBezTo>
                  <a:cubicBezTo>
                    <a:pt x="18429" y="2109"/>
                    <a:pt x="18495" y="2129"/>
                    <a:pt x="18562" y="2150"/>
                  </a:cubicBezTo>
                  <a:cubicBezTo>
                    <a:pt x="18649" y="2174"/>
                    <a:pt x="18735" y="2205"/>
                    <a:pt x="18817" y="2238"/>
                  </a:cubicBezTo>
                  <a:cubicBezTo>
                    <a:pt x="18837" y="2244"/>
                    <a:pt x="18858" y="2254"/>
                    <a:pt x="18878" y="2262"/>
                  </a:cubicBezTo>
                  <a:cubicBezTo>
                    <a:pt x="18997" y="2309"/>
                    <a:pt x="19110" y="2365"/>
                    <a:pt x="19220" y="2420"/>
                  </a:cubicBezTo>
                  <a:cubicBezTo>
                    <a:pt x="19241" y="2428"/>
                    <a:pt x="19259" y="2438"/>
                    <a:pt x="19278" y="2449"/>
                  </a:cubicBezTo>
                  <a:cubicBezTo>
                    <a:pt x="19820" y="2733"/>
                    <a:pt x="20265" y="3073"/>
                    <a:pt x="20861" y="3323"/>
                  </a:cubicBezTo>
                  <a:cubicBezTo>
                    <a:pt x="20882" y="3332"/>
                    <a:pt x="20902" y="3342"/>
                    <a:pt x="20923" y="3350"/>
                  </a:cubicBezTo>
                  <a:cubicBezTo>
                    <a:pt x="20984" y="3373"/>
                    <a:pt x="21046" y="3395"/>
                    <a:pt x="21111" y="3420"/>
                  </a:cubicBezTo>
                  <a:cubicBezTo>
                    <a:pt x="21154" y="3434"/>
                    <a:pt x="21197" y="3450"/>
                    <a:pt x="21240" y="3463"/>
                  </a:cubicBezTo>
                  <a:cubicBezTo>
                    <a:pt x="21441" y="3524"/>
                    <a:pt x="21660" y="3575"/>
                    <a:pt x="21904" y="3610"/>
                  </a:cubicBezTo>
                  <a:cubicBezTo>
                    <a:pt x="22158" y="3649"/>
                    <a:pt x="22437" y="3670"/>
                    <a:pt x="22752" y="3670"/>
                  </a:cubicBezTo>
                  <a:cubicBezTo>
                    <a:pt x="23064" y="3670"/>
                    <a:pt x="23344" y="3649"/>
                    <a:pt x="23596" y="3610"/>
                  </a:cubicBezTo>
                  <a:cubicBezTo>
                    <a:pt x="23656" y="3604"/>
                    <a:pt x="23709" y="3594"/>
                    <a:pt x="23764" y="3584"/>
                  </a:cubicBezTo>
                  <a:cubicBezTo>
                    <a:pt x="23818" y="3575"/>
                    <a:pt x="23871" y="3563"/>
                    <a:pt x="23922" y="3553"/>
                  </a:cubicBezTo>
                  <a:cubicBezTo>
                    <a:pt x="23949" y="3547"/>
                    <a:pt x="23973" y="3539"/>
                    <a:pt x="24000" y="3534"/>
                  </a:cubicBezTo>
                  <a:cubicBezTo>
                    <a:pt x="25358" y="3209"/>
                    <a:pt x="25895" y="2387"/>
                    <a:pt x="27251" y="2061"/>
                  </a:cubicBezTo>
                  <a:cubicBezTo>
                    <a:pt x="27278" y="2057"/>
                    <a:pt x="27302" y="2049"/>
                    <a:pt x="27329" y="2043"/>
                  </a:cubicBezTo>
                  <a:cubicBezTo>
                    <a:pt x="27380" y="2033"/>
                    <a:pt x="27434" y="2022"/>
                    <a:pt x="27487" y="2012"/>
                  </a:cubicBezTo>
                  <a:cubicBezTo>
                    <a:pt x="27544" y="2002"/>
                    <a:pt x="27597" y="1992"/>
                    <a:pt x="27653" y="1986"/>
                  </a:cubicBezTo>
                  <a:cubicBezTo>
                    <a:pt x="27907" y="1947"/>
                    <a:pt x="28185" y="1926"/>
                    <a:pt x="28501" y="1926"/>
                  </a:cubicBezTo>
                  <a:cubicBezTo>
                    <a:pt x="28814" y="1926"/>
                    <a:pt x="29093" y="1947"/>
                    <a:pt x="29347" y="1986"/>
                  </a:cubicBezTo>
                  <a:cubicBezTo>
                    <a:pt x="29404" y="1992"/>
                    <a:pt x="29460" y="2002"/>
                    <a:pt x="29513" y="2012"/>
                  </a:cubicBezTo>
                  <a:cubicBezTo>
                    <a:pt x="29566" y="2020"/>
                    <a:pt x="29620" y="2031"/>
                    <a:pt x="29671" y="2043"/>
                  </a:cubicBezTo>
                  <a:cubicBezTo>
                    <a:pt x="29697" y="2049"/>
                    <a:pt x="29722" y="2057"/>
                    <a:pt x="29749" y="2061"/>
                  </a:cubicBezTo>
                  <a:cubicBezTo>
                    <a:pt x="31109" y="2387"/>
                    <a:pt x="31644" y="3209"/>
                    <a:pt x="33000" y="3534"/>
                  </a:cubicBezTo>
                  <a:cubicBezTo>
                    <a:pt x="33027" y="3539"/>
                    <a:pt x="33051" y="3547"/>
                    <a:pt x="33078" y="3553"/>
                  </a:cubicBezTo>
                  <a:cubicBezTo>
                    <a:pt x="33129" y="3563"/>
                    <a:pt x="33182" y="3573"/>
                    <a:pt x="33236" y="3584"/>
                  </a:cubicBezTo>
                  <a:cubicBezTo>
                    <a:pt x="33293" y="3594"/>
                    <a:pt x="33346" y="3604"/>
                    <a:pt x="33404" y="3610"/>
                  </a:cubicBezTo>
                  <a:cubicBezTo>
                    <a:pt x="33656" y="3649"/>
                    <a:pt x="33936" y="3670"/>
                    <a:pt x="34250" y="3670"/>
                  </a:cubicBezTo>
                  <a:cubicBezTo>
                    <a:pt x="34563" y="3670"/>
                    <a:pt x="34842" y="3649"/>
                    <a:pt x="35096" y="3610"/>
                  </a:cubicBezTo>
                  <a:cubicBezTo>
                    <a:pt x="35155" y="3604"/>
                    <a:pt x="35209" y="3594"/>
                    <a:pt x="35262" y="3584"/>
                  </a:cubicBezTo>
                  <a:cubicBezTo>
                    <a:pt x="35315" y="3575"/>
                    <a:pt x="35370" y="3563"/>
                    <a:pt x="35422" y="3553"/>
                  </a:cubicBezTo>
                  <a:cubicBezTo>
                    <a:pt x="35446" y="3547"/>
                    <a:pt x="35473" y="3539"/>
                    <a:pt x="35497" y="3534"/>
                  </a:cubicBezTo>
                  <a:cubicBezTo>
                    <a:pt x="36858" y="3209"/>
                    <a:pt x="37393" y="2387"/>
                    <a:pt x="38751" y="2061"/>
                  </a:cubicBezTo>
                  <a:cubicBezTo>
                    <a:pt x="38775" y="2057"/>
                    <a:pt x="38802" y="2049"/>
                    <a:pt x="38827" y="2043"/>
                  </a:cubicBezTo>
                  <a:cubicBezTo>
                    <a:pt x="38878" y="2033"/>
                    <a:pt x="38931" y="2022"/>
                    <a:pt x="38986" y="2012"/>
                  </a:cubicBezTo>
                  <a:cubicBezTo>
                    <a:pt x="39042" y="2002"/>
                    <a:pt x="39095" y="1992"/>
                    <a:pt x="39152" y="1986"/>
                  </a:cubicBezTo>
                  <a:cubicBezTo>
                    <a:pt x="39406" y="1947"/>
                    <a:pt x="39685" y="1926"/>
                    <a:pt x="40001" y="1926"/>
                  </a:cubicBezTo>
                  <a:cubicBezTo>
                    <a:pt x="40312" y="1926"/>
                    <a:pt x="40591" y="1947"/>
                    <a:pt x="40845" y="1986"/>
                  </a:cubicBezTo>
                  <a:cubicBezTo>
                    <a:pt x="40904" y="1992"/>
                    <a:pt x="40957" y="2002"/>
                    <a:pt x="41011" y="2012"/>
                  </a:cubicBezTo>
                  <a:cubicBezTo>
                    <a:pt x="41066" y="2020"/>
                    <a:pt x="41119" y="2031"/>
                    <a:pt x="41170" y="2043"/>
                  </a:cubicBezTo>
                  <a:cubicBezTo>
                    <a:pt x="41195" y="2049"/>
                    <a:pt x="41222" y="2057"/>
                    <a:pt x="41246" y="2061"/>
                  </a:cubicBezTo>
                  <a:cubicBezTo>
                    <a:pt x="42607" y="2387"/>
                    <a:pt x="43141" y="3209"/>
                    <a:pt x="44500" y="3534"/>
                  </a:cubicBezTo>
                  <a:cubicBezTo>
                    <a:pt x="44524" y="3539"/>
                    <a:pt x="44551" y="3547"/>
                    <a:pt x="44575" y="3553"/>
                  </a:cubicBezTo>
                  <a:cubicBezTo>
                    <a:pt x="44627" y="3563"/>
                    <a:pt x="44682" y="3573"/>
                    <a:pt x="44735" y="3584"/>
                  </a:cubicBezTo>
                  <a:cubicBezTo>
                    <a:pt x="44791" y="3594"/>
                    <a:pt x="44846" y="3604"/>
                    <a:pt x="44901" y="3610"/>
                  </a:cubicBezTo>
                  <a:cubicBezTo>
                    <a:pt x="45155" y="3649"/>
                    <a:pt x="45434" y="3670"/>
                    <a:pt x="45749" y="3670"/>
                  </a:cubicBezTo>
                  <a:cubicBezTo>
                    <a:pt x="46061" y="3670"/>
                    <a:pt x="46341" y="3649"/>
                    <a:pt x="46593" y="3610"/>
                  </a:cubicBezTo>
                  <a:cubicBezTo>
                    <a:pt x="46653" y="3604"/>
                    <a:pt x="46706" y="3594"/>
                    <a:pt x="46761" y="3584"/>
                  </a:cubicBezTo>
                  <a:cubicBezTo>
                    <a:pt x="46815" y="3575"/>
                    <a:pt x="46868" y="3563"/>
                    <a:pt x="46919" y="3553"/>
                  </a:cubicBezTo>
                  <a:cubicBezTo>
                    <a:pt x="46946" y="3547"/>
                    <a:pt x="46970" y="3539"/>
                    <a:pt x="46997" y="3534"/>
                  </a:cubicBezTo>
                  <a:cubicBezTo>
                    <a:pt x="48355" y="3209"/>
                    <a:pt x="48892" y="2387"/>
                    <a:pt x="50248" y="2061"/>
                  </a:cubicBezTo>
                  <a:cubicBezTo>
                    <a:pt x="50275" y="2057"/>
                    <a:pt x="50300" y="2049"/>
                    <a:pt x="50326" y="2043"/>
                  </a:cubicBezTo>
                  <a:cubicBezTo>
                    <a:pt x="50377" y="2033"/>
                    <a:pt x="50431" y="2022"/>
                    <a:pt x="50484" y="2012"/>
                  </a:cubicBezTo>
                  <a:cubicBezTo>
                    <a:pt x="50541" y="2002"/>
                    <a:pt x="50595" y="1992"/>
                    <a:pt x="50650" y="1986"/>
                  </a:cubicBezTo>
                  <a:cubicBezTo>
                    <a:pt x="50904" y="1947"/>
                    <a:pt x="51183" y="1926"/>
                    <a:pt x="51498" y="1926"/>
                  </a:cubicBezTo>
                  <a:cubicBezTo>
                    <a:pt x="51812" y="1926"/>
                    <a:pt x="52090" y="1947"/>
                    <a:pt x="52344" y="1986"/>
                  </a:cubicBezTo>
                  <a:cubicBezTo>
                    <a:pt x="52416" y="1996"/>
                    <a:pt x="52484" y="2008"/>
                    <a:pt x="52551" y="2020"/>
                  </a:cubicBezTo>
                  <a:cubicBezTo>
                    <a:pt x="52623" y="2033"/>
                    <a:pt x="52695" y="2049"/>
                    <a:pt x="52764" y="2068"/>
                  </a:cubicBezTo>
                  <a:cubicBezTo>
                    <a:pt x="53086" y="2145"/>
                    <a:pt x="53363" y="2254"/>
                    <a:pt x="53615" y="2375"/>
                  </a:cubicBezTo>
                  <a:cubicBezTo>
                    <a:pt x="53649" y="2391"/>
                    <a:pt x="53682" y="2410"/>
                    <a:pt x="53719" y="2428"/>
                  </a:cubicBezTo>
                  <a:cubicBezTo>
                    <a:pt x="54172" y="2658"/>
                    <a:pt x="54557" y="2934"/>
                    <a:pt x="55012" y="3168"/>
                  </a:cubicBezTo>
                  <a:lnTo>
                    <a:pt x="55120" y="3221"/>
                  </a:lnTo>
                  <a:cubicBezTo>
                    <a:pt x="55370" y="3344"/>
                    <a:pt x="55645" y="3450"/>
                    <a:pt x="55966" y="3528"/>
                  </a:cubicBezTo>
                  <a:cubicBezTo>
                    <a:pt x="56036" y="3545"/>
                    <a:pt x="56106" y="3559"/>
                    <a:pt x="56180" y="3575"/>
                  </a:cubicBezTo>
                  <a:cubicBezTo>
                    <a:pt x="56487" y="3637"/>
                    <a:pt x="56833" y="3670"/>
                    <a:pt x="57237" y="3670"/>
                  </a:cubicBezTo>
                  <a:cubicBezTo>
                    <a:pt x="57550" y="3670"/>
                    <a:pt x="57829" y="3649"/>
                    <a:pt x="58083" y="3610"/>
                  </a:cubicBezTo>
                  <a:cubicBezTo>
                    <a:pt x="58118" y="3604"/>
                    <a:pt x="58155" y="3598"/>
                    <a:pt x="58189" y="3594"/>
                  </a:cubicBezTo>
                  <a:lnTo>
                    <a:pt x="58193" y="3594"/>
                  </a:lnTo>
                  <a:cubicBezTo>
                    <a:pt x="58300" y="3575"/>
                    <a:pt x="58402" y="3553"/>
                    <a:pt x="58501" y="3528"/>
                  </a:cubicBezTo>
                  <a:cubicBezTo>
                    <a:pt x="58548" y="3516"/>
                    <a:pt x="58597" y="3504"/>
                    <a:pt x="58644" y="3491"/>
                  </a:cubicBezTo>
                  <a:cubicBezTo>
                    <a:pt x="58738" y="3465"/>
                    <a:pt x="58829" y="3434"/>
                    <a:pt x="58915" y="3403"/>
                  </a:cubicBezTo>
                  <a:cubicBezTo>
                    <a:pt x="59023" y="3364"/>
                    <a:pt x="59128" y="3321"/>
                    <a:pt x="59226" y="3278"/>
                  </a:cubicBezTo>
                  <a:cubicBezTo>
                    <a:pt x="60017" y="2924"/>
                    <a:pt x="60552" y="2418"/>
                    <a:pt x="61459" y="2133"/>
                  </a:cubicBezTo>
                  <a:cubicBezTo>
                    <a:pt x="61525" y="2113"/>
                    <a:pt x="61596" y="2092"/>
                    <a:pt x="61668" y="2074"/>
                  </a:cubicBezTo>
                  <a:cubicBezTo>
                    <a:pt x="61693" y="2070"/>
                    <a:pt x="61717" y="2061"/>
                    <a:pt x="61742" y="2057"/>
                  </a:cubicBezTo>
                  <a:cubicBezTo>
                    <a:pt x="61791" y="2043"/>
                    <a:pt x="61842" y="2033"/>
                    <a:pt x="61893" y="2022"/>
                  </a:cubicBezTo>
                  <a:cubicBezTo>
                    <a:pt x="61922" y="2018"/>
                    <a:pt x="61947" y="2012"/>
                    <a:pt x="61973" y="2008"/>
                  </a:cubicBezTo>
                  <a:cubicBezTo>
                    <a:pt x="62025" y="2000"/>
                    <a:pt x="62078" y="1990"/>
                    <a:pt x="62133" y="1982"/>
                  </a:cubicBezTo>
                  <a:cubicBezTo>
                    <a:pt x="62387" y="1945"/>
                    <a:pt x="62666" y="1924"/>
                    <a:pt x="62981" y="1924"/>
                  </a:cubicBezTo>
                  <a:cubicBezTo>
                    <a:pt x="63295" y="1924"/>
                    <a:pt x="63573" y="1945"/>
                    <a:pt x="63828" y="1982"/>
                  </a:cubicBezTo>
                  <a:cubicBezTo>
                    <a:pt x="63887" y="1990"/>
                    <a:pt x="63940" y="2000"/>
                    <a:pt x="63993" y="2010"/>
                  </a:cubicBezTo>
                  <a:cubicBezTo>
                    <a:pt x="64047" y="2018"/>
                    <a:pt x="64100" y="2029"/>
                    <a:pt x="64151" y="2041"/>
                  </a:cubicBezTo>
                  <a:cubicBezTo>
                    <a:pt x="64178" y="2047"/>
                    <a:pt x="64202" y="2053"/>
                    <a:pt x="64229" y="2059"/>
                  </a:cubicBezTo>
                  <a:cubicBezTo>
                    <a:pt x="65589" y="2385"/>
                    <a:pt x="66124" y="3207"/>
                    <a:pt x="67480" y="3532"/>
                  </a:cubicBezTo>
                  <a:cubicBezTo>
                    <a:pt x="67507" y="3537"/>
                    <a:pt x="67532" y="3545"/>
                    <a:pt x="67558" y="3549"/>
                  </a:cubicBezTo>
                  <a:cubicBezTo>
                    <a:pt x="67609" y="3559"/>
                    <a:pt x="67663" y="3569"/>
                    <a:pt x="67716" y="3580"/>
                  </a:cubicBezTo>
                  <a:cubicBezTo>
                    <a:pt x="67773" y="3590"/>
                    <a:pt x="67827" y="3600"/>
                    <a:pt x="67884" y="3608"/>
                  </a:cubicBezTo>
                  <a:cubicBezTo>
                    <a:pt x="68138" y="3647"/>
                    <a:pt x="68417" y="3668"/>
                    <a:pt x="68732" y="3668"/>
                  </a:cubicBezTo>
                  <a:cubicBezTo>
                    <a:pt x="69044" y="3668"/>
                    <a:pt x="69322" y="3647"/>
                    <a:pt x="69576" y="3608"/>
                  </a:cubicBezTo>
                  <a:cubicBezTo>
                    <a:pt x="69636" y="3600"/>
                    <a:pt x="69689" y="3590"/>
                    <a:pt x="69742" y="3580"/>
                  </a:cubicBezTo>
                  <a:cubicBezTo>
                    <a:pt x="69796" y="3573"/>
                    <a:pt x="69851" y="3559"/>
                    <a:pt x="69902" y="3549"/>
                  </a:cubicBezTo>
                  <a:cubicBezTo>
                    <a:pt x="69927" y="3545"/>
                    <a:pt x="69953" y="3537"/>
                    <a:pt x="69978" y="3532"/>
                  </a:cubicBezTo>
                  <a:cubicBezTo>
                    <a:pt x="71338" y="3207"/>
                    <a:pt x="71873" y="2385"/>
                    <a:pt x="73231" y="2059"/>
                  </a:cubicBezTo>
                  <a:cubicBezTo>
                    <a:pt x="73256" y="2053"/>
                    <a:pt x="73282" y="2047"/>
                    <a:pt x="73307" y="2041"/>
                  </a:cubicBezTo>
                  <a:cubicBezTo>
                    <a:pt x="73358" y="2031"/>
                    <a:pt x="73412" y="2020"/>
                    <a:pt x="73467" y="2010"/>
                  </a:cubicBezTo>
                  <a:cubicBezTo>
                    <a:pt x="73522" y="2000"/>
                    <a:pt x="73575" y="1990"/>
                    <a:pt x="73633" y="1982"/>
                  </a:cubicBezTo>
                  <a:cubicBezTo>
                    <a:pt x="73887" y="1945"/>
                    <a:pt x="74165" y="1924"/>
                    <a:pt x="74481" y="1924"/>
                  </a:cubicBezTo>
                  <a:cubicBezTo>
                    <a:pt x="74792" y="1924"/>
                    <a:pt x="75073" y="1945"/>
                    <a:pt x="75325" y="1982"/>
                  </a:cubicBezTo>
                  <a:cubicBezTo>
                    <a:pt x="75384" y="1990"/>
                    <a:pt x="75438" y="2000"/>
                    <a:pt x="75493" y="2010"/>
                  </a:cubicBezTo>
                  <a:cubicBezTo>
                    <a:pt x="75546" y="2018"/>
                    <a:pt x="75600" y="2029"/>
                    <a:pt x="75651" y="2041"/>
                  </a:cubicBezTo>
                  <a:cubicBezTo>
                    <a:pt x="75677" y="2047"/>
                    <a:pt x="75702" y="2053"/>
                    <a:pt x="75729" y="2059"/>
                  </a:cubicBezTo>
                  <a:cubicBezTo>
                    <a:pt x="77087" y="2385"/>
                    <a:pt x="77624" y="3207"/>
                    <a:pt x="78980" y="3532"/>
                  </a:cubicBezTo>
                  <a:cubicBezTo>
                    <a:pt x="79007" y="3537"/>
                    <a:pt x="79031" y="3545"/>
                    <a:pt x="79058" y="3549"/>
                  </a:cubicBezTo>
                  <a:cubicBezTo>
                    <a:pt x="79109" y="3559"/>
                    <a:pt x="79162" y="3569"/>
                    <a:pt x="79216" y="3580"/>
                  </a:cubicBezTo>
                  <a:cubicBezTo>
                    <a:pt x="79271" y="3590"/>
                    <a:pt x="79326" y="3600"/>
                    <a:pt x="79382" y="3608"/>
                  </a:cubicBezTo>
                  <a:cubicBezTo>
                    <a:pt x="79636" y="3647"/>
                    <a:pt x="79914" y="3668"/>
                    <a:pt x="80230" y="3668"/>
                  </a:cubicBezTo>
                  <a:cubicBezTo>
                    <a:pt x="80543" y="3668"/>
                    <a:pt x="80822" y="3647"/>
                    <a:pt x="81076" y="3608"/>
                  </a:cubicBezTo>
                  <a:cubicBezTo>
                    <a:pt x="81133" y="3600"/>
                    <a:pt x="81189" y="3590"/>
                    <a:pt x="81242" y="3580"/>
                  </a:cubicBezTo>
                  <a:cubicBezTo>
                    <a:pt x="81295" y="3573"/>
                    <a:pt x="81348" y="3559"/>
                    <a:pt x="81400" y="3549"/>
                  </a:cubicBezTo>
                  <a:cubicBezTo>
                    <a:pt x="81426" y="3545"/>
                    <a:pt x="81451" y="3537"/>
                    <a:pt x="81477" y="3532"/>
                  </a:cubicBezTo>
                  <a:cubicBezTo>
                    <a:pt x="82838" y="3207"/>
                    <a:pt x="83373" y="2385"/>
                    <a:pt x="84729" y="2059"/>
                  </a:cubicBezTo>
                  <a:cubicBezTo>
                    <a:pt x="84755" y="2053"/>
                    <a:pt x="84780" y="2047"/>
                    <a:pt x="84807" y="2041"/>
                  </a:cubicBezTo>
                  <a:cubicBezTo>
                    <a:pt x="84858" y="2031"/>
                    <a:pt x="84911" y="2020"/>
                    <a:pt x="84964" y="2010"/>
                  </a:cubicBezTo>
                  <a:cubicBezTo>
                    <a:pt x="85022" y="2000"/>
                    <a:pt x="85075" y="1990"/>
                    <a:pt x="85132" y="1982"/>
                  </a:cubicBezTo>
                  <a:cubicBezTo>
                    <a:pt x="85384" y="1945"/>
                    <a:pt x="85665" y="1924"/>
                    <a:pt x="85979" y="1924"/>
                  </a:cubicBezTo>
                  <a:cubicBezTo>
                    <a:pt x="86292" y="1924"/>
                    <a:pt x="86571" y="1945"/>
                    <a:pt x="86825" y="1982"/>
                  </a:cubicBezTo>
                  <a:cubicBezTo>
                    <a:pt x="87068" y="2018"/>
                    <a:pt x="87288" y="2070"/>
                    <a:pt x="87488" y="2131"/>
                  </a:cubicBezTo>
                  <a:cubicBezTo>
                    <a:pt x="87532" y="2145"/>
                    <a:pt x="87575" y="2160"/>
                    <a:pt x="87618" y="2174"/>
                  </a:cubicBezTo>
                  <a:cubicBezTo>
                    <a:pt x="87638" y="2182"/>
                    <a:pt x="87663" y="2190"/>
                    <a:pt x="87683" y="2197"/>
                  </a:cubicBezTo>
                  <a:cubicBezTo>
                    <a:pt x="87724" y="2211"/>
                    <a:pt x="87765" y="2227"/>
                    <a:pt x="87806" y="2244"/>
                  </a:cubicBezTo>
                  <a:cubicBezTo>
                    <a:pt x="87824" y="2252"/>
                    <a:pt x="87847" y="2262"/>
                    <a:pt x="87868" y="2268"/>
                  </a:cubicBezTo>
                  <a:cubicBezTo>
                    <a:pt x="87908" y="2285"/>
                    <a:pt x="87945" y="2303"/>
                    <a:pt x="87984" y="2320"/>
                  </a:cubicBezTo>
                  <a:cubicBezTo>
                    <a:pt x="88099" y="2375"/>
                    <a:pt x="88210" y="2428"/>
                    <a:pt x="88318" y="2488"/>
                  </a:cubicBezTo>
                  <a:cubicBezTo>
                    <a:pt x="88529" y="2602"/>
                    <a:pt x="88730" y="2725"/>
                    <a:pt x="88933" y="2848"/>
                  </a:cubicBezTo>
                  <a:lnTo>
                    <a:pt x="89031" y="2910"/>
                  </a:lnTo>
                  <a:cubicBezTo>
                    <a:pt x="89050" y="2920"/>
                    <a:pt x="89066" y="2930"/>
                    <a:pt x="89082" y="2940"/>
                  </a:cubicBezTo>
                  <a:cubicBezTo>
                    <a:pt x="89185" y="3000"/>
                    <a:pt x="89287" y="3057"/>
                    <a:pt x="89396" y="3117"/>
                  </a:cubicBezTo>
                  <a:cubicBezTo>
                    <a:pt x="89431" y="3135"/>
                    <a:pt x="89468" y="3155"/>
                    <a:pt x="89502" y="3174"/>
                  </a:cubicBezTo>
                  <a:cubicBezTo>
                    <a:pt x="89613" y="3229"/>
                    <a:pt x="89728" y="3282"/>
                    <a:pt x="89849" y="3332"/>
                  </a:cubicBezTo>
                  <a:lnTo>
                    <a:pt x="89910" y="3354"/>
                  </a:lnTo>
                  <a:cubicBezTo>
                    <a:pt x="89992" y="3385"/>
                    <a:pt x="90076" y="3416"/>
                    <a:pt x="90164" y="3444"/>
                  </a:cubicBezTo>
                  <a:cubicBezTo>
                    <a:pt x="90230" y="3465"/>
                    <a:pt x="90299" y="3485"/>
                    <a:pt x="90369" y="3504"/>
                  </a:cubicBezTo>
                  <a:cubicBezTo>
                    <a:pt x="90414" y="3516"/>
                    <a:pt x="90463" y="3528"/>
                    <a:pt x="90512" y="3539"/>
                  </a:cubicBezTo>
                  <a:cubicBezTo>
                    <a:pt x="90564" y="3549"/>
                    <a:pt x="90611" y="3559"/>
                    <a:pt x="90662" y="3569"/>
                  </a:cubicBezTo>
                  <a:cubicBezTo>
                    <a:pt x="90969" y="3631"/>
                    <a:pt x="91316" y="3666"/>
                    <a:pt x="91721" y="3666"/>
                  </a:cubicBezTo>
                  <a:cubicBezTo>
                    <a:pt x="92123" y="3666"/>
                    <a:pt x="92471" y="3629"/>
                    <a:pt x="92776" y="3569"/>
                  </a:cubicBezTo>
                  <a:cubicBezTo>
                    <a:pt x="92879" y="3549"/>
                    <a:pt x="92977" y="3528"/>
                    <a:pt x="93069" y="3504"/>
                  </a:cubicBezTo>
                  <a:cubicBezTo>
                    <a:pt x="93141" y="3485"/>
                    <a:pt x="93213" y="3465"/>
                    <a:pt x="93280" y="3442"/>
                  </a:cubicBezTo>
                  <a:cubicBezTo>
                    <a:pt x="93346" y="3422"/>
                    <a:pt x="93413" y="3395"/>
                    <a:pt x="93477" y="3373"/>
                  </a:cubicBezTo>
                  <a:cubicBezTo>
                    <a:pt x="93510" y="3362"/>
                    <a:pt x="93540" y="3350"/>
                    <a:pt x="93571" y="3338"/>
                  </a:cubicBezTo>
                  <a:cubicBezTo>
                    <a:pt x="93633" y="3311"/>
                    <a:pt x="93694" y="3287"/>
                    <a:pt x="93754" y="3258"/>
                  </a:cubicBezTo>
                  <a:cubicBezTo>
                    <a:pt x="93874" y="3205"/>
                    <a:pt x="93987" y="3147"/>
                    <a:pt x="94094" y="3086"/>
                  </a:cubicBezTo>
                  <a:cubicBezTo>
                    <a:pt x="94313" y="2969"/>
                    <a:pt x="94518" y="2840"/>
                    <a:pt x="94725" y="2715"/>
                  </a:cubicBezTo>
                  <a:cubicBezTo>
                    <a:pt x="94880" y="2621"/>
                    <a:pt x="95036" y="2529"/>
                    <a:pt x="95206" y="2440"/>
                  </a:cubicBezTo>
                  <a:cubicBezTo>
                    <a:pt x="95261" y="2412"/>
                    <a:pt x="95319" y="2385"/>
                    <a:pt x="95378" y="2356"/>
                  </a:cubicBezTo>
                  <a:cubicBezTo>
                    <a:pt x="95524" y="2287"/>
                    <a:pt x="95677" y="2223"/>
                    <a:pt x="95843" y="2166"/>
                  </a:cubicBezTo>
                  <a:cubicBezTo>
                    <a:pt x="96276" y="2020"/>
                    <a:pt x="96792" y="1926"/>
                    <a:pt x="97464" y="1926"/>
                  </a:cubicBezTo>
                  <a:cubicBezTo>
                    <a:pt x="98136" y="1926"/>
                    <a:pt x="98650" y="2020"/>
                    <a:pt x="99082" y="2166"/>
                  </a:cubicBezTo>
                  <a:cubicBezTo>
                    <a:pt x="99144" y="2186"/>
                    <a:pt x="99203" y="2207"/>
                    <a:pt x="99263" y="2231"/>
                  </a:cubicBezTo>
                  <a:cubicBezTo>
                    <a:pt x="99320" y="2252"/>
                    <a:pt x="99375" y="2274"/>
                    <a:pt x="99431" y="2299"/>
                  </a:cubicBezTo>
                  <a:cubicBezTo>
                    <a:pt x="99625" y="2385"/>
                    <a:pt x="99804" y="2479"/>
                    <a:pt x="99974" y="2580"/>
                  </a:cubicBezTo>
                  <a:lnTo>
                    <a:pt x="100121" y="2664"/>
                  </a:lnTo>
                  <a:cubicBezTo>
                    <a:pt x="100168" y="2692"/>
                    <a:pt x="100215" y="2723"/>
                    <a:pt x="100264" y="2750"/>
                  </a:cubicBezTo>
                  <a:cubicBezTo>
                    <a:pt x="100314" y="2778"/>
                    <a:pt x="100361" y="2809"/>
                    <a:pt x="100408" y="2838"/>
                  </a:cubicBezTo>
                  <a:cubicBezTo>
                    <a:pt x="100457" y="2867"/>
                    <a:pt x="100502" y="2897"/>
                    <a:pt x="100551" y="2924"/>
                  </a:cubicBezTo>
                  <a:lnTo>
                    <a:pt x="100697" y="3010"/>
                  </a:lnTo>
                  <a:cubicBezTo>
                    <a:pt x="100869" y="3108"/>
                    <a:pt x="101045" y="3201"/>
                    <a:pt x="101240" y="3289"/>
                  </a:cubicBezTo>
                  <a:cubicBezTo>
                    <a:pt x="101293" y="3311"/>
                    <a:pt x="101350" y="3334"/>
                    <a:pt x="101410" y="3358"/>
                  </a:cubicBezTo>
                  <a:cubicBezTo>
                    <a:pt x="101467" y="3379"/>
                    <a:pt x="101527" y="3401"/>
                    <a:pt x="101588" y="3422"/>
                  </a:cubicBezTo>
                  <a:cubicBezTo>
                    <a:pt x="102020" y="3567"/>
                    <a:pt x="102537" y="3661"/>
                    <a:pt x="103209" y="3661"/>
                  </a:cubicBezTo>
                  <a:cubicBezTo>
                    <a:pt x="103391" y="3661"/>
                    <a:pt x="103557" y="3655"/>
                    <a:pt x="103717" y="3641"/>
                  </a:cubicBezTo>
                  <a:cubicBezTo>
                    <a:pt x="103729" y="3641"/>
                    <a:pt x="103739" y="3639"/>
                    <a:pt x="103751" y="3639"/>
                  </a:cubicBezTo>
                  <a:lnTo>
                    <a:pt x="103751" y="1709"/>
                  </a:lnTo>
                  <a:cubicBezTo>
                    <a:pt x="103583" y="1723"/>
                    <a:pt x="103403" y="1732"/>
                    <a:pt x="103209" y="1732"/>
                  </a:cubicBezTo>
                  <a:cubicBezTo>
                    <a:pt x="100345" y="1732"/>
                    <a:pt x="100336" y="0"/>
                    <a:pt x="97444" y="0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34"/>
          <p:cNvGrpSpPr/>
          <p:nvPr/>
        </p:nvGrpSpPr>
        <p:grpSpPr>
          <a:xfrm>
            <a:off x="-522186" y="-691582"/>
            <a:ext cx="2177847" cy="2177847"/>
            <a:chOff x="-352502" y="-518687"/>
            <a:chExt cx="1633385" cy="1633385"/>
          </a:xfrm>
        </p:grpSpPr>
        <p:sp>
          <p:nvSpPr>
            <p:cNvPr id="509" name="Google Shape;509;p34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4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34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2" name="Google Shape;512;p34"/>
          <p:cNvGrpSpPr/>
          <p:nvPr/>
        </p:nvGrpSpPr>
        <p:grpSpPr>
          <a:xfrm rot="5400000">
            <a:off x="10586381" y="-580949"/>
            <a:ext cx="2177847" cy="2177847"/>
            <a:chOff x="-352502" y="-518687"/>
            <a:chExt cx="1633385" cy="1633385"/>
          </a:xfrm>
        </p:grpSpPr>
        <p:sp>
          <p:nvSpPr>
            <p:cNvPr id="513" name="Google Shape;513;p34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34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34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605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77" name="Google Shape;77;p5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968133" y="1854033"/>
            <a:ext cx="4925600" cy="4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2"/>
          </p:nvPr>
        </p:nvSpPr>
        <p:spPr>
          <a:xfrm>
            <a:off x="6096000" y="1854033"/>
            <a:ext cx="4925600" cy="4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65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84" name="Google Shape;84;p6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950967" y="2308233"/>
            <a:ext cx="56008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90" name="Google Shape;90;p7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7"/>
          <p:cNvGrpSpPr/>
          <p:nvPr/>
        </p:nvGrpSpPr>
        <p:grpSpPr>
          <a:xfrm rot="983874">
            <a:off x="4749934" y="15937"/>
            <a:ext cx="9434887" cy="1181505"/>
            <a:chOff x="2666075" y="4657500"/>
            <a:chExt cx="2653975" cy="332350"/>
          </a:xfrm>
        </p:grpSpPr>
        <p:sp>
          <p:nvSpPr>
            <p:cNvPr id="93" name="Google Shape;93;p7"/>
            <p:cNvSpPr/>
            <p:nvPr/>
          </p:nvSpPr>
          <p:spPr>
            <a:xfrm>
              <a:off x="2666125" y="4657500"/>
              <a:ext cx="2653825" cy="246075"/>
            </a:xfrm>
            <a:custGeom>
              <a:avLst/>
              <a:gdLst/>
              <a:ahLst/>
              <a:cxnLst/>
              <a:rect l="l" t="t" r="r" b="b"/>
              <a:pathLst>
                <a:path w="106153" h="9843" extrusionOk="0">
                  <a:moveTo>
                    <a:pt x="27238" y="0"/>
                  </a:moveTo>
                  <a:cubicBezTo>
                    <a:pt x="24557" y="0"/>
                    <a:pt x="21867" y="71"/>
                    <a:pt x="19146" y="237"/>
                  </a:cubicBezTo>
                  <a:cubicBezTo>
                    <a:pt x="12642" y="731"/>
                    <a:pt x="6297" y="1663"/>
                    <a:pt x="1" y="3248"/>
                  </a:cubicBezTo>
                  <a:lnTo>
                    <a:pt x="1" y="6641"/>
                  </a:lnTo>
                  <a:cubicBezTo>
                    <a:pt x="8653" y="4445"/>
                    <a:pt x="17457" y="3347"/>
                    <a:pt x="26357" y="3347"/>
                  </a:cubicBezTo>
                  <a:cubicBezTo>
                    <a:pt x="31640" y="3347"/>
                    <a:pt x="36958" y="3734"/>
                    <a:pt x="42297" y="4508"/>
                  </a:cubicBezTo>
                  <a:cubicBezTo>
                    <a:pt x="42572" y="4562"/>
                    <a:pt x="42789" y="4672"/>
                    <a:pt x="43063" y="4672"/>
                  </a:cubicBezTo>
                  <a:cubicBezTo>
                    <a:pt x="43555" y="4672"/>
                    <a:pt x="43940" y="4783"/>
                    <a:pt x="44432" y="4890"/>
                  </a:cubicBezTo>
                  <a:cubicBezTo>
                    <a:pt x="46456" y="5164"/>
                    <a:pt x="48316" y="5492"/>
                    <a:pt x="50285" y="5984"/>
                  </a:cubicBezTo>
                  <a:cubicBezTo>
                    <a:pt x="52746" y="6639"/>
                    <a:pt x="54993" y="7133"/>
                    <a:pt x="57507" y="7625"/>
                  </a:cubicBezTo>
                  <a:cubicBezTo>
                    <a:pt x="60136" y="8174"/>
                    <a:pt x="62543" y="8612"/>
                    <a:pt x="65114" y="8940"/>
                  </a:cubicBezTo>
                  <a:cubicBezTo>
                    <a:pt x="66864" y="9157"/>
                    <a:pt x="68560" y="9268"/>
                    <a:pt x="70312" y="9487"/>
                  </a:cubicBezTo>
                  <a:lnTo>
                    <a:pt x="70914" y="9487"/>
                  </a:lnTo>
                  <a:cubicBezTo>
                    <a:pt x="73732" y="9733"/>
                    <a:pt x="76550" y="9842"/>
                    <a:pt x="79368" y="9842"/>
                  </a:cubicBezTo>
                  <a:cubicBezTo>
                    <a:pt x="82186" y="9842"/>
                    <a:pt x="85003" y="9733"/>
                    <a:pt x="87820" y="9540"/>
                  </a:cubicBezTo>
                  <a:cubicBezTo>
                    <a:pt x="88861" y="9432"/>
                    <a:pt x="89847" y="9376"/>
                    <a:pt x="90887" y="9268"/>
                  </a:cubicBezTo>
                  <a:cubicBezTo>
                    <a:pt x="92746" y="9048"/>
                    <a:pt x="94555" y="8829"/>
                    <a:pt x="96413" y="8555"/>
                  </a:cubicBezTo>
                  <a:cubicBezTo>
                    <a:pt x="99750" y="8008"/>
                    <a:pt x="102926" y="7352"/>
                    <a:pt x="106153" y="6639"/>
                  </a:cubicBezTo>
                  <a:lnTo>
                    <a:pt x="106153" y="3246"/>
                  </a:lnTo>
                  <a:cubicBezTo>
                    <a:pt x="97999" y="5162"/>
                    <a:pt x="89627" y="6365"/>
                    <a:pt x="81254" y="6475"/>
                  </a:cubicBezTo>
                  <a:cubicBezTo>
                    <a:pt x="80821" y="6480"/>
                    <a:pt x="80387" y="6483"/>
                    <a:pt x="79954" y="6483"/>
                  </a:cubicBezTo>
                  <a:cubicBezTo>
                    <a:pt x="70486" y="6483"/>
                    <a:pt x="61028" y="5324"/>
                    <a:pt x="51871" y="2865"/>
                  </a:cubicBezTo>
                  <a:cubicBezTo>
                    <a:pt x="44592" y="1278"/>
                    <a:pt x="37151" y="237"/>
                    <a:pt x="29708" y="20"/>
                  </a:cubicBezTo>
                  <a:cubicBezTo>
                    <a:pt x="28885" y="7"/>
                    <a:pt x="28062" y="0"/>
                    <a:pt x="27238" y="0"/>
                  </a:cubicBezTo>
                  <a:close/>
                </a:path>
              </a:pathLst>
            </a:custGeom>
            <a:solidFill>
              <a:srgbClr val="FED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666125" y="4783025"/>
              <a:ext cx="2653925" cy="206825"/>
            </a:xfrm>
            <a:custGeom>
              <a:avLst/>
              <a:gdLst/>
              <a:ahLst/>
              <a:cxnLst/>
              <a:rect l="l" t="t" r="r" b="b"/>
              <a:pathLst>
                <a:path w="106157" h="8273" extrusionOk="0">
                  <a:moveTo>
                    <a:pt x="26551" y="0"/>
                  </a:moveTo>
                  <a:cubicBezTo>
                    <a:pt x="17599" y="0"/>
                    <a:pt x="8745" y="1131"/>
                    <a:pt x="1" y="3317"/>
                  </a:cubicBezTo>
                  <a:lnTo>
                    <a:pt x="1" y="5011"/>
                  </a:lnTo>
                  <a:cubicBezTo>
                    <a:pt x="8770" y="2829"/>
                    <a:pt x="17741" y="1752"/>
                    <a:pt x="26756" y="1752"/>
                  </a:cubicBezTo>
                  <a:cubicBezTo>
                    <a:pt x="29271" y="1752"/>
                    <a:pt x="31790" y="1836"/>
                    <a:pt x="34309" y="2003"/>
                  </a:cubicBezTo>
                  <a:cubicBezTo>
                    <a:pt x="38138" y="2276"/>
                    <a:pt x="41806" y="2714"/>
                    <a:pt x="45690" y="3427"/>
                  </a:cubicBezTo>
                  <a:cubicBezTo>
                    <a:pt x="49413" y="4138"/>
                    <a:pt x="52695" y="4958"/>
                    <a:pt x="56362" y="5779"/>
                  </a:cubicBezTo>
                  <a:cubicBezTo>
                    <a:pt x="64087" y="7474"/>
                    <a:pt x="71721" y="8273"/>
                    <a:pt x="79284" y="8273"/>
                  </a:cubicBezTo>
                  <a:cubicBezTo>
                    <a:pt x="88331" y="8273"/>
                    <a:pt x="97277" y="7131"/>
                    <a:pt x="106157" y="5015"/>
                  </a:cubicBezTo>
                  <a:cubicBezTo>
                    <a:pt x="106157" y="4466"/>
                    <a:pt x="106157" y="3864"/>
                    <a:pt x="106155" y="3317"/>
                  </a:cubicBezTo>
                  <a:cubicBezTo>
                    <a:pt x="97422" y="5409"/>
                    <a:pt x="88547" y="6526"/>
                    <a:pt x="79576" y="6526"/>
                  </a:cubicBezTo>
                  <a:cubicBezTo>
                    <a:pt x="74944" y="6526"/>
                    <a:pt x="70285" y="6228"/>
                    <a:pt x="65608" y="5613"/>
                  </a:cubicBezTo>
                  <a:cubicBezTo>
                    <a:pt x="65335" y="5613"/>
                    <a:pt x="65061" y="5560"/>
                    <a:pt x="64788" y="5560"/>
                  </a:cubicBezTo>
                  <a:cubicBezTo>
                    <a:pt x="61832" y="5177"/>
                    <a:pt x="59095" y="4683"/>
                    <a:pt x="56196" y="4027"/>
                  </a:cubicBezTo>
                  <a:cubicBezTo>
                    <a:pt x="54172" y="3536"/>
                    <a:pt x="52367" y="3099"/>
                    <a:pt x="50341" y="2661"/>
                  </a:cubicBezTo>
                  <a:cubicBezTo>
                    <a:pt x="42338" y="870"/>
                    <a:pt x="34406" y="0"/>
                    <a:pt x="26551" y="0"/>
                  </a:cubicBezTo>
                  <a:close/>
                </a:path>
              </a:pathLst>
            </a:custGeom>
            <a:solidFill>
              <a:srgbClr val="E83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2666075" y="4740575"/>
              <a:ext cx="2653975" cy="206400"/>
            </a:xfrm>
            <a:custGeom>
              <a:avLst/>
              <a:gdLst/>
              <a:ahLst/>
              <a:cxnLst/>
              <a:rect l="l" t="t" r="r" b="b"/>
              <a:pathLst>
                <a:path w="106159" h="8256" extrusionOk="0">
                  <a:moveTo>
                    <a:pt x="26553" y="1"/>
                  </a:moveTo>
                  <a:cubicBezTo>
                    <a:pt x="17599" y="1"/>
                    <a:pt x="8745" y="1131"/>
                    <a:pt x="1" y="3316"/>
                  </a:cubicBezTo>
                  <a:lnTo>
                    <a:pt x="1" y="5012"/>
                  </a:lnTo>
                  <a:cubicBezTo>
                    <a:pt x="8425" y="2878"/>
                    <a:pt x="17128" y="1839"/>
                    <a:pt x="25827" y="1728"/>
                  </a:cubicBezTo>
                  <a:cubicBezTo>
                    <a:pt x="29712" y="1728"/>
                    <a:pt x="33598" y="1892"/>
                    <a:pt x="37536" y="2277"/>
                  </a:cubicBezTo>
                  <a:cubicBezTo>
                    <a:pt x="41367" y="2658"/>
                    <a:pt x="44979" y="3206"/>
                    <a:pt x="48863" y="4082"/>
                  </a:cubicBezTo>
                  <a:cubicBezTo>
                    <a:pt x="53186" y="5012"/>
                    <a:pt x="57124" y="6051"/>
                    <a:pt x="61447" y="6764"/>
                  </a:cubicBezTo>
                  <a:cubicBezTo>
                    <a:pt x="64895" y="7311"/>
                    <a:pt x="68177" y="7696"/>
                    <a:pt x="71572" y="7914"/>
                  </a:cubicBezTo>
                  <a:cubicBezTo>
                    <a:pt x="71844" y="7969"/>
                    <a:pt x="72119" y="7969"/>
                    <a:pt x="72393" y="8024"/>
                  </a:cubicBezTo>
                  <a:cubicBezTo>
                    <a:pt x="74512" y="8159"/>
                    <a:pt x="76629" y="8255"/>
                    <a:pt x="78746" y="8255"/>
                  </a:cubicBezTo>
                  <a:cubicBezTo>
                    <a:pt x="79200" y="8255"/>
                    <a:pt x="79655" y="8251"/>
                    <a:pt x="80109" y="8241"/>
                  </a:cubicBezTo>
                  <a:cubicBezTo>
                    <a:pt x="81861" y="8188"/>
                    <a:pt x="83668" y="8188"/>
                    <a:pt x="85417" y="8077"/>
                  </a:cubicBezTo>
                  <a:cubicBezTo>
                    <a:pt x="86896" y="7967"/>
                    <a:pt x="88374" y="7860"/>
                    <a:pt x="89851" y="7750"/>
                  </a:cubicBezTo>
                  <a:cubicBezTo>
                    <a:pt x="92532" y="7532"/>
                    <a:pt x="95106" y="7147"/>
                    <a:pt x="97841" y="6709"/>
                  </a:cubicBezTo>
                  <a:cubicBezTo>
                    <a:pt x="100686" y="6272"/>
                    <a:pt x="103368" y="5617"/>
                    <a:pt x="106159" y="5015"/>
                  </a:cubicBezTo>
                  <a:cubicBezTo>
                    <a:pt x="106159" y="4470"/>
                    <a:pt x="106159" y="3867"/>
                    <a:pt x="106155" y="3314"/>
                  </a:cubicBezTo>
                  <a:cubicBezTo>
                    <a:pt x="104403" y="3697"/>
                    <a:pt x="102760" y="4080"/>
                    <a:pt x="100955" y="4463"/>
                  </a:cubicBezTo>
                  <a:cubicBezTo>
                    <a:pt x="99039" y="4791"/>
                    <a:pt x="97288" y="5119"/>
                    <a:pt x="95429" y="5394"/>
                  </a:cubicBezTo>
                  <a:cubicBezTo>
                    <a:pt x="92748" y="5721"/>
                    <a:pt x="90176" y="6104"/>
                    <a:pt x="87495" y="6268"/>
                  </a:cubicBezTo>
                  <a:cubicBezTo>
                    <a:pt x="86181" y="6324"/>
                    <a:pt x="84923" y="6432"/>
                    <a:pt x="83610" y="6432"/>
                  </a:cubicBezTo>
                  <a:cubicBezTo>
                    <a:pt x="81695" y="6490"/>
                    <a:pt x="79779" y="6543"/>
                    <a:pt x="77863" y="6543"/>
                  </a:cubicBezTo>
                  <a:cubicBezTo>
                    <a:pt x="73924" y="6436"/>
                    <a:pt x="70093" y="6215"/>
                    <a:pt x="66155" y="5723"/>
                  </a:cubicBezTo>
                  <a:cubicBezTo>
                    <a:pt x="63035" y="5285"/>
                    <a:pt x="60134" y="4849"/>
                    <a:pt x="56960" y="4193"/>
                  </a:cubicBezTo>
                  <a:cubicBezTo>
                    <a:pt x="55977" y="3974"/>
                    <a:pt x="55049" y="3755"/>
                    <a:pt x="54061" y="3537"/>
                  </a:cubicBezTo>
                  <a:cubicBezTo>
                    <a:pt x="52801" y="3152"/>
                    <a:pt x="51599" y="2935"/>
                    <a:pt x="50341" y="2661"/>
                  </a:cubicBezTo>
                  <a:cubicBezTo>
                    <a:pt x="42338" y="870"/>
                    <a:pt x="34407" y="1"/>
                    <a:pt x="26553" y="1"/>
                  </a:cubicBezTo>
                  <a:close/>
                </a:path>
              </a:pathLst>
            </a:custGeom>
            <a:solidFill>
              <a:srgbClr val="194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33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8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99" name="Google Shape;99;p8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1481900" y="719333"/>
            <a:ext cx="9228000" cy="3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-470002" y="-691582"/>
            <a:ext cx="2177847" cy="2177847"/>
            <a:chOff x="-352502" y="-518687"/>
            <a:chExt cx="1633385" cy="1633385"/>
          </a:xfrm>
        </p:grpSpPr>
        <p:sp>
          <p:nvSpPr>
            <p:cNvPr id="103" name="Google Shape;103;p8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8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8"/>
          <p:cNvGrpSpPr/>
          <p:nvPr/>
        </p:nvGrpSpPr>
        <p:grpSpPr>
          <a:xfrm flipH="1">
            <a:off x="10731398" y="-687533"/>
            <a:ext cx="2177847" cy="2177847"/>
            <a:chOff x="-352502" y="-518687"/>
            <a:chExt cx="1633385" cy="1633385"/>
          </a:xfrm>
        </p:grpSpPr>
        <p:sp>
          <p:nvSpPr>
            <p:cNvPr id="107" name="Google Shape;107;p8"/>
            <p:cNvSpPr/>
            <p:nvPr/>
          </p:nvSpPr>
          <p:spPr>
            <a:xfrm rot="-2700000">
              <a:off x="-481388" y="285384"/>
              <a:ext cx="1954585" cy="886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 rot="-2700000">
              <a:off x="-418809" y="347963"/>
              <a:ext cx="1954585" cy="886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 rot="-2700000">
              <a:off x="-575745" y="146267"/>
              <a:ext cx="1954585" cy="178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081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9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12" name="Google Shape;112;p9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233800" y="1934567"/>
            <a:ext cx="5724400" cy="1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233800" y="3317733"/>
            <a:ext cx="5724400" cy="22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5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0"/>
          <p:cNvGrpSpPr/>
          <p:nvPr/>
        </p:nvGrpSpPr>
        <p:grpSpPr>
          <a:xfrm>
            <a:off x="406400" y="266700"/>
            <a:ext cx="11379200" cy="6324800"/>
            <a:chOff x="304800" y="200025"/>
            <a:chExt cx="8534400" cy="4743600"/>
          </a:xfrm>
        </p:grpSpPr>
        <p:sp>
          <p:nvSpPr>
            <p:cNvPr id="118" name="Google Shape;118;p10"/>
            <p:cNvSpPr/>
            <p:nvPr/>
          </p:nvSpPr>
          <p:spPr>
            <a:xfrm>
              <a:off x="304800" y="200025"/>
              <a:ext cx="8534400" cy="4743600"/>
            </a:xfrm>
            <a:prstGeom prst="roundRect">
              <a:avLst>
                <a:gd name="adj" fmla="val 4619"/>
              </a:avLst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388866" y="299713"/>
              <a:ext cx="8366100" cy="4544400"/>
            </a:xfrm>
            <a:prstGeom prst="roundRect">
              <a:avLst>
                <a:gd name="adj" fmla="val 3121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1793817" y="5335100"/>
            <a:ext cx="9271600" cy="7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000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6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lita One"/>
              <a:buNone/>
              <a:defRPr sz="3000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81800"/>
            <a:ext cx="10290000" cy="4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●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○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■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●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○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■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●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○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"/>
              <a:buChar char="■"/>
              <a:defRPr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709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8 CHƠI CHƠI - HIỂU Ý ĐỒNG ĐỘ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6" y="-403011"/>
            <a:ext cx="7871285" cy="44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576;p77"/>
          <p:cNvSpPr txBox="1">
            <a:spLocks/>
          </p:cNvSpPr>
          <p:nvPr/>
        </p:nvSpPr>
        <p:spPr>
          <a:xfrm>
            <a:off x="4712935" y="857422"/>
            <a:ext cx="6824641" cy="30484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7">
              <a:lnSpc>
                <a:spcPct val="120000"/>
              </a:lnSpc>
              <a:buClr>
                <a:srgbClr val="519F3A"/>
              </a:buClr>
            </a:pPr>
            <a:endParaRPr lang="en-US" sz="2100" b="1" kern="0" dirty="0">
              <a:solidFill>
                <a:srgbClr val="B65123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algn="just" defTabSz="914377">
              <a:lnSpc>
                <a:spcPct val="120000"/>
              </a:lnSpc>
              <a:buClr>
                <a:srgbClr val="519F3A"/>
              </a:buClr>
            </a:pPr>
            <a:endParaRPr lang="en-US" sz="2100" b="1" kern="0" dirty="0">
              <a:solidFill>
                <a:srgbClr val="B65123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algn="just" defTabSz="914377">
              <a:lnSpc>
                <a:spcPct val="120000"/>
              </a:lnSpc>
              <a:buClr>
                <a:srgbClr val="519F3A"/>
              </a:buClr>
            </a:pPr>
            <a:r>
              <a:rPr lang="vi-VN" sz="2100" b="1" kern="0" dirty="0">
                <a:solidFill>
                  <a:srgbClr val="B65123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Luật chơi: </a:t>
            </a:r>
            <a:r>
              <a:rPr lang="vi-VN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2 bạn lên bảng quay lưng vào nhau. Một bạn nhìn lên bảng, một bạn nhìn xuống lớp. Bạn nhìn lên bảng sẽ gợi ý để bạn kia đoán </a:t>
            </a:r>
            <a:r>
              <a:rPr lang="en-US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tên </a:t>
            </a:r>
            <a:r>
              <a:rPr lang="en-US" sz="2100" kern="0" dirty="0" err="1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quốc</a:t>
            </a:r>
            <a:r>
              <a:rPr lang="en-US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kern="0" dirty="0" err="1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gia</a:t>
            </a:r>
            <a:r>
              <a:rPr lang="en-US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.</a:t>
            </a:r>
          </a:p>
          <a:p>
            <a:pPr defTabSz="914377">
              <a:lnSpc>
                <a:spcPct val="120000"/>
              </a:lnSpc>
              <a:buClr>
                <a:srgbClr val="519F3A"/>
              </a:buClr>
            </a:pPr>
            <a:r>
              <a:rPr lang="en-US" sz="2100" b="1" kern="0" dirty="0" err="1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Lưu</a:t>
            </a:r>
            <a:r>
              <a:rPr lang="en-US" sz="2100" b="1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ý: </a:t>
            </a:r>
            <a:r>
              <a:rPr lang="en-US" sz="2100" b="1" kern="0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</a:t>
            </a:r>
            <a:r>
              <a:rPr lang="vi-VN" sz="2100" kern="0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hông được gợi ý bất kì từ nào có trong từ khóa</a:t>
            </a:r>
            <a:r>
              <a:rPr lang="en-US" sz="2100" kern="0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)</a:t>
            </a:r>
            <a:br>
              <a:rPr lang="vi-VN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</a:br>
            <a:r>
              <a:rPr lang="vi-VN" sz="2100" b="1" kern="0" dirty="0">
                <a:solidFill>
                  <a:srgbClr val="B65123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Thời gian: </a:t>
            </a:r>
            <a:r>
              <a:rPr lang="vi-VN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2 phút/10 từ</a:t>
            </a:r>
            <a:r>
              <a:rPr lang="en-US" sz="2100" kern="0" dirty="0">
                <a:solidFill>
                  <a:srgbClr val="D4FBFF">
                    <a:lumMod val="1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endParaRPr lang="vi-VN" sz="2100" kern="0" dirty="0">
              <a:solidFill>
                <a:srgbClr val="D4FBFF">
                  <a:lumMod val="10000"/>
                </a:srgb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12935" y="4024587"/>
            <a:ext cx="6824641" cy="23852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4FBFF"/>
              </a:solidFill>
              <a:effectLst/>
              <a:uLnTx/>
              <a:uFillTx/>
            </a:endParaRPr>
          </a:p>
        </p:txBody>
      </p:sp>
      <p:sp>
        <p:nvSpPr>
          <p:cNvPr id="37" name="Google Shape;783;p44"/>
          <p:cNvSpPr txBox="1">
            <a:spLocks/>
          </p:cNvSpPr>
          <p:nvPr/>
        </p:nvSpPr>
        <p:spPr>
          <a:xfrm>
            <a:off x="5407039" y="974755"/>
            <a:ext cx="5584347" cy="59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>
              <a:buClr>
                <a:srgbClr val="E81B22"/>
              </a:buClr>
            </a:pPr>
            <a:r>
              <a:rPr lang="en-US" sz="4000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Hiểu ý </a:t>
            </a:r>
            <a:r>
              <a:rPr lang="en-US" sz="4000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đồng</a:t>
            </a:r>
            <a:r>
              <a:rPr lang="en-US" sz="4000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4000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đội</a:t>
            </a:r>
            <a:endParaRPr lang="en-US" sz="4000" kern="0" dirty="0">
              <a:solidFill>
                <a:srgbClr val="C00000"/>
              </a:solidFill>
              <a:latin typeface="#9Slide05 Dancing Script" panose="03080800040507000D00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905" y="4341201"/>
            <a:ext cx="6532617" cy="209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1. Trung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Quốc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  <a:p>
            <a:pPr algn="just"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2. Nhật Bản</a:t>
            </a:r>
          </a:p>
          <a:p>
            <a:pPr algn="just"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3.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Ấn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Độ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  <a:p>
            <a:pPr algn="just"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4. Thái Lan</a:t>
            </a:r>
          </a:p>
          <a:p>
            <a:pPr algn="just"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5. Bu - tan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710864" y="4408060"/>
            <a:ext cx="3266653" cy="209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6. A-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rập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Xê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-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út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  <a:p>
            <a:pPr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7.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Thổ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Nhĩ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Kỳ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  <a:p>
            <a:pPr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8. In -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đô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-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nê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 – xi - a</a:t>
            </a:r>
          </a:p>
          <a:p>
            <a:pPr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9. Xi – 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ri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  <a:p>
            <a:pPr defTabSz="914377">
              <a:lnSpc>
                <a:spcPct val="120000"/>
              </a:lnSpc>
            </a:pP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10. Ca-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dắc</a:t>
            </a:r>
            <a:r>
              <a:rPr lang="en-US" sz="2200" dirty="0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-</a:t>
            </a:r>
            <a:r>
              <a:rPr lang="en-US" sz="2200" dirty="0" err="1">
                <a:solidFill>
                  <a:srgbClr val="1C4112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ahoma" panose="020B0604030504040204" pitchFamily="34" charset="0"/>
              </a:rPr>
              <a:t>xtan</a:t>
            </a:r>
            <a:endParaRPr lang="en-US" sz="2200" dirty="0">
              <a:solidFill>
                <a:srgbClr val="1C4112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0" name="Google Shape;783;p44"/>
          <p:cNvSpPr txBox="1">
            <a:spLocks/>
          </p:cNvSpPr>
          <p:nvPr/>
        </p:nvSpPr>
        <p:spPr>
          <a:xfrm>
            <a:off x="6624045" y="3939311"/>
            <a:ext cx="2842472" cy="53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 defTabSz="914377">
              <a:buClr>
                <a:srgbClr val="519F3A"/>
              </a:buClr>
            </a:pPr>
            <a:r>
              <a:rPr lang="en-US" sz="2400" kern="0" dirty="0">
                <a:solidFill>
                  <a:srgbClr val="519F3A"/>
                </a:solidFill>
                <a:latin typeface="#9Slide03 IcielUni Sans Heavy" panose="00000500000000000000" pitchFamily="2" charset="0"/>
              </a:rPr>
              <a:t>TỪ KHÓA</a:t>
            </a:r>
          </a:p>
        </p:txBody>
      </p:sp>
    </p:spTree>
    <p:extLst>
      <p:ext uri="{BB962C8B-B14F-4D97-AF65-F5344CB8AC3E}">
        <p14:creationId xmlns:p14="http://schemas.microsoft.com/office/powerpoint/2010/main" val="26088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6476" y="818229"/>
            <a:ext cx="8736036" cy="561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800" b="1" kern="0" dirty="0">
                <a:solidFill>
                  <a:srgbClr val="4949E7"/>
                </a:solidFill>
                <a:latin typeface="#9Slide03 BoosterNextFYBlack" panose="02000A03000000020004" pitchFamily="2" charset="0"/>
                <a:ea typeface="#9Slide03 Roboto Medium" panose="02000000000000000000" pitchFamily="2" charset="0"/>
                <a:sym typeface="Cambria"/>
              </a:rPr>
              <a:t>RUBRIC ĐÁNH GIÁ</a:t>
            </a:r>
            <a:endParaRPr lang="en-US" sz="2800" b="1" dirty="0">
              <a:solidFill>
                <a:srgbClr val="4949E7"/>
              </a:solidFill>
              <a:latin typeface="#9Slide03 BoosterNextFYBlack" panose="02000A03000000020004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1973753" y="2574389"/>
            <a:ext cx="2275450" cy="1252024"/>
          </a:xfrm>
          <a:prstGeom prst="rect">
            <a:avLst/>
          </a:prstGeom>
          <a:solidFill>
            <a:srgbClr val="FD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File Word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đính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kèm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GV 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phát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các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8" y="1678891"/>
            <a:ext cx="10992533" cy="29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DỰ ÁN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147942" y="1892183"/>
            <a:ext cx="9200142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BẢN ĐỒ CHÍNH TRỊ CHÂU Á, CÁC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94" y="395744"/>
            <a:ext cx="3183480" cy="1814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489724" y="3423055"/>
            <a:ext cx="920014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Tiết 2. Thực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hiện sản phẩm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91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1793146" y="583868"/>
            <a:ext cx="913090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BÁO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CÁO TIẾN ĐỘ THỰC HIỆN DỰ ÁN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1" y="1350498"/>
            <a:ext cx="4642337" cy="2276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1" y="1426813"/>
            <a:ext cx="46423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Các nhóm báo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các vấn đề: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Những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điều nhóm đã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làm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được.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Những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khó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khăn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gặp phải.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Thắc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mắc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cần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giải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đáp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Thời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báo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2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/nhóm</a:t>
            </a:r>
          </a:p>
        </p:txBody>
      </p:sp>
      <p:pic>
        <p:nvPicPr>
          <p:cNvPr id="7" name="Picture 4" descr="Miêu tả công việc và phương thức tính lương tại Nanapet | NCBlog – NanaPet  Community Blog">
            <a:extLst>
              <a:ext uri="{FF2B5EF4-FFF2-40B4-BE49-F238E27FC236}">
                <a16:creationId xmlns:a16="http://schemas.microsoft.com/office/drawing/2014/main" id="{064F3680-E52F-4613-B11C-DBAF803D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93770" l="5112" r="93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1137864"/>
            <a:ext cx="5584874" cy="5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1666537" y="541665"/>
            <a:ext cx="9130903" cy="133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THỰC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HIỆN SẢN PHẨM</a:t>
            </a:r>
          </a:p>
          <a:p>
            <a:pPr marL="0" marR="0" lvl="0" indent="0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baseline="0" dirty="0">
                <a:solidFill>
                  <a:srgbClr val="C00000"/>
                </a:solidFill>
                <a:latin typeface="#9Slide03 BoosterNextFYBlack" panose="02000A03000000020004" pitchFamily="2" charset="0"/>
              </a:rPr>
              <a:t>(</a:t>
            </a:r>
            <a:r>
              <a:rPr lang="en-US" sz="2700" b="1" baseline="0" dirty="0" err="1">
                <a:solidFill>
                  <a:srgbClr val="C00000"/>
                </a:solidFill>
                <a:latin typeface="#9Slide03 BoosterNextFYBlack" panose="02000A03000000020004" pitchFamily="2" charset="0"/>
              </a:rPr>
              <a:t>Yêu</a:t>
            </a:r>
            <a:r>
              <a:rPr lang="en-US" sz="2700" b="1" dirty="0">
                <a:solidFill>
                  <a:srgbClr val="C0000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#9Slide03 BoosterNextFYBlack" panose="02000A03000000020004" pitchFamily="2" charset="0"/>
              </a:rPr>
              <a:t>cầu</a:t>
            </a:r>
            <a:r>
              <a:rPr lang="en-US" sz="2700" b="1" dirty="0">
                <a:solidFill>
                  <a:srgbClr val="C00000"/>
                </a:solidFill>
                <a:latin typeface="#9Slide03 BoosterNextFYBlack" panose="02000A03000000020004" pitchFamily="2" charset="0"/>
              </a:rPr>
              <a:t>: Hoàn thành 80% sản phẩm)</a:t>
            </a:r>
            <a:endParaRPr kumimoji="0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pic>
        <p:nvPicPr>
          <p:cNvPr id="8" name="Picture 4" descr="Miêu tả công việc và phương thức tính lương tại Nanapet | NCBlog – NanaPet  Community Blog">
            <a:extLst>
              <a:ext uri="{FF2B5EF4-FFF2-40B4-BE49-F238E27FC236}">
                <a16:creationId xmlns:a16="http://schemas.microsoft.com/office/drawing/2014/main" id="{064F3680-E52F-4613-B11C-DBAF803D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93770" l="5112" r="93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4" y="1872220"/>
            <a:ext cx="4500042" cy="45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" y="1298952"/>
            <a:ext cx="4609478" cy="4609478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1949287" y="3380090"/>
            <a:ext cx="2483432" cy="78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DẶN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DÒ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7080" y="2484972"/>
            <a:ext cx="5880294" cy="2575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Hoàn thành sản phẩm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án.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Thời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nộp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bài: ……..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Nộp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tại. …….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Chuẩn bị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tiết báo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sản phẩm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án.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Sau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khi báo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Đánh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chéo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các thành viên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trong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nhóm (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theo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Rubric)</a:t>
            </a:r>
          </a:p>
        </p:txBody>
      </p:sp>
    </p:spTree>
    <p:extLst>
      <p:ext uri="{BB962C8B-B14F-4D97-AF65-F5344CB8AC3E}">
        <p14:creationId xmlns:p14="http://schemas.microsoft.com/office/powerpoint/2010/main" val="253049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DỰ ÁN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147942" y="1892183"/>
            <a:ext cx="9200142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BẢN ĐỒ CHÍNH TRỊ CHÂU Á, CÁC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94" y="395744"/>
            <a:ext cx="3183480" cy="1814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489724" y="3423055"/>
            <a:ext cx="920014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Tiết 3, 4. Báo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cáo sản phẩm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1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02348C31-8ECB-416B-A1A8-379A061AAD53}"/>
              </a:ext>
            </a:extLst>
          </p:cNvPr>
          <p:cNvSpPr/>
          <p:nvPr/>
        </p:nvSpPr>
        <p:spPr>
          <a:xfrm>
            <a:off x="3108004" y="5496694"/>
            <a:ext cx="4945752" cy="626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Truy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1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cập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link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https://wheelofnames.com/vi/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" b="94216" l="2151" r="99283">
                        <a14:foregroundMark x1="38351" y1="12127" x2="62545" y2="11940"/>
                        <a14:foregroundMark x1="39427" y1="8769" x2="56452" y2="10261"/>
                        <a14:foregroundMark x1="36201" y1="12500" x2="53943" y2="9142"/>
                        <a14:foregroundMark x1="20968" y1="21642" x2="21147" y2="42724"/>
                        <a14:foregroundMark x1="12903" y1="40858" x2="24910" y2="22948"/>
                        <a14:foregroundMark x1="21505" y1="24627" x2="24194" y2="34701"/>
                        <a14:foregroundMark x1="22581" y1="22948" x2="27599" y2="34888"/>
                        <a14:foregroundMark x1="15233" y1="27985" x2="18817" y2="37127"/>
                        <a14:foregroundMark x1="10215" y1="40299" x2="18996" y2="25746"/>
                        <a14:foregroundMark x1="15054" y1="30224" x2="14695" y2="39366"/>
                        <a14:foregroundMark x1="37097" y1="52799" x2="59677" y2="32090"/>
                        <a14:foregroundMark x1="43548" y1="32463" x2="52867" y2="62873"/>
                        <a14:foregroundMark x1="38889" y1="38806" x2="47312" y2="51119"/>
                        <a14:foregroundMark x1="36201" y1="47201" x2="60215" y2="45522"/>
                        <a14:foregroundMark x1="48029" y1="56530" x2="56989" y2="39739"/>
                        <a14:foregroundMark x1="52688" y1="54851" x2="57706" y2="41418"/>
                        <a14:foregroundMark x1="43548" y1="61567" x2="46953" y2="34888"/>
                        <a14:foregroundMark x1="71505" y1="20522" x2="77419" y2="36567"/>
                        <a14:foregroundMark x1="75269" y1="21455" x2="82258" y2="37127"/>
                        <a14:foregroundMark x1="75986" y1="25373" x2="80287" y2="32090"/>
                        <a14:foregroundMark x1="78495" y1="23694" x2="80824" y2="33209"/>
                        <a14:foregroundMark x1="71147" y1="21455" x2="76523" y2="38060"/>
                        <a14:foregroundMark x1="71505" y1="23134" x2="72760" y2="38619"/>
                        <a14:foregroundMark x1="80645" y1="51679" x2="74731" y2="70149"/>
                        <a14:foregroundMark x1="81362" y1="54291" x2="80824" y2="69030"/>
                        <a14:foregroundMark x1="75448" y1="49813" x2="78674" y2="69963"/>
                        <a14:foregroundMark x1="74731" y1="55037" x2="77419" y2="71642"/>
                        <a14:foregroundMark x1="81362" y1="57649" x2="79749" y2="70149"/>
                        <a14:foregroundMark x1="80645" y1="59515" x2="80287" y2="61754"/>
                        <a14:foregroundMark x1="94624" y1="46642" x2="94624" y2="46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5732" y="1474487"/>
            <a:ext cx="4132177" cy="396925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08004" y="576734"/>
            <a:ext cx="5307863" cy="658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54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4949E7"/>
                </a:solidFill>
                <a:latin typeface="#9Slide03 BoosterNextFYBlack" panose="02000A03000000020004" pitchFamily="2" charset="0"/>
                <a:sym typeface="Avenir Next"/>
              </a:rPr>
              <a:t>PHÂN CÔNG THỨ TỰ BÁO CÁO</a:t>
            </a:r>
          </a:p>
        </p:txBody>
      </p:sp>
    </p:spTree>
    <p:extLst>
      <p:ext uri="{BB962C8B-B14F-4D97-AF65-F5344CB8AC3E}">
        <p14:creationId xmlns:p14="http://schemas.microsoft.com/office/powerpoint/2010/main" val="138950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2471" y="501861"/>
            <a:ext cx="48413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54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#9Slide03 BoosterNextFYBlack" panose="02000A03000000020004" pitchFamily="2" charset="0"/>
                <a:sym typeface="Avenir Next"/>
              </a:rPr>
              <a:t>BÁO CÁO SẢN PHẨM DỰ ÁN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58626" y="3823651"/>
            <a:ext cx="9826716" cy="251607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Lưu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ý: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Mỗi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nhóm có 5 </a:t>
            </a:r>
            <a:r>
              <a:rPr lang="en-US" sz="2100" b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báo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+ 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3 </a:t>
            </a:r>
            <a:r>
              <a:rPr lang="en-US" sz="2100" b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thảo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luận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(Q&amp;A).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Sau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khi báo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cáo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xong cần đánh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chéo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các thành viên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trong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nhóm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theo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Rubric (điểm đánh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của 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nhóm </a:t>
            </a:r>
            <a:r>
              <a:rPr lang="en-US" sz="2100" b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chiếm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20% 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- điểm đánh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của 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GV </a:t>
            </a:r>
            <a:r>
              <a:rPr lang="en-US" sz="2100" b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chiếm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70%).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Các HS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còn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lại: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Ghi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chép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những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nội dung đã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theo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dõi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(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phiếu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ghi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bài) - điểm đánh </a:t>
            </a:r>
            <a:r>
              <a:rPr lang="en-US" sz="2100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r>
              <a:rPr lang="en-US" sz="2100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của 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GV </a:t>
            </a:r>
            <a:r>
              <a:rPr lang="en-US" sz="2100" b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chiếm</a:t>
            </a:r>
            <a:r>
              <a:rPr lang="en-US" sz="2100" b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10%.</a:t>
            </a:r>
          </a:p>
        </p:txBody>
      </p:sp>
      <p:pic>
        <p:nvPicPr>
          <p:cNvPr id="7" name="Picture 2" descr="The role of Good Governance in Project Management">
            <a:extLst>
              <a:ext uri="{FF2B5EF4-FFF2-40B4-BE49-F238E27FC236}">
                <a16:creationId xmlns:a16="http://schemas.microsoft.com/office/drawing/2014/main" id="{44945EF9-47E2-4618-9B22-ACEC5EAB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21" y="1240525"/>
            <a:ext cx="3858281" cy="25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0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DỰ ÁN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147942" y="1892183"/>
            <a:ext cx="9200142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BẢN ĐỒ CHÍNH TRỊ CHÂU Á, CÁC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94" y="395744"/>
            <a:ext cx="3183480" cy="1814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960385" y="3449803"/>
            <a:ext cx="98629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Tiết 5. </a:t>
            </a:r>
            <a:r>
              <a:rPr lang="en" sz="3600" b="1" dirty="0">
                <a:solidFill>
                  <a:srgbClr val="8F4C39"/>
                </a:solidFill>
                <a:latin typeface="#9Slide03 BoosterNextFYBlack" panose="02000A03000000020004" pitchFamily="2" charset="0"/>
              </a:rPr>
              <a:t>Luyện tập, vận dụng. Tổng kết dự án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68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ingo or lottery game background with balls and cards Stock Vector Image by  ©incomible #910857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3" b="96094" l="1758" r="100000">
                        <a14:foregroundMark x1="17383" y1="80176" x2="17383" y2="80176"/>
                        <a14:foregroundMark x1="19434" y1="82324" x2="19434" y2="82324"/>
                        <a14:foregroundMark x1="36035" y1="71289" x2="39453" y2="81934"/>
                        <a14:foregroundMark x1="29492" y1="69141" x2="34668" y2="83301"/>
                        <a14:foregroundMark x1="64355" y1="55762" x2="67090" y2="69141"/>
                        <a14:foregroundMark x1="20117" y1="29883" x2="20117" y2="35742"/>
                        <a14:foregroundMark x1="80566" y1="22266" x2="78809" y2="36719"/>
                        <a14:foregroundMark x1="45703" y1="87500" x2="45703" y2="87500"/>
                        <a14:foregroundMark x1="68164" y1="89160" x2="68164" y2="89160"/>
                        <a14:foregroundMark x1="78516" y1="84375" x2="78516" y2="84375"/>
                        <a14:foregroundMark x1="9473" y1="62988" x2="9473" y2="62988"/>
                        <a14:foregroundMark x1="5957" y1="59863" x2="5957" y2="59863"/>
                        <a14:foregroundMark x1="11133" y1="33594" x2="11133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3" y="1179809"/>
            <a:ext cx="4840776" cy="48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43043"/>
              </p:ext>
            </p:extLst>
          </p:nvPr>
        </p:nvGraphicFramePr>
        <p:xfrm>
          <a:off x="5570807" y="1854250"/>
          <a:ext cx="5517660" cy="368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15">
                  <a:extLst>
                    <a:ext uri="{9D8B030D-6E8A-4147-A177-3AD203B41FA5}">
                      <a16:colId xmlns:a16="http://schemas.microsoft.com/office/drawing/2014/main" val="4021603505"/>
                    </a:ext>
                  </a:extLst>
                </a:gridCol>
                <a:gridCol w="1379415">
                  <a:extLst>
                    <a:ext uri="{9D8B030D-6E8A-4147-A177-3AD203B41FA5}">
                      <a16:colId xmlns:a16="http://schemas.microsoft.com/office/drawing/2014/main" val="1846138586"/>
                    </a:ext>
                  </a:extLst>
                </a:gridCol>
                <a:gridCol w="1379415">
                  <a:extLst>
                    <a:ext uri="{9D8B030D-6E8A-4147-A177-3AD203B41FA5}">
                      <a16:colId xmlns:a16="http://schemas.microsoft.com/office/drawing/2014/main" val="4007151742"/>
                    </a:ext>
                  </a:extLst>
                </a:gridCol>
                <a:gridCol w="1379415">
                  <a:extLst>
                    <a:ext uri="{9D8B030D-6E8A-4147-A177-3AD203B41FA5}">
                      <a16:colId xmlns:a16="http://schemas.microsoft.com/office/drawing/2014/main" val="2667201647"/>
                    </a:ext>
                  </a:extLst>
                </a:gridCol>
              </a:tblGrid>
              <a:tr h="1039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2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9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522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02136" y="6319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LUYỆN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4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sz="5000" b="1" dirty="0">
                <a:solidFill>
                  <a:srgbClr val="8F4C39"/>
                </a:solidFill>
                <a:latin typeface="#9Slide03 BoosterNextFYBlack" panose="02000A03000000020004" pitchFamily="2" charset="0"/>
              </a:rPr>
              <a:t>DỰ ÁN HỌC TẬP</a:t>
            </a:r>
            <a:endParaRPr lang="en-US" sz="5000" dirty="0">
              <a:solidFill>
                <a:srgbClr val="8F4C39"/>
              </a:solidFill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257967" y="2115462"/>
            <a:ext cx="9200142" cy="179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4500" b="1" dirty="0">
                <a:solidFill>
                  <a:srgbClr val="1942DE"/>
                </a:solidFill>
                <a:latin typeface="#9Slide03 BoosterNextFYBlack" panose="02000A03000000020004" pitchFamily="2" charset="0"/>
              </a:rPr>
              <a:t>BẢN ĐỒ CHÍNH TRỊ CHÂU Á, CÁC 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695" y="360826"/>
            <a:ext cx="3183480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18730"/>
              </p:ext>
            </p:extLst>
          </p:nvPr>
        </p:nvGraphicFramePr>
        <p:xfrm>
          <a:off x="590844" y="1179809"/>
          <a:ext cx="10846190" cy="51511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24566">
                  <a:extLst>
                    <a:ext uri="{9D8B030D-6E8A-4147-A177-3AD203B41FA5}">
                      <a16:colId xmlns:a16="http://schemas.microsoft.com/office/drawing/2014/main" val="3549289631"/>
                    </a:ext>
                  </a:extLst>
                </a:gridCol>
                <a:gridCol w="5710893">
                  <a:extLst>
                    <a:ext uri="{9D8B030D-6E8A-4147-A177-3AD203B41FA5}">
                      <a16:colId xmlns:a16="http://schemas.microsoft.com/office/drawing/2014/main" val="662259686"/>
                    </a:ext>
                  </a:extLst>
                </a:gridCol>
                <a:gridCol w="4510731">
                  <a:extLst>
                    <a:ext uri="{9D8B030D-6E8A-4147-A177-3AD203B41FA5}">
                      <a16:colId xmlns:a16="http://schemas.microsoft.com/office/drawing/2014/main" val="574118231"/>
                    </a:ext>
                  </a:extLst>
                </a:gridCol>
              </a:tblGrid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STT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Câu hỏi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44383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1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Châu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 chia thành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mấy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6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0049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2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Mông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châu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Đông Á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05802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3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Ca - ta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châu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 Á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22605"/>
                  </a:ext>
                </a:extLst>
              </a:tr>
              <a:tr h="405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4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tên 3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phận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Bắc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Xi-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bia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nguyên Trung Xi-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bia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núi Đông Xi-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bia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39776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5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Trung Á tiếp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giáp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mấy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Không tiếp giáp với đại dương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72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6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tự nhiên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Trung Á là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Thảo nguyên, hoang mạc và bán hoang mạc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7003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7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Ô-bi là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Bắc Á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04943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8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nằm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Khô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hạn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và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nóng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9903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9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tên 2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ở Đông Á.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Trường Giang, Hoàng Hà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0148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10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liền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Đông Nam Á có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Nhiệt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đới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gió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mùa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4632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59933" y="53347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CÂU</a:t>
            </a:r>
            <a:r>
              <a:rPr kumimoji="0" lang="en" sz="30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HỎI TRÒ CHƠI BINGO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2705"/>
              </p:ext>
            </p:extLst>
          </p:nvPr>
        </p:nvGraphicFramePr>
        <p:xfrm>
          <a:off x="689318" y="1615908"/>
          <a:ext cx="10846190" cy="46634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24566">
                  <a:extLst>
                    <a:ext uri="{9D8B030D-6E8A-4147-A177-3AD203B41FA5}">
                      <a16:colId xmlns:a16="http://schemas.microsoft.com/office/drawing/2014/main" val="3549289631"/>
                    </a:ext>
                  </a:extLst>
                </a:gridCol>
                <a:gridCol w="5945045">
                  <a:extLst>
                    <a:ext uri="{9D8B030D-6E8A-4147-A177-3AD203B41FA5}">
                      <a16:colId xmlns:a16="http://schemas.microsoft.com/office/drawing/2014/main" val="662259686"/>
                    </a:ext>
                  </a:extLst>
                </a:gridCol>
                <a:gridCol w="4276579">
                  <a:extLst>
                    <a:ext uri="{9D8B030D-6E8A-4147-A177-3AD203B41FA5}">
                      <a16:colId xmlns:a16="http://schemas.microsoft.com/office/drawing/2014/main" val="574118231"/>
                    </a:ext>
                  </a:extLst>
                </a:gridCol>
              </a:tblGrid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STT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Câu hỏi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44383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Loại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rừng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phổ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Bắc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Rừng lá kim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0049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của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 là 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Núi và sơn nguyên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05802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Loại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rừng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ở Đông Nam Á?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Rừng mưa nhiệt đới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22605"/>
                  </a:ext>
                </a:extLst>
              </a:tr>
              <a:tr h="405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Sơn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nguyên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Đê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-can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Nam Á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39776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Trung Á có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Ôn đới lục địa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72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ngòi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 có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điểm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Kém phát triển, nguồn nước rất hiếm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7003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Thảm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thực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Nam Á là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Rừng nhiệt đới gió mùa và xa van</a:t>
                      </a:r>
                      <a:endParaRPr lang="en-US" sz="200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04943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Đông Nam Á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gồm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mấy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phận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2 (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liền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và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đảo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9903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Hệ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núi Hi-ma-lay-a có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hướng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Bắc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– Đông Nam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0148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Hàn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Quốc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là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quốc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gia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nào?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Đông Á</a:t>
                      </a:r>
                      <a:endParaRPr 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0958" marR="60958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4632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64413" y="7726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CÂU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HỎI TRÒ CHƠI BINGO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4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8736" y="10313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600" b="1" dirty="0">
                <a:solidFill>
                  <a:srgbClr val="4949E7"/>
                </a:solidFill>
                <a:latin typeface="#9Slide03 BoosterNextFYBlack" panose="02000A03000000020004" pitchFamily="2" charset="0"/>
              </a:rPr>
              <a:t>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Google Shape;2576;p77"/>
          <p:cNvSpPr txBox="1">
            <a:spLocks/>
          </p:cNvSpPr>
          <p:nvPr/>
        </p:nvSpPr>
        <p:spPr>
          <a:xfrm>
            <a:off x="766623" y="2822716"/>
            <a:ext cx="7413415" cy="33323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7">
              <a:lnSpc>
                <a:spcPct val="130000"/>
              </a:lnSpc>
              <a:buClr>
                <a:srgbClr val="519F3A"/>
              </a:buClr>
            </a:pPr>
            <a:endParaRPr lang="en-US" sz="2100" b="1" kern="0" dirty="0">
              <a:solidFill>
                <a:schemeClr val="accent6">
                  <a:lumMod val="95000"/>
                  <a:lumOff val="5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8" name="Google Shape;783;p44"/>
          <p:cNvSpPr txBox="1">
            <a:spLocks/>
          </p:cNvSpPr>
          <p:nvPr/>
        </p:nvSpPr>
        <p:spPr>
          <a:xfrm>
            <a:off x="1629539" y="2822716"/>
            <a:ext cx="5584347" cy="59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>
              <a:buClr>
                <a:srgbClr val="E81B22"/>
              </a:buClr>
            </a:pPr>
            <a:r>
              <a:rPr lang="en-US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Du </a:t>
            </a:r>
            <a:r>
              <a:rPr lang="en-US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lịch</a:t>
            </a:r>
            <a:r>
              <a:rPr lang="en-US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vòng</a:t>
            </a:r>
            <a:r>
              <a:rPr lang="en-US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quanh</a:t>
            </a:r>
            <a:r>
              <a:rPr lang="en-US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#9Slide05 Dancing Script" panose="03080800040507000D00" pitchFamily="66" charset="0"/>
              </a:rPr>
              <a:t>Châu</a:t>
            </a:r>
            <a:r>
              <a:rPr lang="en-US" kern="0" dirty="0">
                <a:solidFill>
                  <a:srgbClr val="C00000"/>
                </a:solidFill>
                <a:latin typeface="#9Slide05 Dancing Script" panose="03080800040507000D00" pitchFamily="66" charset="0"/>
              </a:rPr>
              <a:t> Á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656" y="3471136"/>
            <a:ext cx="7350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40000"/>
              </a:lnSpc>
              <a:buClr>
                <a:srgbClr val="519F3A"/>
              </a:buClr>
            </a:pP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Hoạt động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cặp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đôi</a:t>
            </a:r>
            <a:endParaRPr lang="en-US" sz="2000" kern="0" dirty="0">
              <a:solidFill>
                <a:schemeClr val="accent6">
                  <a:lumMod val="95000"/>
                  <a:lumOff val="5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algn="just" defTabSz="914377">
              <a:lnSpc>
                <a:spcPct val="140000"/>
              </a:lnSpc>
              <a:buClr>
                <a:srgbClr val="519F3A"/>
              </a:buClr>
            </a:pP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Đóng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vai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hướng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dẫn viên du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lịch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em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hãy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giới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thiệu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về 1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địa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điểm du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lịch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ở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châu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 mà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em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đã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đến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(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hoặc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ấn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tượng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nhất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).</a:t>
            </a:r>
          </a:p>
          <a:p>
            <a:pPr algn="just" defTabSz="914377">
              <a:lnSpc>
                <a:spcPct val="140000"/>
              </a:lnSpc>
              <a:buClr>
                <a:srgbClr val="519F3A"/>
              </a:buClr>
            </a:pP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Thời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gian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5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endParaRPr lang="en-US" sz="2000" kern="0" dirty="0">
              <a:solidFill>
                <a:schemeClr val="accent6">
                  <a:lumMod val="95000"/>
                  <a:lumOff val="5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algn="just" defTabSz="914377">
              <a:lnSpc>
                <a:spcPct val="140000"/>
              </a:lnSpc>
              <a:buClr>
                <a:srgbClr val="519F3A"/>
              </a:buClr>
            </a:pP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Lưu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ý: Khi trình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bày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HS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kết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hợp sử dụng bản </a:t>
            </a:r>
            <a:r>
              <a:rPr lang="en-US" sz="2000" kern="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đồ</a:t>
            </a:r>
            <a:r>
              <a:rPr lang="en-US" sz="2000" kern="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tại trang Web: </a:t>
            </a:r>
            <a:r>
              <a:rPr lang="en-US" sz="2000" kern="0" dirty="0">
                <a:solidFill>
                  <a:srgbClr val="1942DE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https://www.google.com.vn/intl/vi/earth/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00" y="4588283"/>
            <a:ext cx="3052112" cy="1516907"/>
          </a:xfrm>
          <a:prstGeom prst="rect">
            <a:avLst/>
          </a:prstGeom>
        </p:spPr>
      </p:pic>
      <p:pic>
        <p:nvPicPr>
          <p:cNvPr id="13" name="Picture 2" descr="Tour Guide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foregroundMark x1="23056" y1="16389" x2="51944" y2="61667"/>
                        <a14:foregroundMark x1="48056" y1="93056" x2="54167" y2="91944"/>
                        <a14:foregroundMark x1="60556" y1="92778" x2="68056" y2="89167"/>
                        <a14:foregroundMark x1="28333" y1="26389" x2="36111" y2="35000"/>
                        <a14:backgroundMark x1="31944" y1="29167" x2="31944" y2="29167"/>
                        <a14:backgroundMark x1="33611" y1="27222" x2="33611" y2="27222"/>
                        <a14:backgroundMark x1="36389" y1="35000" x2="36389" y2="35000"/>
                        <a14:backgroundMark x1="30000" y1="27500" x2="30000" y2="27500"/>
                        <a14:backgroundMark x1="48333" y1="52500" x2="48333" y2="52500"/>
                        <a14:backgroundMark x1="48333" y1="54167" x2="48333" y2="54167"/>
                        <a14:backgroundMark x1="45833" y1="50833" x2="45833" y2="50833"/>
                        <a14:backgroundMark x1="43889" y1="39722" x2="43889" y2="39722"/>
                        <a14:backgroundMark x1="48056" y1="40278" x2="48056" y2="40278"/>
                        <a14:backgroundMark x1="49167" y1="55278" x2="49167" y2="55278"/>
                        <a14:backgroundMark x1="28333" y1="25556" x2="28333" y2="25556"/>
                        <a14:backgroundMark x1="24167" y1="17222" x2="24167" y2="17222"/>
                        <a14:backgroundMark x1="24167" y1="18611" x2="24167" y2="18611"/>
                        <a14:backgroundMark x1="23611" y1="15278" x2="24444" y2="19167"/>
                        <a14:backgroundMark x1="26667" y1="26667" x2="30278" y2="25000"/>
                        <a14:backgroundMark x1="28333" y1="24444" x2="36389" y2="35278"/>
                        <a14:backgroundMark x1="28333" y1="25000" x2="35833" y2="36389"/>
                        <a14:backgroundMark x1="27500" y1="25000" x2="31389" y2="30278"/>
                        <a14:backgroundMark x1="27500" y1="25000" x2="32500" y2="31944"/>
                        <a14:backgroundMark x1="44444" y1="48889" x2="50278" y2="57222"/>
                        <a14:backgroundMark x1="43889" y1="49722" x2="49444" y2="57778"/>
                        <a14:backgroundMark x1="49722" y1="58611" x2="49722" y2="58611"/>
                        <a14:backgroundMark x1="35278" y1="34722" x2="35278" y2="34722"/>
                        <a14:backgroundMark x1="28056" y1="25833" x2="35833" y2="36667"/>
                        <a14:backgroundMark x1="34167" y1="32222" x2="34167" y2="35556"/>
                        <a14:backgroundMark x1="29167" y1="28333" x2="33889" y2="3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" y="1178911"/>
            <a:ext cx="2430013" cy="24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DỰ ÁN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147942" y="1892183"/>
            <a:ext cx="9200142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BẢN ĐỒ CHÍNH TRỊ CHÂU Á, CÁC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94" y="395744"/>
            <a:ext cx="3183480" cy="1814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489724" y="3423055"/>
            <a:ext cx="920014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TỔNG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KẾT DỰ ÁN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8779" y="678547"/>
            <a:ext cx="9200142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2400" b="1" dirty="0">
                <a:solidFill>
                  <a:srgbClr val="1942DE"/>
                </a:solidFill>
                <a:latin typeface="#9Slide03 BoosterNextFYBlack" panose="02000A03000000020004" pitchFamily="2" charset="0"/>
              </a:rPr>
              <a:t>BÀI 7. BẢN ĐỒ CHÍNH TRỊ CHÂU Á, CÁC KHU VỰC CỦA CHÂU Á</a:t>
            </a:r>
          </a:p>
        </p:txBody>
      </p:sp>
    </p:spTree>
    <p:extLst>
      <p:ext uri="{BB962C8B-B14F-4D97-AF65-F5344CB8AC3E}">
        <p14:creationId xmlns:p14="http://schemas.microsoft.com/office/powerpoint/2010/main" val="66995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0C8B44-3E79-411E-9732-53E474FB0F3C}"/>
              </a:ext>
            </a:extLst>
          </p:cNvPr>
          <p:cNvGrpSpPr/>
          <p:nvPr/>
        </p:nvGrpSpPr>
        <p:grpSpPr>
          <a:xfrm>
            <a:off x="861610" y="1962686"/>
            <a:ext cx="4159749" cy="4159749"/>
            <a:chOff x="1171808" y="2023387"/>
            <a:chExt cx="2801037" cy="28010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153341-962C-411C-86BD-A02480848BF8}"/>
                </a:ext>
              </a:extLst>
            </p:cNvPr>
            <p:cNvSpPr/>
            <p:nvPr/>
          </p:nvSpPr>
          <p:spPr>
            <a:xfrm>
              <a:off x="1268061" y="2119640"/>
              <a:ext cx="2633811" cy="2633811"/>
            </a:xfrm>
            <a:prstGeom prst="ellipse">
              <a:avLst/>
            </a:prstGeom>
            <a:solidFill>
              <a:srgbClr val="FFC9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FF141B-7199-422A-9625-E6A6E06B4AE5}"/>
                </a:ext>
              </a:extLst>
            </p:cNvPr>
            <p:cNvSpPr/>
            <p:nvPr/>
          </p:nvSpPr>
          <p:spPr>
            <a:xfrm>
              <a:off x="1171808" y="2023387"/>
              <a:ext cx="2801037" cy="2801037"/>
            </a:xfrm>
            <a:prstGeom prst="ellipse">
              <a:avLst/>
            </a:prstGeom>
            <a:noFill/>
            <a:ln w="12700" cap="flat" cmpd="sng" algn="ctr">
              <a:solidFill>
                <a:srgbClr val="FFC9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0CE4E98-B7EC-44EC-A9E0-7A1B0EA28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52" y="2571923"/>
            <a:ext cx="3110961" cy="3110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97462" y="3663370"/>
            <a:ext cx="505599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19140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điều </a:t>
            </a:r>
            <a:r>
              <a:rPr lang="en-US" sz="240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em</a:t>
            </a: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còn</a:t>
            </a: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thắc</a:t>
            </a: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mắc</a:t>
            </a: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sym typeface="Times New Roman"/>
              </a:rPr>
              <a:t>.</a:t>
            </a:r>
          </a:p>
        </p:txBody>
      </p:sp>
      <p:sp>
        <p:nvSpPr>
          <p:cNvPr id="9" name="AutoShape 2" descr="Biểu Tượng Thương Chữ - Số 1 PNG png tải về - Miễn phí trong suốt Khu Vực 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AutoShape 4" descr="Biểu Tượng Thương Chữ - Số 1 PNG png tải về - Miễn phí trong suốt Khu Vực  png Tải v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96491" l="9459" r="89865">
                        <a14:foregroundMark x1="45608" y1="29825" x2="57432" y2="836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8140" y="4803808"/>
            <a:ext cx="2282536" cy="1318627"/>
          </a:xfrm>
          <a:prstGeom prst="rect">
            <a:avLst/>
          </a:prstGeom>
        </p:spPr>
      </p:pic>
      <p:pic>
        <p:nvPicPr>
          <p:cNvPr id="12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" b="100000" l="10000" r="90000">
                        <a14:foregroundMark x1="48333" y1="22333" x2="48333" y2="22333"/>
                        <a14:foregroundMark x1="49556" y1="15833" x2="55889" y2="72000"/>
                        <a14:foregroundMark x1="44444" y1="77333" x2="58111" y2="22500"/>
                        <a14:foregroundMark x1="39667" y1="26000" x2="48556" y2="22000"/>
                        <a14:foregroundMark x1="42667" y1="46500" x2="47000" y2="83167"/>
                        <a14:foregroundMark x1="44444" y1="71333" x2="63778" y2="6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13" y="3432042"/>
            <a:ext cx="1519990" cy="10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iều khoản khác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37" r="93966">
                        <a14:foregroundMark x1="61207" y1="30667" x2="61207" y2="30667"/>
                        <a14:foregroundMark x1="60057" y1="46667" x2="60057" y2="46667"/>
                        <a14:foregroundMark x1="39655" y1="26333" x2="58046" y2="71667"/>
                        <a14:foregroundMark x1="48276" y1="79000" x2="58333" y2="29667"/>
                        <a14:foregroundMark x1="36782" y1="71667" x2="62644" y2="66333"/>
                        <a14:foregroundMark x1="42241" y1="22667" x2="68391" y2="63667"/>
                        <a14:foregroundMark x1="50862" y1="41333" x2="68966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55" y="1933929"/>
            <a:ext cx="1216107" cy="10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997462" y="2161087"/>
            <a:ext cx="5507250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19140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điều </a:t>
            </a:r>
            <a:r>
              <a:rPr lang="en-US" sz="240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em</a:t>
            </a:r>
            <a:r>
              <a:rPr lang="en-US" sz="240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học được.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97462" y="5186948"/>
            <a:ext cx="4588115" cy="529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219140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400" kern="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  <a:sym typeface="Times New Roman"/>
              </a:rPr>
              <a:t>đề xuất để giờ học </a:t>
            </a:r>
            <a:r>
              <a:rPr lang="en-US" sz="2400" kern="0" dirty="0" err="1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  <a:sym typeface="Times New Roman"/>
              </a:rPr>
              <a:t>hiệu</a:t>
            </a:r>
            <a:r>
              <a:rPr lang="en-US" sz="2400" kern="0" dirty="0">
                <a:solidFill>
                  <a:srgbClr val="4B4B4B">
                    <a:lumMod val="50000"/>
                  </a:srgb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  <a:sym typeface="Times New Roman"/>
              </a:rPr>
              <a:t> quả hơn</a:t>
            </a:r>
            <a:endParaRPr lang="vi-VN" sz="2400" kern="0" dirty="0">
              <a:solidFill>
                <a:srgbClr val="4B4B4B">
                  <a:lumMod val="50000"/>
                </a:srgbClr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/>
              <a:sym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2707" y="761460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en-US" sz="2800" b="1" kern="0" dirty="0">
                <a:solidFill>
                  <a:srgbClr val="1942DE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SUY NGẪM SAU DỰ ÁN</a:t>
            </a:r>
          </a:p>
        </p:txBody>
      </p:sp>
    </p:spTree>
    <p:extLst>
      <p:ext uri="{BB962C8B-B14F-4D97-AF65-F5344CB8AC3E}">
        <p14:creationId xmlns:p14="http://schemas.microsoft.com/office/powerpoint/2010/main" val="1085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70E36-ED5D-4317-9503-1D784FF6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3"/>
          <a:stretch/>
        </p:blipFill>
        <p:spPr>
          <a:xfrm>
            <a:off x="2845558" y="747963"/>
            <a:ext cx="7004385" cy="2379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B6DD35-6073-4A03-91DA-004897A33B40}"/>
              </a:ext>
            </a:extLst>
          </p:cNvPr>
          <p:cNvGrpSpPr/>
          <p:nvPr/>
        </p:nvGrpSpPr>
        <p:grpSpPr>
          <a:xfrm>
            <a:off x="1627286" y="3136142"/>
            <a:ext cx="9114139" cy="2538355"/>
            <a:chOff x="1514901" y="2360255"/>
            <a:chExt cx="9114139" cy="2538354"/>
          </a:xfrm>
          <a:solidFill>
            <a:srgbClr val="00A0E8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F559E-7D91-4363-93A9-43681CD58398}"/>
                </a:ext>
              </a:extLst>
            </p:cNvPr>
            <p:cNvSpPr/>
            <p:nvPr/>
          </p:nvSpPr>
          <p:spPr>
            <a:xfrm>
              <a:off x="1644452" y="2524837"/>
              <a:ext cx="8871012" cy="2243979"/>
            </a:xfrm>
            <a:prstGeom prst="rect">
              <a:avLst/>
            </a:prstGeom>
            <a:grpFill/>
            <a:ln w="12700" cap="flat" cmpd="sng" algn="ctr">
              <a:solidFill>
                <a:srgbClr val="00A0E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7F54A9-2588-4BBE-813B-BCF27F1CBE9A}"/>
                </a:ext>
              </a:extLst>
            </p:cNvPr>
            <p:cNvCxnSpPr>
              <a:cxnSpLocks/>
            </p:cNvCxnSpPr>
            <p:nvPr/>
          </p:nvCxnSpPr>
          <p:spPr>
            <a:xfrm>
              <a:off x="1514901" y="2360255"/>
              <a:ext cx="9109556" cy="0"/>
            </a:xfrm>
            <a:prstGeom prst="line">
              <a:avLst/>
            </a:prstGeom>
            <a:grpFill/>
            <a:ln w="6350" cap="flat" cmpd="sng" algn="ctr">
              <a:solidFill>
                <a:srgbClr val="00A0E8"/>
              </a:solidFill>
              <a:prstDash val="lgDash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4652FC-666A-452F-8AD8-5E47127867C8}"/>
                </a:ext>
              </a:extLst>
            </p:cNvPr>
            <p:cNvCxnSpPr>
              <a:cxnSpLocks/>
            </p:cNvCxnSpPr>
            <p:nvPr/>
          </p:nvCxnSpPr>
          <p:spPr>
            <a:xfrm>
              <a:off x="1514901" y="4898609"/>
              <a:ext cx="9109556" cy="0"/>
            </a:xfrm>
            <a:prstGeom prst="line">
              <a:avLst/>
            </a:prstGeom>
            <a:grpFill/>
            <a:ln w="6350" cap="flat" cmpd="sng" algn="ctr">
              <a:solidFill>
                <a:srgbClr val="00A0E8"/>
              </a:solidFill>
              <a:prstDash val="lgDash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BFCD68-D106-4227-B8EA-F273111139E0}"/>
                </a:ext>
              </a:extLst>
            </p:cNvPr>
            <p:cNvCxnSpPr>
              <a:cxnSpLocks/>
            </p:cNvCxnSpPr>
            <p:nvPr/>
          </p:nvCxnSpPr>
          <p:spPr>
            <a:xfrm>
              <a:off x="1514901" y="2360255"/>
              <a:ext cx="0" cy="2538354"/>
            </a:xfrm>
            <a:prstGeom prst="line">
              <a:avLst/>
            </a:prstGeom>
            <a:grpFill/>
            <a:ln w="6350" cap="flat" cmpd="sng" algn="ctr">
              <a:solidFill>
                <a:srgbClr val="00A0E8"/>
              </a:solidFill>
              <a:prstDash val="lgDash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AD14FD-9F1E-442E-8F94-778CD6D7A5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040" y="2360255"/>
              <a:ext cx="0" cy="2538354"/>
            </a:xfrm>
            <a:prstGeom prst="line">
              <a:avLst/>
            </a:prstGeom>
            <a:grpFill/>
            <a:ln w="6350" cap="flat" cmpd="sng" algn="ctr">
              <a:solidFill>
                <a:srgbClr val="00A0E8"/>
              </a:solidFill>
              <a:prstDash val="lgDash"/>
              <a:miter lim="800000"/>
            </a:ln>
            <a:effectLst/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B36E56-2CD4-43B8-8B88-EF8B12B20E3E}"/>
              </a:ext>
            </a:extLst>
          </p:cNvPr>
          <p:cNvSpPr txBox="1"/>
          <p:nvPr/>
        </p:nvSpPr>
        <p:spPr>
          <a:xfrm>
            <a:off x="2245762" y="3673114"/>
            <a:ext cx="7872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8800" dirty="0">
                <a:solidFill>
                  <a:prstClr val="white"/>
                </a:solidFill>
                <a:latin typeface="#9Slide05 Great Vibes" panose="02000507080000020002" pitchFamily="2" charset="-93"/>
                <a:ea typeface="#9Slide03 Roboto Medium" panose="02000000000000000000" pitchFamily="2" charset="0"/>
                <a:cs typeface="Arial"/>
                <a:sym typeface="Arial"/>
              </a:rPr>
              <a:t>Thank You</a:t>
            </a:r>
            <a:endParaRPr lang="en-US" sz="8800" dirty="0">
              <a:solidFill>
                <a:prstClr val="white"/>
              </a:solidFill>
              <a:latin typeface="#9Slide05 Great Vibes" panose="02000507080000020002" pitchFamily="2" charset="-93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0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 rot="16200000">
            <a:off x="-699462" y="3190498"/>
            <a:ext cx="3924331" cy="64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MỤC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TIÊU DỰ ÁN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sp>
        <p:nvSpPr>
          <p:cNvPr id="76" name="Google Shape;360;p22"/>
          <p:cNvSpPr/>
          <p:nvPr/>
        </p:nvSpPr>
        <p:spPr>
          <a:xfrm>
            <a:off x="2618101" y="3500468"/>
            <a:ext cx="1399" cy="10848"/>
          </a:xfrm>
          <a:custGeom>
            <a:avLst/>
            <a:gdLst/>
            <a:ahLst/>
            <a:cxnLst/>
            <a:rect l="l" t="t" r="r" b="b"/>
            <a:pathLst>
              <a:path w="37" h="287" extrusionOk="0">
                <a:moveTo>
                  <a:pt x="36" y="0"/>
                </a:moveTo>
                <a:cubicBezTo>
                  <a:pt x="24" y="84"/>
                  <a:pt x="24" y="155"/>
                  <a:pt x="1" y="274"/>
                </a:cubicBezTo>
                <a:cubicBezTo>
                  <a:pt x="12" y="274"/>
                  <a:pt x="12" y="274"/>
                  <a:pt x="12" y="286"/>
                </a:cubicBezTo>
                <a:cubicBezTo>
                  <a:pt x="24" y="191"/>
                  <a:pt x="36" y="96"/>
                  <a:pt x="36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361;p22"/>
          <p:cNvSpPr/>
          <p:nvPr/>
        </p:nvSpPr>
        <p:spPr>
          <a:xfrm>
            <a:off x="2618555" y="3510827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362;p22"/>
          <p:cNvGrpSpPr/>
          <p:nvPr/>
        </p:nvGrpSpPr>
        <p:grpSpPr>
          <a:xfrm>
            <a:off x="3200534" y="4634458"/>
            <a:ext cx="1522828" cy="1402488"/>
            <a:chOff x="4555771" y="3554221"/>
            <a:chExt cx="1142121" cy="1051866"/>
          </a:xfrm>
        </p:grpSpPr>
        <p:sp>
          <p:nvSpPr>
            <p:cNvPr id="79" name="Google Shape;363;p22"/>
            <p:cNvSpPr/>
            <p:nvPr/>
          </p:nvSpPr>
          <p:spPr>
            <a:xfrm>
              <a:off x="4555771" y="3554221"/>
              <a:ext cx="1142121" cy="1051866"/>
            </a:xfrm>
            <a:custGeom>
              <a:avLst/>
              <a:gdLst/>
              <a:ahLst/>
              <a:cxnLst/>
              <a:rect l="l" t="t" r="r" b="b"/>
              <a:pathLst>
                <a:path w="37672" h="34695" extrusionOk="0">
                  <a:moveTo>
                    <a:pt x="10621" y="0"/>
                  </a:moveTo>
                  <a:cubicBezTo>
                    <a:pt x="10621" y="0"/>
                    <a:pt x="10621" y="12"/>
                    <a:pt x="10621" y="12"/>
                  </a:cubicBezTo>
                  <a:cubicBezTo>
                    <a:pt x="10704" y="60"/>
                    <a:pt x="10740" y="83"/>
                    <a:pt x="10823" y="131"/>
                  </a:cubicBezTo>
                  <a:cubicBezTo>
                    <a:pt x="10716" y="5167"/>
                    <a:pt x="11193" y="10156"/>
                    <a:pt x="11871" y="15145"/>
                  </a:cubicBezTo>
                  <a:cubicBezTo>
                    <a:pt x="8275" y="18121"/>
                    <a:pt x="4227" y="20574"/>
                    <a:pt x="1" y="22538"/>
                  </a:cubicBezTo>
                  <a:cubicBezTo>
                    <a:pt x="8573" y="28896"/>
                    <a:pt x="17646" y="32718"/>
                    <a:pt x="28123" y="34695"/>
                  </a:cubicBezTo>
                  <a:cubicBezTo>
                    <a:pt x="31826" y="30051"/>
                    <a:pt x="34934" y="25265"/>
                    <a:pt x="37672" y="19991"/>
                  </a:cubicBezTo>
                  <a:cubicBezTo>
                    <a:pt x="34755" y="15228"/>
                    <a:pt x="32159" y="10370"/>
                    <a:pt x="30207" y="5132"/>
                  </a:cubicBezTo>
                  <a:cubicBezTo>
                    <a:pt x="22956" y="4941"/>
                    <a:pt x="17015" y="3417"/>
                    <a:pt x="10621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364;p22"/>
            <p:cNvSpPr txBox="1"/>
            <p:nvPr/>
          </p:nvSpPr>
          <p:spPr>
            <a:xfrm>
              <a:off x="4880525" y="3884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46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4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1" name="Google Shape;365;p22"/>
          <p:cNvGrpSpPr/>
          <p:nvPr/>
        </p:nvGrpSpPr>
        <p:grpSpPr>
          <a:xfrm>
            <a:off x="2498833" y="4106937"/>
            <a:ext cx="1181615" cy="1438627"/>
            <a:chOff x="4029495" y="3158580"/>
            <a:chExt cx="886211" cy="1078970"/>
          </a:xfrm>
        </p:grpSpPr>
        <p:sp>
          <p:nvSpPr>
            <p:cNvPr id="82" name="Google Shape;366;p22"/>
            <p:cNvSpPr/>
            <p:nvPr/>
          </p:nvSpPr>
          <p:spPr>
            <a:xfrm>
              <a:off x="4029495" y="3158580"/>
              <a:ext cx="886211" cy="1078970"/>
            </a:xfrm>
            <a:custGeom>
              <a:avLst/>
              <a:gdLst/>
              <a:ahLst/>
              <a:cxnLst/>
              <a:rect l="l" t="t" r="r" b="b"/>
              <a:pathLst>
                <a:path w="29231" h="35589" extrusionOk="0">
                  <a:moveTo>
                    <a:pt x="14550" y="1"/>
                  </a:moveTo>
                  <a:cubicBezTo>
                    <a:pt x="13097" y="4251"/>
                    <a:pt x="12026" y="8645"/>
                    <a:pt x="11192" y="13050"/>
                  </a:cubicBezTo>
                  <a:cubicBezTo>
                    <a:pt x="8585" y="13600"/>
                    <a:pt x="5917" y="13880"/>
                    <a:pt x="3250" y="13880"/>
                  </a:cubicBezTo>
                  <a:cubicBezTo>
                    <a:pt x="2165" y="13880"/>
                    <a:pt x="1081" y="13833"/>
                    <a:pt x="0" y="13741"/>
                  </a:cubicBezTo>
                  <a:lnTo>
                    <a:pt x="0" y="13741"/>
                  </a:lnTo>
                  <a:cubicBezTo>
                    <a:pt x="4370" y="22325"/>
                    <a:pt x="9954" y="29397"/>
                    <a:pt x="17360" y="35588"/>
                  </a:cubicBezTo>
                  <a:cubicBezTo>
                    <a:pt x="21586" y="33624"/>
                    <a:pt x="25634" y="31171"/>
                    <a:pt x="29230" y="28195"/>
                  </a:cubicBezTo>
                  <a:cubicBezTo>
                    <a:pt x="28552" y="23206"/>
                    <a:pt x="28075" y="18217"/>
                    <a:pt x="28194" y="13181"/>
                  </a:cubicBezTo>
                  <a:cubicBezTo>
                    <a:pt x="22586" y="9573"/>
                    <a:pt x="18395" y="5466"/>
                    <a:pt x="14550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67;p22"/>
            <p:cNvSpPr txBox="1"/>
            <p:nvPr/>
          </p:nvSpPr>
          <p:spPr>
            <a:xfrm>
              <a:off x="4201625" y="3505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" name="Google Shape;368;p22"/>
          <p:cNvGrpSpPr/>
          <p:nvPr/>
        </p:nvGrpSpPr>
        <p:grpSpPr>
          <a:xfrm>
            <a:off x="2208439" y="3190586"/>
            <a:ext cx="905200" cy="1477432"/>
            <a:chOff x="3811700" y="2471317"/>
            <a:chExt cx="678900" cy="1108074"/>
          </a:xfrm>
        </p:grpSpPr>
        <p:sp>
          <p:nvSpPr>
            <p:cNvPr id="85" name="Google Shape;369;p22"/>
            <p:cNvSpPr/>
            <p:nvPr/>
          </p:nvSpPr>
          <p:spPr>
            <a:xfrm>
              <a:off x="3831675" y="2471317"/>
              <a:ext cx="638941" cy="1108074"/>
            </a:xfrm>
            <a:custGeom>
              <a:avLst/>
              <a:gdLst/>
              <a:ahLst/>
              <a:cxnLst/>
              <a:rect l="l" t="t" r="r" b="b"/>
              <a:pathLst>
                <a:path w="21075" h="36549" extrusionOk="0">
                  <a:moveTo>
                    <a:pt x="14252" y="0"/>
                  </a:moveTo>
                  <a:cubicBezTo>
                    <a:pt x="11883" y="2917"/>
                    <a:pt x="9776" y="5989"/>
                    <a:pt x="7716" y="9132"/>
                  </a:cubicBezTo>
                  <a:cubicBezTo>
                    <a:pt x="5287" y="7811"/>
                    <a:pt x="2787" y="5739"/>
                    <a:pt x="1048" y="3572"/>
                  </a:cubicBezTo>
                  <a:lnTo>
                    <a:pt x="1048" y="3572"/>
                  </a:lnTo>
                  <a:cubicBezTo>
                    <a:pt x="1" y="15145"/>
                    <a:pt x="1846" y="25742"/>
                    <a:pt x="6525" y="36410"/>
                  </a:cubicBezTo>
                  <a:cubicBezTo>
                    <a:pt x="7606" y="36502"/>
                    <a:pt x="8690" y="36549"/>
                    <a:pt x="9775" y="36549"/>
                  </a:cubicBezTo>
                  <a:cubicBezTo>
                    <a:pt x="12442" y="36549"/>
                    <a:pt x="15110" y="36269"/>
                    <a:pt x="17717" y="35719"/>
                  </a:cubicBezTo>
                  <a:cubicBezTo>
                    <a:pt x="18527" y="31397"/>
                    <a:pt x="19575" y="27099"/>
                    <a:pt x="20991" y="22920"/>
                  </a:cubicBezTo>
                  <a:cubicBezTo>
                    <a:pt x="21027" y="22836"/>
                    <a:pt x="21051" y="22753"/>
                    <a:pt x="21075" y="22670"/>
                  </a:cubicBezTo>
                  <a:cubicBezTo>
                    <a:pt x="16848" y="15478"/>
                    <a:pt x="14705" y="8335"/>
                    <a:pt x="14252" y="0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70;p22"/>
            <p:cNvSpPr txBox="1"/>
            <p:nvPr/>
          </p:nvSpPr>
          <p:spPr>
            <a:xfrm>
              <a:off x="3811700" y="2823588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33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" name="Google Shape;371;p22"/>
          <p:cNvGrpSpPr/>
          <p:nvPr/>
        </p:nvGrpSpPr>
        <p:grpSpPr>
          <a:xfrm>
            <a:off x="2154839" y="1819397"/>
            <a:ext cx="1137181" cy="1740387"/>
            <a:chOff x="3771500" y="1442925"/>
            <a:chExt cx="852886" cy="1305290"/>
          </a:xfrm>
        </p:grpSpPr>
        <p:sp>
          <p:nvSpPr>
            <p:cNvPr id="88" name="Google Shape;372;p22"/>
            <p:cNvSpPr/>
            <p:nvPr/>
          </p:nvSpPr>
          <p:spPr>
            <a:xfrm>
              <a:off x="3863447" y="1442925"/>
              <a:ext cx="760939" cy="1305290"/>
            </a:xfrm>
            <a:custGeom>
              <a:avLst/>
              <a:gdLst/>
              <a:ahLst/>
              <a:cxnLst/>
              <a:rect l="l" t="t" r="r" b="b"/>
              <a:pathLst>
                <a:path w="25099" h="43054" extrusionOk="0">
                  <a:moveTo>
                    <a:pt x="21801" y="1"/>
                  </a:moveTo>
                  <a:cubicBezTo>
                    <a:pt x="9645" y="9871"/>
                    <a:pt x="2370" y="21991"/>
                    <a:pt x="0" y="37481"/>
                  </a:cubicBezTo>
                  <a:cubicBezTo>
                    <a:pt x="1727" y="39648"/>
                    <a:pt x="4227" y="41732"/>
                    <a:pt x="6668" y="43053"/>
                  </a:cubicBezTo>
                  <a:cubicBezTo>
                    <a:pt x="8728" y="39910"/>
                    <a:pt x="10835" y="36838"/>
                    <a:pt x="13204" y="33921"/>
                  </a:cubicBezTo>
                  <a:cubicBezTo>
                    <a:pt x="13490" y="22134"/>
                    <a:pt x="17550" y="12562"/>
                    <a:pt x="25099" y="3572"/>
                  </a:cubicBezTo>
                  <a:cubicBezTo>
                    <a:pt x="23777" y="2144"/>
                    <a:pt x="23122" y="1429"/>
                    <a:pt x="21801" y="1"/>
                  </a:cubicBez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373;p22"/>
            <p:cNvSpPr txBox="1"/>
            <p:nvPr/>
          </p:nvSpPr>
          <p:spPr>
            <a:xfrm>
              <a:off x="3771500" y="20102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6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2" name="Google Shape;376;p22"/>
          <p:cNvSpPr/>
          <p:nvPr/>
        </p:nvSpPr>
        <p:spPr>
          <a:xfrm>
            <a:off x="5029712" y="1031174"/>
            <a:ext cx="1648000" cy="361600"/>
          </a:xfrm>
          <a:prstGeom prst="roundRect">
            <a:avLst>
              <a:gd name="adj" fmla="val 50000"/>
            </a:avLst>
          </a:prstGeom>
          <a:solidFill>
            <a:srgbClr val="4949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" sz="2000" kern="0" noProof="0" dirty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/>
                <a:sym typeface="Fira Sans Extra Condensed Medium"/>
              </a:rPr>
              <a:t>MT 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95" name="Google Shape;379;p22"/>
          <p:cNvSpPr/>
          <p:nvPr/>
        </p:nvSpPr>
        <p:spPr>
          <a:xfrm>
            <a:off x="5029712" y="2342362"/>
            <a:ext cx="1648000" cy="361600"/>
          </a:xfrm>
          <a:prstGeom prst="roundRect">
            <a:avLst>
              <a:gd name="adj" fmla="val 50000"/>
            </a:avLst>
          </a:pr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Fira Sans Extra Condensed Medium"/>
                <a:sym typeface="Fira Sans Extra Condensed Medium"/>
              </a:rPr>
              <a:t>MT 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98" name="Google Shape;382;p22"/>
          <p:cNvSpPr/>
          <p:nvPr/>
        </p:nvSpPr>
        <p:spPr>
          <a:xfrm>
            <a:off x="5029712" y="3653552"/>
            <a:ext cx="1648000" cy="361600"/>
          </a:xfrm>
          <a:prstGeom prst="roundRect">
            <a:avLst>
              <a:gd name="adj" fmla="val 50000"/>
            </a:avLst>
          </a:pr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Fira Sans Extra Condensed Medium"/>
                <a:sym typeface="Fira Sans Extra Condensed Medium"/>
              </a:rPr>
              <a:t>MT 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rial"/>
              <a:sym typeface="Arial"/>
            </a:endParaRPr>
          </a:p>
        </p:txBody>
      </p:sp>
      <p:sp>
        <p:nvSpPr>
          <p:cNvPr id="101" name="Google Shape;385;p22"/>
          <p:cNvSpPr/>
          <p:nvPr/>
        </p:nvSpPr>
        <p:spPr>
          <a:xfrm>
            <a:off x="5029712" y="4964741"/>
            <a:ext cx="1648000" cy="361600"/>
          </a:xfrm>
          <a:prstGeom prst="roundRect">
            <a:avLst>
              <a:gd name="adj" fmla="val 50000"/>
            </a:avLst>
          </a:pr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Fira Sans Extra Condensed Medium"/>
                <a:sym typeface="Fira Sans Extra Condensed Medium"/>
              </a:rPr>
              <a:t>MT 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102" name="Google Shape;388;p22"/>
          <p:cNvGrpSpPr/>
          <p:nvPr/>
        </p:nvGrpSpPr>
        <p:grpSpPr>
          <a:xfrm>
            <a:off x="2577006" y="611050"/>
            <a:ext cx="1599572" cy="1802696"/>
            <a:chOff x="5066658" y="536650"/>
            <a:chExt cx="1461954" cy="1647602"/>
          </a:xfrm>
        </p:grpSpPr>
        <p:sp>
          <p:nvSpPr>
            <p:cNvPr id="103" name="Google Shape;389;p22"/>
            <p:cNvSpPr/>
            <p:nvPr/>
          </p:nvSpPr>
          <p:spPr>
            <a:xfrm>
              <a:off x="5302962" y="634546"/>
              <a:ext cx="1195605" cy="1389348"/>
            </a:xfrm>
            <a:custGeom>
              <a:avLst/>
              <a:gdLst/>
              <a:ahLst/>
              <a:cxnLst/>
              <a:rect l="l" t="t" r="r" b="b"/>
              <a:pathLst>
                <a:path w="42173" h="49007" extrusionOk="0">
                  <a:moveTo>
                    <a:pt x="27587" y="0"/>
                  </a:moveTo>
                  <a:lnTo>
                    <a:pt x="27587" y="0"/>
                  </a:lnTo>
                  <a:cubicBezTo>
                    <a:pt x="23646" y="1774"/>
                    <a:pt x="19276" y="4477"/>
                    <a:pt x="15073" y="8573"/>
                  </a:cubicBezTo>
                  <a:cubicBezTo>
                    <a:pt x="14359" y="9251"/>
                    <a:pt x="13669" y="9978"/>
                    <a:pt x="12978" y="10752"/>
                  </a:cubicBezTo>
                  <a:cubicBezTo>
                    <a:pt x="10847" y="13109"/>
                    <a:pt x="9073" y="15490"/>
                    <a:pt x="7584" y="17824"/>
                  </a:cubicBezTo>
                  <a:cubicBezTo>
                    <a:pt x="5739" y="20717"/>
                    <a:pt x="4346" y="23539"/>
                    <a:pt x="3286" y="26158"/>
                  </a:cubicBezTo>
                  <a:cubicBezTo>
                    <a:pt x="24" y="34219"/>
                    <a:pt x="0" y="40291"/>
                    <a:pt x="0" y="40291"/>
                  </a:cubicBezTo>
                  <a:lnTo>
                    <a:pt x="11811" y="49006"/>
                  </a:lnTo>
                  <a:cubicBezTo>
                    <a:pt x="11811" y="49006"/>
                    <a:pt x="18252" y="46982"/>
                    <a:pt x="25468" y="40755"/>
                  </a:cubicBezTo>
                  <a:cubicBezTo>
                    <a:pt x="27646" y="38886"/>
                    <a:pt x="29885" y="36624"/>
                    <a:pt x="32040" y="33921"/>
                  </a:cubicBezTo>
                  <a:cubicBezTo>
                    <a:pt x="33492" y="32123"/>
                    <a:pt x="34897" y="30111"/>
                    <a:pt x="36219" y="27897"/>
                  </a:cubicBezTo>
                  <a:cubicBezTo>
                    <a:pt x="37076" y="26444"/>
                    <a:pt x="37826" y="25003"/>
                    <a:pt x="38481" y="23587"/>
                  </a:cubicBezTo>
                  <a:cubicBezTo>
                    <a:pt x="40612" y="18979"/>
                    <a:pt x="41696" y="14597"/>
                    <a:pt x="42172" y="10764"/>
                  </a:cubicBezTo>
                  <a:lnTo>
                    <a:pt x="42172" y="10764"/>
                  </a:lnTo>
                  <a:cubicBezTo>
                    <a:pt x="42130" y="10790"/>
                    <a:pt x="41506" y="11133"/>
                    <a:pt x="40310" y="11133"/>
                  </a:cubicBezTo>
                  <a:cubicBezTo>
                    <a:pt x="38810" y="11133"/>
                    <a:pt x="36409" y="10594"/>
                    <a:pt x="33123" y="8216"/>
                  </a:cubicBezTo>
                  <a:cubicBezTo>
                    <a:pt x="33052" y="8168"/>
                    <a:pt x="32980" y="8120"/>
                    <a:pt x="32909" y="8061"/>
                  </a:cubicBezTo>
                  <a:cubicBezTo>
                    <a:pt x="29551" y="5584"/>
                    <a:pt x="28278" y="3417"/>
                    <a:pt x="27801" y="1941"/>
                  </a:cubicBezTo>
                  <a:cubicBezTo>
                    <a:pt x="27432" y="762"/>
                    <a:pt x="27575" y="48"/>
                    <a:pt x="2758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390;p22"/>
            <p:cNvSpPr/>
            <p:nvPr/>
          </p:nvSpPr>
          <p:spPr>
            <a:xfrm>
              <a:off x="5456538" y="2010410"/>
              <a:ext cx="134719" cy="173842"/>
            </a:xfrm>
            <a:custGeom>
              <a:avLst/>
              <a:gdLst/>
              <a:ahLst/>
              <a:cxnLst/>
              <a:rect l="l" t="t" r="r" b="b"/>
              <a:pathLst>
                <a:path w="4752" h="6132" extrusionOk="0">
                  <a:moveTo>
                    <a:pt x="3084" y="0"/>
                  </a:moveTo>
                  <a:lnTo>
                    <a:pt x="1" y="4751"/>
                  </a:lnTo>
                  <a:lnTo>
                    <a:pt x="1870" y="6132"/>
                  </a:lnTo>
                  <a:lnTo>
                    <a:pt x="4751" y="122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391;p22"/>
            <p:cNvSpPr/>
            <p:nvPr/>
          </p:nvSpPr>
          <p:spPr>
            <a:xfrm>
              <a:off x="5348522" y="1936471"/>
              <a:ext cx="148554" cy="173530"/>
            </a:xfrm>
            <a:custGeom>
              <a:avLst/>
              <a:gdLst/>
              <a:ahLst/>
              <a:cxnLst/>
              <a:rect l="l" t="t" r="r" b="b"/>
              <a:pathLst>
                <a:path w="5240" h="6121" extrusionOk="0">
                  <a:moveTo>
                    <a:pt x="3358" y="1"/>
                  </a:moveTo>
                  <a:lnTo>
                    <a:pt x="1" y="4549"/>
                  </a:lnTo>
                  <a:lnTo>
                    <a:pt x="2120" y="6120"/>
                  </a:lnTo>
                  <a:lnTo>
                    <a:pt x="5239" y="1382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392;p22"/>
            <p:cNvSpPr/>
            <p:nvPr/>
          </p:nvSpPr>
          <p:spPr>
            <a:xfrm>
              <a:off x="5240845" y="1862560"/>
              <a:ext cx="149886" cy="158675"/>
            </a:xfrm>
            <a:custGeom>
              <a:avLst/>
              <a:gdLst/>
              <a:ahLst/>
              <a:cxnLst/>
              <a:rect l="l" t="t" r="r" b="b"/>
              <a:pathLst>
                <a:path w="5287" h="5597" extrusionOk="0">
                  <a:moveTo>
                    <a:pt x="3632" y="0"/>
                  </a:moveTo>
                  <a:lnTo>
                    <a:pt x="0" y="4358"/>
                  </a:lnTo>
                  <a:lnTo>
                    <a:pt x="1679" y="5596"/>
                  </a:lnTo>
                  <a:lnTo>
                    <a:pt x="5287" y="1226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393;p22"/>
            <p:cNvSpPr/>
            <p:nvPr/>
          </p:nvSpPr>
          <p:spPr>
            <a:xfrm>
              <a:off x="5408597" y="1975623"/>
              <a:ext cx="135400" cy="169476"/>
            </a:xfrm>
            <a:custGeom>
              <a:avLst/>
              <a:gdLst/>
              <a:ahLst/>
              <a:cxnLst/>
              <a:rect l="l" t="t" r="r" b="b"/>
              <a:pathLst>
                <a:path w="4776" h="5978" extrusionOk="0">
                  <a:moveTo>
                    <a:pt x="3120" y="1"/>
                  </a:moveTo>
                  <a:lnTo>
                    <a:pt x="1" y="4739"/>
                  </a:lnTo>
                  <a:lnTo>
                    <a:pt x="1692" y="5978"/>
                  </a:lnTo>
                  <a:lnTo>
                    <a:pt x="4775" y="122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394;p22"/>
            <p:cNvSpPr/>
            <p:nvPr/>
          </p:nvSpPr>
          <p:spPr>
            <a:xfrm>
              <a:off x="5288446" y="1897318"/>
              <a:ext cx="155301" cy="168115"/>
            </a:xfrm>
            <a:custGeom>
              <a:avLst/>
              <a:gdLst/>
              <a:ahLst/>
              <a:cxnLst/>
              <a:rect l="l" t="t" r="r" b="b"/>
              <a:pathLst>
                <a:path w="5478" h="5930" extrusionOk="0">
                  <a:moveTo>
                    <a:pt x="3608" y="0"/>
                  </a:moveTo>
                  <a:lnTo>
                    <a:pt x="0" y="4370"/>
                  </a:lnTo>
                  <a:lnTo>
                    <a:pt x="2120" y="5930"/>
                  </a:lnTo>
                  <a:lnTo>
                    <a:pt x="5477" y="1382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395;p22"/>
            <p:cNvSpPr/>
            <p:nvPr/>
          </p:nvSpPr>
          <p:spPr>
            <a:xfrm>
              <a:off x="5187517" y="1827434"/>
              <a:ext cx="156294" cy="158675"/>
            </a:xfrm>
            <a:custGeom>
              <a:avLst/>
              <a:gdLst/>
              <a:ahLst/>
              <a:cxnLst/>
              <a:rect l="l" t="t" r="r" b="b"/>
              <a:pathLst>
                <a:path w="5513" h="5597" extrusionOk="0">
                  <a:moveTo>
                    <a:pt x="3834" y="1"/>
                  </a:moveTo>
                  <a:lnTo>
                    <a:pt x="0" y="4204"/>
                  </a:lnTo>
                  <a:lnTo>
                    <a:pt x="1881" y="5597"/>
                  </a:lnTo>
                  <a:lnTo>
                    <a:pt x="5513" y="1239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396;p22"/>
            <p:cNvSpPr/>
            <p:nvPr/>
          </p:nvSpPr>
          <p:spPr>
            <a:xfrm>
              <a:off x="5775513" y="877143"/>
              <a:ext cx="566433" cy="499952"/>
            </a:xfrm>
            <a:custGeom>
              <a:avLst/>
              <a:gdLst/>
              <a:ahLst/>
              <a:cxnLst/>
              <a:rect l="l" t="t" r="r" b="b"/>
              <a:pathLst>
                <a:path w="19980" h="17635" extrusionOk="0">
                  <a:moveTo>
                    <a:pt x="10004" y="2067"/>
                  </a:moveTo>
                  <a:cubicBezTo>
                    <a:pt x="11395" y="2067"/>
                    <a:pt x="12798" y="2496"/>
                    <a:pt x="14003" y="3385"/>
                  </a:cubicBezTo>
                  <a:cubicBezTo>
                    <a:pt x="14134" y="3480"/>
                    <a:pt x="14253" y="3576"/>
                    <a:pt x="14372" y="3671"/>
                  </a:cubicBezTo>
                  <a:cubicBezTo>
                    <a:pt x="15193" y="4385"/>
                    <a:pt x="15824" y="5255"/>
                    <a:pt x="16217" y="6207"/>
                  </a:cubicBezTo>
                  <a:cubicBezTo>
                    <a:pt x="17110" y="8326"/>
                    <a:pt x="16884" y="10839"/>
                    <a:pt x="15420" y="12827"/>
                  </a:cubicBezTo>
                  <a:cubicBezTo>
                    <a:pt x="14102" y="14619"/>
                    <a:pt x="12064" y="15568"/>
                    <a:pt x="9998" y="15568"/>
                  </a:cubicBezTo>
                  <a:cubicBezTo>
                    <a:pt x="9059" y="15568"/>
                    <a:pt x="8114" y="15372"/>
                    <a:pt x="7228" y="14970"/>
                  </a:cubicBezTo>
                  <a:cubicBezTo>
                    <a:pt x="6799" y="14779"/>
                    <a:pt x="6383" y="14541"/>
                    <a:pt x="5990" y="14244"/>
                  </a:cubicBezTo>
                  <a:cubicBezTo>
                    <a:pt x="4406" y="13077"/>
                    <a:pt x="3478" y="11351"/>
                    <a:pt x="3287" y="9541"/>
                  </a:cubicBezTo>
                  <a:cubicBezTo>
                    <a:pt x="3108" y="7922"/>
                    <a:pt x="3513" y="6231"/>
                    <a:pt x="4561" y="4814"/>
                  </a:cubicBezTo>
                  <a:cubicBezTo>
                    <a:pt x="5886" y="3019"/>
                    <a:pt x="7932" y="2067"/>
                    <a:pt x="10004" y="2067"/>
                  </a:cubicBezTo>
                  <a:close/>
                  <a:moveTo>
                    <a:pt x="10000" y="0"/>
                  </a:moveTo>
                  <a:cubicBezTo>
                    <a:pt x="7295" y="0"/>
                    <a:pt x="4624" y="1238"/>
                    <a:pt x="2894" y="3588"/>
                  </a:cubicBezTo>
                  <a:cubicBezTo>
                    <a:pt x="1" y="7505"/>
                    <a:pt x="834" y="13017"/>
                    <a:pt x="4752" y="15911"/>
                  </a:cubicBezTo>
                  <a:cubicBezTo>
                    <a:pt x="6331" y="17074"/>
                    <a:pt x="8168" y="17635"/>
                    <a:pt x="9986" y="17635"/>
                  </a:cubicBezTo>
                  <a:cubicBezTo>
                    <a:pt x="12691" y="17635"/>
                    <a:pt x="15357" y="16395"/>
                    <a:pt x="17086" y="14053"/>
                  </a:cubicBezTo>
                  <a:cubicBezTo>
                    <a:pt x="19980" y="10136"/>
                    <a:pt x="19146" y="4612"/>
                    <a:pt x="15229" y="1718"/>
                  </a:cubicBezTo>
                  <a:cubicBezTo>
                    <a:pt x="13654" y="560"/>
                    <a:pt x="11819" y="0"/>
                    <a:pt x="1000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11" name="Google Shape;397;p22"/>
            <p:cNvGrpSpPr/>
            <p:nvPr/>
          </p:nvGrpSpPr>
          <p:grpSpPr>
            <a:xfrm>
              <a:off x="5732307" y="1303227"/>
              <a:ext cx="784814" cy="788527"/>
              <a:chOff x="5732307" y="1303227"/>
              <a:chExt cx="784814" cy="788527"/>
            </a:xfrm>
          </p:grpSpPr>
          <p:sp>
            <p:nvSpPr>
              <p:cNvPr id="120" name="Google Shape;398;p22"/>
              <p:cNvSpPr/>
              <p:nvPr/>
            </p:nvSpPr>
            <p:spPr>
              <a:xfrm>
                <a:off x="5775201" y="1303227"/>
                <a:ext cx="741920" cy="788527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7814" extrusionOk="0">
                    <a:moveTo>
                      <a:pt x="21824" y="1"/>
                    </a:moveTo>
                    <a:cubicBezTo>
                      <a:pt x="21169" y="1417"/>
                      <a:pt x="20419" y="2858"/>
                      <a:pt x="19562" y="4311"/>
                    </a:cubicBezTo>
                    <a:cubicBezTo>
                      <a:pt x="18240" y="6525"/>
                      <a:pt x="16835" y="8537"/>
                      <a:pt x="15383" y="10335"/>
                    </a:cubicBezTo>
                    <a:lnTo>
                      <a:pt x="15478" y="10407"/>
                    </a:lnTo>
                    <a:cubicBezTo>
                      <a:pt x="15478" y="10407"/>
                      <a:pt x="15169" y="24123"/>
                      <a:pt x="0" y="27516"/>
                    </a:cubicBezTo>
                    <a:cubicBezTo>
                      <a:pt x="313" y="27688"/>
                      <a:pt x="1017" y="27814"/>
                      <a:pt x="2006" y="27814"/>
                    </a:cubicBezTo>
                    <a:cubicBezTo>
                      <a:pt x="5797" y="27814"/>
                      <a:pt x="13780" y="25969"/>
                      <a:pt x="20003" y="17848"/>
                    </a:cubicBezTo>
                    <a:cubicBezTo>
                      <a:pt x="26170" y="9787"/>
                      <a:pt x="23324" y="2668"/>
                      <a:pt x="21824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399;p22"/>
              <p:cNvSpPr/>
              <p:nvPr/>
            </p:nvSpPr>
            <p:spPr>
              <a:xfrm>
                <a:off x="5732307" y="1596233"/>
                <a:ext cx="481723" cy="487081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7181" extrusionOk="0">
                    <a:moveTo>
                      <a:pt x="16896" y="0"/>
                    </a:moveTo>
                    <a:cubicBezTo>
                      <a:pt x="14741" y="2703"/>
                      <a:pt x="12502" y="4965"/>
                      <a:pt x="10324" y="6834"/>
                    </a:cubicBezTo>
                    <a:cubicBezTo>
                      <a:pt x="11514" y="14776"/>
                      <a:pt x="1" y="16359"/>
                      <a:pt x="1513" y="17181"/>
                    </a:cubicBezTo>
                    <a:cubicBezTo>
                      <a:pt x="16682" y="13788"/>
                      <a:pt x="16991" y="72"/>
                      <a:pt x="16991" y="72"/>
                    </a:cubicBezTo>
                    <a:lnTo>
                      <a:pt x="16896" y="0"/>
                    </a:ln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400;p22"/>
            <p:cNvSpPr/>
            <p:nvPr/>
          </p:nvSpPr>
          <p:spPr>
            <a:xfrm>
              <a:off x="5276284" y="1776799"/>
              <a:ext cx="360527" cy="282564"/>
            </a:xfrm>
            <a:custGeom>
              <a:avLst/>
              <a:gdLst/>
              <a:ahLst/>
              <a:cxnLst/>
              <a:rect l="l" t="t" r="r" b="b"/>
              <a:pathLst>
                <a:path w="12717" h="9967" extrusionOk="0">
                  <a:moveTo>
                    <a:pt x="941" y="1"/>
                  </a:moveTo>
                  <a:lnTo>
                    <a:pt x="1" y="1275"/>
                  </a:lnTo>
                  <a:lnTo>
                    <a:pt x="703" y="1787"/>
                  </a:lnTo>
                  <a:lnTo>
                    <a:pt x="2382" y="3025"/>
                  </a:lnTo>
                  <a:lnTo>
                    <a:pt x="4037" y="4251"/>
                  </a:lnTo>
                  <a:lnTo>
                    <a:pt x="5906" y="5633"/>
                  </a:lnTo>
                  <a:lnTo>
                    <a:pt x="7787" y="7014"/>
                  </a:lnTo>
                  <a:lnTo>
                    <a:pt x="9442" y="8240"/>
                  </a:lnTo>
                  <a:lnTo>
                    <a:pt x="11109" y="9466"/>
                  </a:lnTo>
                  <a:lnTo>
                    <a:pt x="11776" y="9966"/>
                  </a:lnTo>
                  <a:lnTo>
                    <a:pt x="12716" y="869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401;p22"/>
            <p:cNvSpPr/>
            <p:nvPr/>
          </p:nvSpPr>
          <p:spPr>
            <a:xfrm>
              <a:off x="5522369" y="1375324"/>
              <a:ext cx="378416" cy="424088"/>
            </a:xfrm>
            <a:custGeom>
              <a:avLst/>
              <a:gdLst/>
              <a:ahLst/>
              <a:cxnLst/>
              <a:rect l="l" t="t" r="r" b="b"/>
              <a:pathLst>
                <a:path w="13348" h="14959" extrusionOk="0">
                  <a:moveTo>
                    <a:pt x="10176" y="1"/>
                  </a:moveTo>
                  <a:cubicBezTo>
                    <a:pt x="9316" y="1"/>
                    <a:pt x="8466" y="396"/>
                    <a:pt x="7918" y="1137"/>
                  </a:cubicBezTo>
                  <a:cubicBezTo>
                    <a:pt x="7001" y="2387"/>
                    <a:pt x="0" y="13983"/>
                    <a:pt x="1250" y="14900"/>
                  </a:cubicBezTo>
                  <a:cubicBezTo>
                    <a:pt x="1304" y="14940"/>
                    <a:pt x="1372" y="14959"/>
                    <a:pt x="1454" y="14959"/>
                  </a:cubicBezTo>
                  <a:cubicBezTo>
                    <a:pt x="3254" y="14959"/>
                    <a:pt x="11553" y="5655"/>
                    <a:pt x="12430" y="4470"/>
                  </a:cubicBezTo>
                  <a:cubicBezTo>
                    <a:pt x="13347" y="3220"/>
                    <a:pt x="13085" y="1470"/>
                    <a:pt x="11835" y="553"/>
                  </a:cubicBezTo>
                  <a:cubicBezTo>
                    <a:pt x="11337" y="180"/>
                    <a:pt x="10754" y="1"/>
                    <a:pt x="101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14" name="Google Shape;402;p22"/>
            <p:cNvGrpSpPr/>
            <p:nvPr/>
          </p:nvGrpSpPr>
          <p:grpSpPr>
            <a:xfrm>
              <a:off x="6080681" y="536650"/>
              <a:ext cx="447930" cy="413570"/>
              <a:chOff x="6080681" y="536650"/>
              <a:chExt cx="447930" cy="413570"/>
            </a:xfrm>
          </p:grpSpPr>
          <p:sp>
            <p:nvSpPr>
              <p:cNvPr id="118" name="Google Shape;403;p22"/>
              <p:cNvSpPr/>
              <p:nvPr/>
            </p:nvSpPr>
            <p:spPr>
              <a:xfrm>
                <a:off x="6091143" y="536650"/>
                <a:ext cx="437469" cy="413570"/>
              </a:xfrm>
              <a:custGeom>
                <a:avLst/>
                <a:gdLst/>
                <a:ahLst/>
                <a:cxnLst/>
                <a:rect l="l" t="t" r="r" b="b"/>
                <a:pathLst>
                  <a:path w="15431" h="14588" extrusionOk="0">
                    <a:moveTo>
                      <a:pt x="13609" y="0"/>
                    </a:moveTo>
                    <a:cubicBezTo>
                      <a:pt x="13609" y="0"/>
                      <a:pt x="11488" y="6683"/>
                      <a:pt x="5183" y="6683"/>
                    </a:cubicBezTo>
                    <a:cubicBezTo>
                      <a:pt x="3697" y="6683"/>
                      <a:pt x="1978" y="6312"/>
                      <a:pt x="0" y="5394"/>
                    </a:cubicBezTo>
                    <a:lnTo>
                      <a:pt x="0" y="5394"/>
                    </a:lnTo>
                    <a:cubicBezTo>
                      <a:pt x="477" y="6870"/>
                      <a:pt x="1750" y="9037"/>
                      <a:pt x="5108" y="11514"/>
                    </a:cubicBezTo>
                    <a:cubicBezTo>
                      <a:pt x="8500" y="14025"/>
                      <a:pt x="10971" y="14588"/>
                      <a:pt x="12504" y="14588"/>
                    </a:cubicBezTo>
                    <a:cubicBezTo>
                      <a:pt x="13704" y="14588"/>
                      <a:pt x="14329" y="14243"/>
                      <a:pt x="14371" y="14217"/>
                    </a:cubicBezTo>
                    <a:cubicBezTo>
                      <a:pt x="15431" y="5811"/>
                      <a:pt x="13609" y="0"/>
                      <a:pt x="1360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9" name="Google Shape;404;p22"/>
              <p:cNvSpPr/>
              <p:nvPr/>
            </p:nvSpPr>
            <p:spPr>
              <a:xfrm>
                <a:off x="6080681" y="536650"/>
                <a:ext cx="396305" cy="189463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6683" extrusionOk="0">
                    <a:moveTo>
                      <a:pt x="13971" y="0"/>
                    </a:moveTo>
                    <a:cubicBezTo>
                      <a:pt x="13733" y="0"/>
                      <a:pt x="7727" y="35"/>
                      <a:pt x="155" y="3453"/>
                    </a:cubicBezTo>
                    <a:cubicBezTo>
                      <a:pt x="143" y="3501"/>
                      <a:pt x="0" y="4215"/>
                      <a:pt x="369" y="5394"/>
                    </a:cubicBezTo>
                    <a:cubicBezTo>
                      <a:pt x="2347" y="6312"/>
                      <a:pt x="4066" y="6683"/>
                      <a:pt x="5552" y="6683"/>
                    </a:cubicBezTo>
                    <a:cubicBezTo>
                      <a:pt x="11857" y="6683"/>
                      <a:pt x="13978" y="0"/>
                      <a:pt x="13978" y="0"/>
                    </a:cubicBezTo>
                    <a:cubicBezTo>
                      <a:pt x="13978" y="0"/>
                      <a:pt x="13976" y="0"/>
                      <a:pt x="1397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405;p22"/>
            <p:cNvGrpSpPr/>
            <p:nvPr/>
          </p:nvGrpSpPr>
          <p:grpSpPr>
            <a:xfrm>
              <a:off x="5066658" y="871105"/>
              <a:ext cx="663645" cy="833583"/>
              <a:chOff x="5066658" y="871105"/>
              <a:chExt cx="663645" cy="833583"/>
            </a:xfrm>
          </p:grpSpPr>
          <p:sp>
            <p:nvSpPr>
              <p:cNvPr id="116" name="Google Shape;406;p22"/>
              <p:cNvSpPr/>
              <p:nvPr/>
            </p:nvSpPr>
            <p:spPr>
              <a:xfrm>
                <a:off x="5149017" y="1139842"/>
                <a:ext cx="368975" cy="56484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9924" extrusionOk="0">
                    <a:moveTo>
                      <a:pt x="13014" y="1"/>
                    </a:moveTo>
                    <a:lnTo>
                      <a:pt x="13014" y="1"/>
                    </a:lnTo>
                    <a:cubicBezTo>
                      <a:pt x="13014" y="1"/>
                      <a:pt x="1" y="4335"/>
                      <a:pt x="1239" y="19837"/>
                    </a:cubicBezTo>
                    <a:cubicBezTo>
                      <a:pt x="1300" y="19896"/>
                      <a:pt x="1353" y="19924"/>
                      <a:pt x="1400" y="19924"/>
                    </a:cubicBezTo>
                    <a:cubicBezTo>
                      <a:pt x="2313" y="19924"/>
                      <a:pt x="948" y="9332"/>
                      <a:pt x="8716" y="8335"/>
                    </a:cubicBezTo>
                    <a:cubicBezTo>
                      <a:pt x="9776" y="5716"/>
                      <a:pt x="11169" y="2894"/>
                      <a:pt x="13014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7" name="Google Shape;407;p22"/>
              <p:cNvSpPr/>
              <p:nvPr/>
            </p:nvSpPr>
            <p:spPr>
              <a:xfrm>
                <a:off x="5066658" y="871105"/>
                <a:ext cx="663645" cy="831109"/>
              </a:xfrm>
              <a:custGeom>
                <a:avLst/>
                <a:gdLst/>
                <a:ahLst/>
                <a:cxnLst/>
                <a:rect l="l" t="t" r="r" b="b"/>
                <a:pathLst>
                  <a:path w="23409" h="29316" extrusionOk="0">
                    <a:moveTo>
                      <a:pt x="20731" y="1"/>
                    </a:moveTo>
                    <a:cubicBezTo>
                      <a:pt x="17052" y="1"/>
                      <a:pt x="11787" y="1284"/>
                      <a:pt x="7478" y="7349"/>
                    </a:cubicBezTo>
                    <a:cubicBezTo>
                      <a:pt x="1" y="17862"/>
                      <a:pt x="2894" y="28113"/>
                      <a:pt x="4144" y="29316"/>
                    </a:cubicBezTo>
                    <a:cubicBezTo>
                      <a:pt x="2906" y="13814"/>
                      <a:pt x="15919" y="9480"/>
                      <a:pt x="15919" y="9480"/>
                    </a:cubicBezTo>
                    <a:cubicBezTo>
                      <a:pt x="17408" y="7146"/>
                      <a:pt x="19182" y="4765"/>
                      <a:pt x="21313" y="2408"/>
                    </a:cubicBezTo>
                    <a:cubicBezTo>
                      <a:pt x="22004" y="1634"/>
                      <a:pt x="22694" y="907"/>
                      <a:pt x="23408" y="229"/>
                    </a:cubicBezTo>
                    <a:cubicBezTo>
                      <a:pt x="22680" y="103"/>
                      <a:pt x="21769" y="1"/>
                      <a:pt x="2073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w="9525" cap="flat" cmpd="sng">
                <a:solidFill>
                  <a:srgbClr val="EC3A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Rectangle 121"/>
          <p:cNvSpPr/>
          <p:nvPr/>
        </p:nvSpPr>
        <p:spPr>
          <a:xfrm>
            <a:off x="5076291" y="4123441"/>
            <a:ext cx="626948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771525" algn="l"/>
              </a:tabLst>
            </a:pP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thập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lí thông tin, ứng dụng công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nghệ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phù hợp để tạo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các sản phẩm học tập.</a:t>
            </a:r>
            <a:endParaRPr lang="en-US" sz="2100" dirty="0">
              <a:solidFill>
                <a:schemeClr val="accent6">
                  <a:lumMod val="95000"/>
                  <a:lumOff val="5000"/>
                </a:schemeClr>
              </a:solidFill>
              <a:effectLst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026380" y="1422519"/>
            <a:ext cx="6319395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định được trên bản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trị các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vực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Á.</a:t>
            </a:r>
            <a:endParaRPr lang="en-US" sz="2100" dirty="0">
              <a:solidFill>
                <a:schemeClr val="accent6">
                  <a:lumMod val="95000"/>
                  <a:lumOff val="5000"/>
                </a:schemeClr>
              </a:solidFill>
              <a:effectLst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076291" y="2756046"/>
            <a:ext cx="626948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Phân tích được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điểm tự nhiên của các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vực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châu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Á.</a:t>
            </a:r>
            <a:endParaRPr lang="en-US" sz="2100" dirty="0">
              <a:solidFill>
                <a:schemeClr val="accent6">
                  <a:lumMod val="95000"/>
                  <a:lumOff val="5000"/>
                </a:schemeClr>
              </a:solidFill>
              <a:effectLst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076291" y="5453002"/>
            <a:ext cx="6373988" cy="42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771525" algn="l"/>
              </a:tabLst>
            </a:pP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lực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việc nhóm </a:t>
            </a:r>
            <a:r>
              <a:rPr lang="en-US" sz="2100" dirty="0" err="1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chemeClr val="accent6">
                    <a:lumMod val="95000"/>
                    <a:lumOff val="5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quả.</a:t>
            </a:r>
            <a:endParaRPr lang="en-US" sz="2100" dirty="0">
              <a:solidFill>
                <a:schemeClr val="accent6">
                  <a:lumMod val="95000"/>
                  <a:lumOff val="5000"/>
                </a:schemeClr>
              </a:solidFill>
              <a:effectLst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5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698264" y="695492"/>
            <a:ext cx="5323713" cy="64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TIẾN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TRÌNH DỰ ÁN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grpSp>
        <p:nvGrpSpPr>
          <p:cNvPr id="5" name="Google Shape;679;p29"/>
          <p:cNvGrpSpPr/>
          <p:nvPr/>
        </p:nvGrpSpPr>
        <p:grpSpPr>
          <a:xfrm>
            <a:off x="1445074" y="1570268"/>
            <a:ext cx="7647733" cy="1010467"/>
            <a:chOff x="2206725" y="1254350"/>
            <a:chExt cx="5735800" cy="757850"/>
          </a:xfrm>
        </p:grpSpPr>
        <p:sp>
          <p:nvSpPr>
            <p:cNvPr id="6" name="Google Shape;680;p29"/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681;p29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682;p29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683;p29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684;p29"/>
            <p:cNvSpPr txBox="1"/>
            <p:nvPr/>
          </p:nvSpPr>
          <p:spPr>
            <a:xfrm>
              <a:off x="5613925" y="146404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0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Giới</a:t>
              </a:r>
              <a:r>
                <a:rPr kumimoji="0" lang="en-US" sz="2100" i="0" u="none" strike="noStrike" kern="0" cap="none" spc="0" normalizeH="0" noProof="0" dirty="0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</a:t>
              </a:r>
              <a:r>
                <a:rPr kumimoji="0" lang="en-US" sz="2100" i="0" u="none" strike="noStrike" kern="0" cap="none" spc="0" normalizeH="0" noProof="0" dirty="0" err="1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thiệu</a:t>
              </a:r>
              <a:r>
                <a:rPr kumimoji="0" lang="en-US" sz="2100" i="0" u="none" strike="noStrike" kern="0" cap="none" spc="0" normalizeH="0" noProof="0" dirty="0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</a:t>
              </a:r>
              <a:r>
                <a:rPr kumimoji="0" lang="en-US" sz="2100" i="0" u="none" strike="noStrike" kern="0" cap="none" spc="0" normalizeH="0" noProof="0" dirty="0" err="1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dự</a:t>
              </a:r>
              <a:r>
                <a:rPr kumimoji="0" lang="en-US" sz="2100" i="0" u="none" strike="noStrike" kern="0" cap="none" spc="0" normalizeH="0" noProof="0" dirty="0">
                  <a:ln>
                    <a:noFill/>
                  </a:ln>
                  <a:solidFill>
                    <a:schemeClr val="accent3">
                      <a:lumMod val="10000"/>
                    </a:schemeClr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án</a:t>
              </a:r>
              <a:endParaRPr kumimoji="0" sz="210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Roboto"/>
                <a:sym typeface="Roboto"/>
              </a:endParaRPr>
            </a:p>
          </p:txBody>
        </p:sp>
        <p:sp>
          <p:nvSpPr>
            <p:cNvPr id="11" name="Google Shape;685;p29"/>
            <p:cNvSpPr/>
            <p:nvPr/>
          </p:nvSpPr>
          <p:spPr>
            <a:xfrm>
              <a:off x="4261150" y="1478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Tiết</a:t>
              </a:r>
              <a:r>
                <a:rPr kumimoji="0" lang="en" sz="22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 1</a:t>
              </a: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686;p29"/>
          <p:cNvGrpSpPr/>
          <p:nvPr/>
        </p:nvGrpSpPr>
        <p:grpSpPr>
          <a:xfrm>
            <a:off x="2399540" y="2435252"/>
            <a:ext cx="6693267" cy="1010467"/>
            <a:chOff x="2922575" y="1798150"/>
            <a:chExt cx="5019950" cy="757850"/>
          </a:xfrm>
        </p:grpSpPr>
        <p:sp>
          <p:nvSpPr>
            <p:cNvPr id="13" name="Google Shape;687;p29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688;p29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689;p29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690;p29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691;p29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692;p29"/>
            <p:cNvSpPr/>
            <p:nvPr/>
          </p:nvSpPr>
          <p:spPr>
            <a:xfrm>
              <a:off x="4261150" y="20459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Tiết</a:t>
              </a:r>
              <a:r>
                <a:rPr kumimoji="0" lang="en" sz="22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 2</a:t>
              </a: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19" name="Google Shape;693;p29"/>
            <p:cNvSpPr txBox="1"/>
            <p:nvPr/>
          </p:nvSpPr>
          <p:spPr>
            <a:xfrm>
              <a:off x="5613925" y="203139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" sz="2100" kern="0" noProof="0" dirty="0">
                  <a:solidFill>
                    <a:srgbClr val="434343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Thực hiện sản phẩm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20" name="Google Shape;694;p29"/>
          <p:cNvGrpSpPr/>
          <p:nvPr/>
        </p:nvGrpSpPr>
        <p:grpSpPr>
          <a:xfrm>
            <a:off x="3105207" y="3300234"/>
            <a:ext cx="6352303" cy="1010467"/>
            <a:chOff x="3451825" y="2525325"/>
            <a:chExt cx="4764227" cy="757850"/>
          </a:xfrm>
        </p:grpSpPr>
        <p:sp>
          <p:nvSpPr>
            <p:cNvPr id="21" name="Google Shape;695;p29"/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696;p29"/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697;p29"/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698;p29"/>
            <p:cNvSpPr/>
            <p:nvPr/>
          </p:nvSpPr>
          <p:spPr>
            <a:xfrm>
              <a:off x="3606600" y="2782800"/>
              <a:ext cx="346775" cy="213450"/>
            </a:xfrm>
            <a:custGeom>
              <a:avLst/>
              <a:gdLst/>
              <a:ahLst/>
              <a:cxnLst/>
              <a:rect l="l" t="t" r="r" b="b"/>
              <a:pathLst>
                <a:path w="13871" h="8538" extrusionOk="0">
                  <a:moveTo>
                    <a:pt x="5549" y="0"/>
                  </a:moveTo>
                  <a:cubicBezTo>
                    <a:pt x="5489" y="0"/>
                    <a:pt x="5430" y="0"/>
                    <a:pt x="5370" y="12"/>
                  </a:cubicBezTo>
                  <a:cubicBezTo>
                    <a:pt x="3096" y="96"/>
                    <a:pt x="1286" y="1977"/>
                    <a:pt x="1286" y="4275"/>
                  </a:cubicBezTo>
                  <a:cubicBezTo>
                    <a:pt x="1286" y="4703"/>
                    <a:pt x="1346" y="5132"/>
                    <a:pt x="1477" y="5525"/>
                  </a:cubicBezTo>
                  <a:cubicBezTo>
                    <a:pt x="655" y="5537"/>
                    <a:pt x="0" y="6204"/>
                    <a:pt x="0" y="7025"/>
                  </a:cubicBezTo>
                  <a:cubicBezTo>
                    <a:pt x="0" y="7859"/>
                    <a:pt x="679" y="8537"/>
                    <a:pt x="1512" y="8537"/>
                  </a:cubicBezTo>
                  <a:lnTo>
                    <a:pt x="11406" y="8537"/>
                  </a:lnTo>
                  <a:cubicBezTo>
                    <a:pt x="12764" y="8537"/>
                    <a:pt x="13871" y="7430"/>
                    <a:pt x="13871" y="6073"/>
                  </a:cubicBezTo>
                  <a:cubicBezTo>
                    <a:pt x="13871" y="4715"/>
                    <a:pt x="12764" y="3608"/>
                    <a:pt x="11406" y="3608"/>
                  </a:cubicBezTo>
                  <a:cubicBezTo>
                    <a:pt x="11287" y="3608"/>
                    <a:pt x="11168" y="3620"/>
                    <a:pt x="11061" y="3632"/>
                  </a:cubicBezTo>
                  <a:cubicBezTo>
                    <a:pt x="10585" y="3703"/>
                    <a:pt x="10168" y="3894"/>
                    <a:pt x="9823" y="4180"/>
                  </a:cubicBezTo>
                  <a:cubicBezTo>
                    <a:pt x="9811" y="3953"/>
                    <a:pt x="9787" y="3739"/>
                    <a:pt x="9751" y="3513"/>
                  </a:cubicBezTo>
                  <a:cubicBezTo>
                    <a:pt x="9728" y="3358"/>
                    <a:pt x="9680" y="3203"/>
                    <a:pt x="9644" y="3048"/>
                  </a:cubicBezTo>
                  <a:cubicBezTo>
                    <a:pt x="9263" y="1786"/>
                    <a:pt x="8311" y="762"/>
                    <a:pt x="7084" y="286"/>
                  </a:cubicBezTo>
                  <a:cubicBezTo>
                    <a:pt x="6954" y="239"/>
                    <a:pt x="6799" y="191"/>
                    <a:pt x="6656" y="143"/>
                  </a:cubicBezTo>
                  <a:cubicBezTo>
                    <a:pt x="6299" y="60"/>
                    <a:pt x="5930" y="0"/>
                    <a:pt x="5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699;p29"/>
            <p:cNvSpPr/>
            <p:nvPr/>
          </p:nvSpPr>
          <p:spPr>
            <a:xfrm>
              <a:off x="4261150" y="278546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Tiết</a:t>
              </a:r>
              <a:r>
                <a:rPr kumimoji="0" lang="en" sz="22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 3</a:t>
              </a: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26" name="Google Shape;700;p29"/>
            <p:cNvSpPr txBox="1"/>
            <p:nvPr/>
          </p:nvSpPr>
          <p:spPr>
            <a:xfrm>
              <a:off x="5613925" y="2782120"/>
              <a:ext cx="2602127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Báo</a:t>
              </a:r>
              <a:r>
                <a:rPr kumimoji="0" lang="en" sz="2100" b="0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cáo sản phẩm dự án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27" name="Google Shape;701;p29"/>
          <p:cNvGrpSpPr/>
          <p:nvPr/>
        </p:nvGrpSpPr>
        <p:grpSpPr>
          <a:xfrm>
            <a:off x="2399540" y="4165218"/>
            <a:ext cx="7057968" cy="1010467"/>
            <a:chOff x="2922575" y="3259950"/>
            <a:chExt cx="5293476" cy="757850"/>
          </a:xfrm>
        </p:grpSpPr>
        <p:sp>
          <p:nvSpPr>
            <p:cNvPr id="28" name="Google Shape;702;p29"/>
            <p:cNvSpPr/>
            <p:nvPr/>
          </p:nvSpPr>
          <p:spPr>
            <a:xfrm>
              <a:off x="3523550" y="3638850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703;p29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704;p29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705;p29"/>
            <p:cNvSpPr/>
            <p:nvPr/>
          </p:nvSpPr>
          <p:spPr>
            <a:xfrm>
              <a:off x="3067550" y="3508475"/>
              <a:ext cx="366425" cy="260775"/>
            </a:xfrm>
            <a:custGeom>
              <a:avLst/>
              <a:gdLst/>
              <a:ahLst/>
              <a:cxnLst/>
              <a:rect l="l" t="t" r="r" b="b"/>
              <a:pathLst>
                <a:path w="14657" h="10431" extrusionOk="0">
                  <a:moveTo>
                    <a:pt x="13276" y="5144"/>
                  </a:moveTo>
                  <a:cubicBezTo>
                    <a:pt x="13025" y="5144"/>
                    <a:pt x="12775" y="5144"/>
                    <a:pt x="12537" y="5144"/>
                  </a:cubicBezTo>
                  <a:lnTo>
                    <a:pt x="8739" y="906"/>
                  </a:lnTo>
                  <a:cubicBezTo>
                    <a:pt x="8739" y="906"/>
                    <a:pt x="8739" y="906"/>
                    <a:pt x="8739" y="906"/>
                  </a:cubicBezTo>
                  <a:cubicBezTo>
                    <a:pt x="8775" y="822"/>
                    <a:pt x="8799" y="727"/>
                    <a:pt x="8799" y="632"/>
                  </a:cubicBezTo>
                  <a:cubicBezTo>
                    <a:pt x="8799" y="275"/>
                    <a:pt x="8525" y="1"/>
                    <a:pt x="8168" y="1"/>
                  </a:cubicBezTo>
                  <a:cubicBezTo>
                    <a:pt x="7822" y="1"/>
                    <a:pt x="7537" y="275"/>
                    <a:pt x="7537" y="632"/>
                  </a:cubicBezTo>
                  <a:cubicBezTo>
                    <a:pt x="7537" y="977"/>
                    <a:pt x="7822" y="1263"/>
                    <a:pt x="8168" y="1263"/>
                  </a:cubicBezTo>
                  <a:cubicBezTo>
                    <a:pt x="8227" y="1263"/>
                    <a:pt x="8275" y="1251"/>
                    <a:pt x="8323" y="1239"/>
                  </a:cubicBezTo>
                  <a:cubicBezTo>
                    <a:pt x="8334" y="1251"/>
                    <a:pt x="8334" y="1251"/>
                    <a:pt x="8334" y="1263"/>
                  </a:cubicBezTo>
                  <a:lnTo>
                    <a:pt x="11799" y="5144"/>
                  </a:lnTo>
                  <a:cubicBezTo>
                    <a:pt x="8823" y="5132"/>
                    <a:pt x="5846" y="5132"/>
                    <a:pt x="2858" y="5144"/>
                  </a:cubicBezTo>
                  <a:lnTo>
                    <a:pt x="6346" y="1239"/>
                  </a:lnTo>
                  <a:cubicBezTo>
                    <a:pt x="6394" y="1251"/>
                    <a:pt x="6441" y="1263"/>
                    <a:pt x="6489" y="1263"/>
                  </a:cubicBezTo>
                  <a:cubicBezTo>
                    <a:pt x="6846" y="1263"/>
                    <a:pt x="7120" y="977"/>
                    <a:pt x="7120" y="632"/>
                  </a:cubicBezTo>
                  <a:cubicBezTo>
                    <a:pt x="7120" y="275"/>
                    <a:pt x="6846" y="1"/>
                    <a:pt x="6489" y="1"/>
                  </a:cubicBezTo>
                  <a:cubicBezTo>
                    <a:pt x="6144" y="1"/>
                    <a:pt x="5858" y="275"/>
                    <a:pt x="5858" y="632"/>
                  </a:cubicBezTo>
                  <a:cubicBezTo>
                    <a:pt x="5858" y="727"/>
                    <a:pt x="5882" y="822"/>
                    <a:pt x="5929" y="906"/>
                  </a:cubicBezTo>
                  <a:lnTo>
                    <a:pt x="2131" y="5144"/>
                  </a:lnTo>
                  <a:cubicBezTo>
                    <a:pt x="1881" y="5144"/>
                    <a:pt x="1643" y="5144"/>
                    <a:pt x="1393" y="5144"/>
                  </a:cubicBezTo>
                  <a:cubicBezTo>
                    <a:pt x="0" y="5144"/>
                    <a:pt x="60" y="6656"/>
                    <a:pt x="1393" y="6656"/>
                  </a:cubicBezTo>
                  <a:lnTo>
                    <a:pt x="1607" y="6656"/>
                  </a:lnTo>
                  <a:lnTo>
                    <a:pt x="2048" y="9169"/>
                  </a:lnTo>
                  <a:cubicBezTo>
                    <a:pt x="2167" y="9883"/>
                    <a:pt x="2524" y="10431"/>
                    <a:pt x="3620" y="10431"/>
                  </a:cubicBezTo>
                  <a:lnTo>
                    <a:pt x="11037" y="10431"/>
                  </a:lnTo>
                  <a:cubicBezTo>
                    <a:pt x="12144" y="10431"/>
                    <a:pt x="12490" y="9883"/>
                    <a:pt x="12621" y="9169"/>
                  </a:cubicBezTo>
                  <a:lnTo>
                    <a:pt x="13049" y="6656"/>
                  </a:lnTo>
                  <a:lnTo>
                    <a:pt x="13276" y="6656"/>
                  </a:lnTo>
                  <a:cubicBezTo>
                    <a:pt x="14597" y="6645"/>
                    <a:pt x="14657" y="5144"/>
                    <a:pt x="13276" y="5144"/>
                  </a:cubicBezTo>
                  <a:close/>
                  <a:moveTo>
                    <a:pt x="3893" y="9478"/>
                  </a:moveTo>
                  <a:cubicBezTo>
                    <a:pt x="3643" y="9478"/>
                    <a:pt x="3405" y="9264"/>
                    <a:pt x="3370" y="9014"/>
                  </a:cubicBezTo>
                  <a:cubicBezTo>
                    <a:pt x="3322" y="8633"/>
                    <a:pt x="3274" y="8252"/>
                    <a:pt x="3215" y="7871"/>
                  </a:cubicBezTo>
                  <a:cubicBezTo>
                    <a:pt x="3167" y="7490"/>
                    <a:pt x="3108" y="7109"/>
                    <a:pt x="3060" y="6728"/>
                  </a:cubicBezTo>
                  <a:cubicBezTo>
                    <a:pt x="3060" y="6704"/>
                    <a:pt x="3060" y="6680"/>
                    <a:pt x="3060" y="6645"/>
                  </a:cubicBezTo>
                  <a:lnTo>
                    <a:pt x="4036" y="6645"/>
                  </a:lnTo>
                  <a:cubicBezTo>
                    <a:pt x="4048" y="6680"/>
                    <a:pt x="4048" y="6704"/>
                    <a:pt x="4048" y="6728"/>
                  </a:cubicBezTo>
                  <a:cubicBezTo>
                    <a:pt x="4096" y="7109"/>
                    <a:pt x="4132" y="7490"/>
                    <a:pt x="4179" y="7871"/>
                  </a:cubicBezTo>
                  <a:cubicBezTo>
                    <a:pt x="4215" y="8252"/>
                    <a:pt x="4251" y="8633"/>
                    <a:pt x="4298" y="9014"/>
                  </a:cubicBezTo>
                  <a:cubicBezTo>
                    <a:pt x="4322" y="9264"/>
                    <a:pt x="4143" y="9478"/>
                    <a:pt x="3893" y="9478"/>
                  </a:cubicBezTo>
                  <a:close/>
                  <a:moveTo>
                    <a:pt x="5608" y="9478"/>
                  </a:moveTo>
                  <a:cubicBezTo>
                    <a:pt x="5358" y="9478"/>
                    <a:pt x="5144" y="9264"/>
                    <a:pt x="5120" y="9014"/>
                  </a:cubicBezTo>
                  <a:cubicBezTo>
                    <a:pt x="5096" y="8633"/>
                    <a:pt x="5060" y="8252"/>
                    <a:pt x="5036" y="7871"/>
                  </a:cubicBezTo>
                  <a:cubicBezTo>
                    <a:pt x="5001" y="7490"/>
                    <a:pt x="4977" y="7109"/>
                    <a:pt x="4953" y="6728"/>
                  </a:cubicBezTo>
                  <a:cubicBezTo>
                    <a:pt x="4941" y="6704"/>
                    <a:pt x="4953" y="6680"/>
                    <a:pt x="4953" y="6645"/>
                  </a:cubicBezTo>
                  <a:lnTo>
                    <a:pt x="5929" y="6645"/>
                  </a:lnTo>
                  <a:cubicBezTo>
                    <a:pt x="5929" y="6680"/>
                    <a:pt x="5941" y="6704"/>
                    <a:pt x="5941" y="6728"/>
                  </a:cubicBezTo>
                  <a:cubicBezTo>
                    <a:pt x="5953" y="7109"/>
                    <a:pt x="5977" y="7490"/>
                    <a:pt x="5989" y="7871"/>
                  </a:cubicBezTo>
                  <a:cubicBezTo>
                    <a:pt x="6013" y="8252"/>
                    <a:pt x="6025" y="8633"/>
                    <a:pt x="6048" y="9014"/>
                  </a:cubicBezTo>
                  <a:cubicBezTo>
                    <a:pt x="6048" y="9264"/>
                    <a:pt x="5858" y="9478"/>
                    <a:pt x="5608" y="9478"/>
                  </a:cubicBezTo>
                  <a:close/>
                  <a:moveTo>
                    <a:pt x="7811" y="7871"/>
                  </a:moveTo>
                  <a:cubicBezTo>
                    <a:pt x="7799" y="8252"/>
                    <a:pt x="7799" y="8633"/>
                    <a:pt x="7787" y="9014"/>
                  </a:cubicBezTo>
                  <a:cubicBezTo>
                    <a:pt x="7787" y="9264"/>
                    <a:pt x="7584" y="9478"/>
                    <a:pt x="7334" y="9478"/>
                  </a:cubicBezTo>
                  <a:cubicBezTo>
                    <a:pt x="7084" y="9478"/>
                    <a:pt x="6870" y="9264"/>
                    <a:pt x="6870" y="9014"/>
                  </a:cubicBezTo>
                  <a:cubicBezTo>
                    <a:pt x="6870" y="8633"/>
                    <a:pt x="6858" y="8252"/>
                    <a:pt x="6858" y="7871"/>
                  </a:cubicBezTo>
                  <a:cubicBezTo>
                    <a:pt x="6846" y="7490"/>
                    <a:pt x="6846" y="7109"/>
                    <a:pt x="6834" y="6728"/>
                  </a:cubicBezTo>
                  <a:cubicBezTo>
                    <a:pt x="6834" y="6704"/>
                    <a:pt x="6834" y="6680"/>
                    <a:pt x="6846" y="6645"/>
                  </a:cubicBezTo>
                  <a:lnTo>
                    <a:pt x="7822" y="6645"/>
                  </a:lnTo>
                  <a:cubicBezTo>
                    <a:pt x="7822" y="6680"/>
                    <a:pt x="7822" y="6704"/>
                    <a:pt x="7822" y="6728"/>
                  </a:cubicBezTo>
                  <a:cubicBezTo>
                    <a:pt x="7822" y="7109"/>
                    <a:pt x="7811" y="7490"/>
                    <a:pt x="7811" y="7871"/>
                  </a:cubicBezTo>
                  <a:close/>
                  <a:moveTo>
                    <a:pt x="9632" y="7871"/>
                  </a:moveTo>
                  <a:cubicBezTo>
                    <a:pt x="9596" y="8252"/>
                    <a:pt x="9573" y="8633"/>
                    <a:pt x="9537" y="9014"/>
                  </a:cubicBezTo>
                  <a:cubicBezTo>
                    <a:pt x="9525" y="9264"/>
                    <a:pt x="9299" y="9478"/>
                    <a:pt x="9049" y="9478"/>
                  </a:cubicBezTo>
                  <a:cubicBezTo>
                    <a:pt x="8799" y="9478"/>
                    <a:pt x="8608" y="9264"/>
                    <a:pt x="8620" y="9014"/>
                  </a:cubicBezTo>
                  <a:cubicBezTo>
                    <a:pt x="8632" y="8633"/>
                    <a:pt x="8656" y="8252"/>
                    <a:pt x="8668" y="7871"/>
                  </a:cubicBezTo>
                  <a:cubicBezTo>
                    <a:pt x="8692" y="7490"/>
                    <a:pt x="8704" y="7109"/>
                    <a:pt x="8715" y="6728"/>
                  </a:cubicBezTo>
                  <a:cubicBezTo>
                    <a:pt x="8727" y="6704"/>
                    <a:pt x="8727" y="6680"/>
                    <a:pt x="8739" y="6645"/>
                  </a:cubicBezTo>
                  <a:lnTo>
                    <a:pt x="9716" y="6645"/>
                  </a:lnTo>
                  <a:cubicBezTo>
                    <a:pt x="9716" y="6680"/>
                    <a:pt x="9716" y="6704"/>
                    <a:pt x="9716" y="6728"/>
                  </a:cubicBezTo>
                  <a:cubicBezTo>
                    <a:pt x="9692" y="7109"/>
                    <a:pt x="9656" y="7490"/>
                    <a:pt x="9632" y="7871"/>
                  </a:cubicBezTo>
                  <a:close/>
                  <a:moveTo>
                    <a:pt x="11597" y="6728"/>
                  </a:moveTo>
                  <a:cubicBezTo>
                    <a:pt x="11549" y="7109"/>
                    <a:pt x="11501" y="7490"/>
                    <a:pt x="11442" y="7871"/>
                  </a:cubicBezTo>
                  <a:cubicBezTo>
                    <a:pt x="11394" y="8252"/>
                    <a:pt x="11335" y="8633"/>
                    <a:pt x="11287" y="9014"/>
                  </a:cubicBezTo>
                  <a:cubicBezTo>
                    <a:pt x="11251" y="9264"/>
                    <a:pt x="11025" y="9478"/>
                    <a:pt x="10775" y="9478"/>
                  </a:cubicBezTo>
                  <a:cubicBezTo>
                    <a:pt x="10525" y="9478"/>
                    <a:pt x="10347" y="9264"/>
                    <a:pt x="10370" y="9014"/>
                  </a:cubicBezTo>
                  <a:cubicBezTo>
                    <a:pt x="10406" y="8633"/>
                    <a:pt x="10454" y="8252"/>
                    <a:pt x="10489" y="7871"/>
                  </a:cubicBezTo>
                  <a:cubicBezTo>
                    <a:pt x="10525" y="7490"/>
                    <a:pt x="10573" y="7109"/>
                    <a:pt x="10609" y="6728"/>
                  </a:cubicBezTo>
                  <a:cubicBezTo>
                    <a:pt x="10609" y="6704"/>
                    <a:pt x="10620" y="6680"/>
                    <a:pt x="10620" y="6645"/>
                  </a:cubicBezTo>
                  <a:lnTo>
                    <a:pt x="11609" y="6645"/>
                  </a:lnTo>
                  <a:cubicBezTo>
                    <a:pt x="11609" y="6680"/>
                    <a:pt x="11609" y="6704"/>
                    <a:pt x="11597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706;p29"/>
            <p:cNvSpPr/>
            <p:nvPr/>
          </p:nvSpPr>
          <p:spPr>
            <a:xfrm>
              <a:off x="4261150" y="350668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Tiết</a:t>
              </a:r>
              <a:r>
                <a:rPr kumimoji="0" lang="en" sz="22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 4</a:t>
              </a: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33" name="Google Shape;707;p29"/>
            <p:cNvSpPr txBox="1"/>
            <p:nvPr/>
          </p:nvSpPr>
          <p:spPr>
            <a:xfrm>
              <a:off x="5613924" y="3488555"/>
              <a:ext cx="2602127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Báo</a:t>
              </a:r>
              <a:r>
                <a:rPr kumimoji="0" lang="en" sz="2100" b="0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cáo sản phẩm dự án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34" name="Google Shape;708;p29"/>
          <p:cNvGrpSpPr/>
          <p:nvPr/>
        </p:nvGrpSpPr>
        <p:grpSpPr>
          <a:xfrm>
            <a:off x="1445074" y="5030201"/>
            <a:ext cx="9331784" cy="1010067"/>
            <a:chOff x="2206725" y="3849300"/>
            <a:chExt cx="6998838" cy="757550"/>
          </a:xfrm>
        </p:grpSpPr>
        <p:sp>
          <p:nvSpPr>
            <p:cNvPr id="35" name="Google Shape;709;p29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710;p29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711;p29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712;p29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/>
              <a:rect l="l" t="t" r="r" b="b"/>
              <a:pathLst>
                <a:path w="11955" h="12008" extrusionOk="0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713;p29"/>
            <p:cNvSpPr/>
            <p:nvPr/>
          </p:nvSpPr>
          <p:spPr>
            <a:xfrm>
              <a:off x="4261150" y="40923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Tiết</a:t>
              </a:r>
              <a:r>
                <a:rPr kumimoji="0" lang="en" sz="22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Fira Sans Extra Condensed Medium"/>
                  <a:sym typeface="Fira Sans Extra Condensed Medium"/>
                </a:rPr>
                <a:t> 5</a:t>
              </a: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40" name="Google Shape;714;p29"/>
            <p:cNvSpPr txBox="1"/>
            <p:nvPr/>
          </p:nvSpPr>
          <p:spPr>
            <a:xfrm>
              <a:off x="5613925" y="4077943"/>
              <a:ext cx="3591638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Tổng</a:t>
              </a:r>
              <a:r>
                <a:rPr kumimoji="0" lang="en" sz="2100" b="0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#9Slide03 Roboto Medium" panose="02000000000000000000" pitchFamily="2" charset="0"/>
                  <a:ea typeface="#9Slide03 Roboto Medium" panose="02000000000000000000" pitchFamily="2" charset="0"/>
                  <a:cs typeface="Roboto"/>
                  <a:sym typeface="Roboto"/>
                </a:rPr>
                <a:t> kết dự án. Luyện tập, vận dụng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Roboto"/>
                <a:sym typeface="Roboto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191741" y="1599022"/>
            <a:ext cx="3799962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US" sz="2000" i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Thành </a:t>
            </a:r>
            <a:r>
              <a:rPr lang="en-US" sz="2000" i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000" i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nhóm</a:t>
            </a:r>
            <a:endParaRPr lang="en-US" sz="2000" i="1" dirty="0">
              <a:solidFill>
                <a:schemeClr val="accent3">
                  <a:lumMod val="10000"/>
                </a:schemeClr>
              </a:solidFill>
              <a:effectLst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Xây</a:t>
            </a:r>
            <a:r>
              <a:rPr lang="en-US" sz="2000" i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000" i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dựng</a:t>
            </a:r>
            <a:r>
              <a:rPr lang="en-US" sz="2000" i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kế </a:t>
            </a:r>
            <a:r>
              <a:rPr lang="en-US" sz="2000" i="1" dirty="0" err="1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hoạch</a:t>
            </a:r>
            <a:r>
              <a:rPr lang="en-US" sz="2000" i="1" dirty="0">
                <a:solidFill>
                  <a:schemeClr val="accent3">
                    <a:lumMod val="1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thực hiện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8091032" y="1745822"/>
            <a:ext cx="138568" cy="630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7659" y="5771897"/>
            <a:ext cx="379996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US" sz="2000" b="1" i="1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sz="2000" b="1" i="1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quả </a:t>
            </a:r>
            <a:r>
              <a:rPr lang="en-US" sz="2000" b="1" i="1" dirty="0" err="1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000" b="1" i="1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án </a:t>
            </a:r>
            <a:r>
              <a:rPr lang="en-US" sz="2000" b="1" i="1" dirty="0" err="1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000" b="1" i="1" dirty="0">
                <a:solidFill>
                  <a:srgbClr val="C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điểm HS 1)</a:t>
            </a:r>
            <a:endParaRPr lang="en-US" sz="2000" b="1" i="1" dirty="0">
              <a:solidFill>
                <a:srgbClr val="C00000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527;p38"/>
          <p:cNvGrpSpPr/>
          <p:nvPr/>
        </p:nvGrpSpPr>
        <p:grpSpPr>
          <a:xfrm>
            <a:off x="2031639" y="4299023"/>
            <a:ext cx="8128724" cy="2680263"/>
            <a:chOff x="2540996" y="3382114"/>
            <a:chExt cx="4059491" cy="1338525"/>
          </a:xfrm>
        </p:grpSpPr>
        <p:grpSp>
          <p:nvGrpSpPr>
            <p:cNvPr id="33" name="Google Shape;528;p38"/>
            <p:cNvGrpSpPr/>
            <p:nvPr/>
          </p:nvGrpSpPr>
          <p:grpSpPr>
            <a:xfrm>
              <a:off x="4048513" y="4394276"/>
              <a:ext cx="1157125" cy="268500"/>
              <a:chOff x="4006825" y="4394276"/>
              <a:chExt cx="1157125" cy="268500"/>
            </a:xfrm>
          </p:grpSpPr>
          <p:sp>
            <p:nvSpPr>
              <p:cNvPr id="282" name="Google Shape;529;p38"/>
              <p:cNvSpPr/>
              <p:nvPr/>
            </p:nvSpPr>
            <p:spPr>
              <a:xfrm>
                <a:off x="4006838" y="4394276"/>
                <a:ext cx="1090200" cy="268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283" name="Google Shape;530;p38"/>
              <p:cNvCxnSpPr/>
              <p:nvPr/>
            </p:nvCxnSpPr>
            <p:spPr>
              <a:xfrm>
                <a:off x="4006825" y="44545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531;p38"/>
              <p:cNvCxnSpPr/>
              <p:nvPr/>
            </p:nvCxnSpPr>
            <p:spPr>
              <a:xfrm>
                <a:off x="4461650" y="4514719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532;p38"/>
              <p:cNvCxnSpPr/>
              <p:nvPr/>
            </p:nvCxnSpPr>
            <p:spPr>
              <a:xfrm>
                <a:off x="4180713" y="4561544"/>
                <a:ext cx="70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" name="Google Shape;533;p38"/>
            <p:cNvGrpSpPr/>
            <p:nvPr/>
          </p:nvGrpSpPr>
          <p:grpSpPr>
            <a:xfrm>
              <a:off x="3117513" y="3382114"/>
              <a:ext cx="2922183" cy="1338525"/>
              <a:chOff x="475275" y="275975"/>
              <a:chExt cx="1859250" cy="851750"/>
            </a:xfrm>
          </p:grpSpPr>
          <p:sp>
            <p:nvSpPr>
              <p:cNvPr id="167" name="Google Shape;534;p38"/>
              <p:cNvSpPr/>
              <p:nvPr/>
            </p:nvSpPr>
            <p:spPr>
              <a:xfrm>
                <a:off x="1557350" y="112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4275" cap="flat" cmpd="sng">
                <a:solidFill>
                  <a:srgbClr val="222221"/>
                </a:solidFill>
                <a:prstDash val="solid"/>
                <a:miter lim="1031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35;p38"/>
              <p:cNvSpPr/>
              <p:nvPr/>
            </p:nvSpPr>
            <p:spPr>
              <a:xfrm>
                <a:off x="512925" y="338750"/>
                <a:ext cx="1784000" cy="752250"/>
              </a:xfrm>
              <a:custGeom>
                <a:avLst/>
                <a:gdLst/>
                <a:ahLst/>
                <a:cxnLst/>
                <a:rect l="l" t="t" r="r" b="b"/>
                <a:pathLst>
                  <a:path w="71360" h="30090" extrusionOk="0">
                    <a:moveTo>
                      <a:pt x="35679" y="0"/>
                    </a:moveTo>
                    <a:lnTo>
                      <a:pt x="0" y="9397"/>
                    </a:lnTo>
                    <a:lnTo>
                      <a:pt x="0" y="30090"/>
                    </a:lnTo>
                    <a:lnTo>
                      <a:pt x="21684" y="30090"/>
                    </a:lnTo>
                    <a:lnTo>
                      <a:pt x="21684" y="26883"/>
                    </a:lnTo>
                    <a:cubicBezTo>
                      <a:pt x="21684" y="18915"/>
                      <a:pt x="27836" y="11828"/>
                      <a:pt x="35679" y="11828"/>
                    </a:cubicBezTo>
                    <a:cubicBezTo>
                      <a:pt x="43522" y="11828"/>
                      <a:pt x="49675" y="18915"/>
                      <a:pt x="49675" y="26883"/>
                    </a:cubicBezTo>
                    <a:lnTo>
                      <a:pt x="49675" y="30090"/>
                    </a:lnTo>
                    <a:lnTo>
                      <a:pt x="71359" y="30090"/>
                    </a:lnTo>
                    <a:lnTo>
                      <a:pt x="71359" y="9397"/>
                    </a:lnTo>
                    <a:lnTo>
                      <a:pt x="35679" y="0"/>
                    </a:ln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36;p38"/>
              <p:cNvSpPr/>
              <p:nvPr/>
            </p:nvSpPr>
            <p:spPr>
              <a:xfrm>
                <a:off x="985125" y="558700"/>
                <a:ext cx="839575" cy="532300"/>
              </a:xfrm>
              <a:custGeom>
                <a:avLst/>
                <a:gdLst/>
                <a:ahLst/>
                <a:cxnLst/>
                <a:rect l="l" t="t" r="r" b="b"/>
                <a:pathLst>
                  <a:path w="33583" h="21292" extrusionOk="0">
                    <a:moveTo>
                      <a:pt x="16791" y="0"/>
                    </a:moveTo>
                    <a:cubicBezTo>
                      <a:pt x="12239" y="0"/>
                      <a:pt x="7970" y="1974"/>
                      <a:pt x="4770" y="5557"/>
                    </a:cubicBezTo>
                    <a:cubicBezTo>
                      <a:pt x="1738" y="8950"/>
                      <a:pt x="0" y="13537"/>
                      <a:pt x="0" y="18143"/>
                    </a:cubicBezTo>
                    <a:lnTo>
                      <a:pt x="0" y="21292"/>
                    </a:lnTo>
                    <a:lnTo>
                      <a:pt x="3294" y="21292"/>
                    </a:lnTo>
                    <a:lnTo>
                      <a:pt x="3294" y="18143"/>
                    </a:lnTo>
                    <a:cubicBezTo>
                      <a:pt x="3294" y="10317"/>
                      <a:pt x="9226" y="3355"/>
                      <a:pt x="16791" y="3355"/>
                    </a:cubicBezTo>
                    <a:cubicBezTo>
                      <a:pt x="24355" y="3355"/>
                      <a:pt x="30290" y="10317"/>
                      <a:pt x="30290" y="18143"/>
                    </a:cubicBezTo>
                    <a:lnTo>
                      <a:pt x="30290" y="21292"/>
                    </a:lnTo>
                    <a:lnTo>
                      <a:pt x="33582" y="21292"/>
                    </a:lnTo>
                    <a:lnTo>
                      <a:pt x="33582" y="18143"/>
                    </a:lnTo>
                    <a:cubicBezTo>
                      <a:pt x="33582" y="13539"/>
                      <a:pt x="31843" y="8951"/>
                      <a:pt x="28814" y="5557"/>
                    </a:cubicBezTo>
                    <a:cubicBezTo>
                      <a:pt x="25611" y="1974"/>
                      <a:pt x="21342" y="0"/>
                      <a:pt x="16791" y="0"/>
                    </a:cubicBez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37;p38"/>
              <p:cNvSpPr/>
              <p:nvPr/>
            </p:nvSpPr>
            <p:spPr>
              <a:xfrm>
                <a:off x="489425" y="315275"/>
                <a:ext cx="18309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73239" h="11275" extrusionOk="0">
                    <a:moveTo>
                      <a:pt x="36070" y="1"/>
                    </a:moveTo>
                    <a:lnTo>
                      <a:pt x="35990" y="311"/>
                    </a:lnTo>
                    <a:lnTo>
                      <a:pt x="0" y="9789"/>
                    </a:lnTo>
                    <a:lnTo>
                      <a:pt x="392" y="11274"/>
                    </a:lnTo>
                    <a:lnTo>
                      <a:pt x="36619" y="1735"/>
                    </a:lnTo>
                    <a:lnTo>
                      <a:pt x="72847" y="11274"/>
                    </a:lnTo>
                    <a:lnTo>
                      <a:pt x="73238" y="9789"/>
                    </a:lnTo>
                    <a:lnTo>
                      <a:pt x="37248" y="311"/>
                    </a:lnTo>
                    <a:lnTo>
                      <a:pt x="37167" y="1"/>
                    </a:lnTo>
                    <a:lnTo>
                      <a:pt x="36619" y="145"/>
                    </a:lnTo>
                    <a:lnTo>
                      <a:pt x="36070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38;p38"/>
              <p:cNvSpPr/>
              <p:nvPr/>
            </p:nvSpPr>
            <p:spPr>
              <a:xfrm>
                <a:off x="508000" y="554525"/>
                <a:ext cx="1187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509" extrusionOk="0">
                    <a:moveTo>
                      <a:pt x="83" y="0"/>
                    </a:moveTo>
                    <a:lnTo>
                      <a:pt x="0" y="23"/>
                    </a:lnTo>
                    <a:lnTo>
                      <a:pt x="392" y="1508"/>
                    </a:lnTo>
                    <a:lnTo>
                      <a:pt x="475" y="14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39;p38"/>
              <p:cNvSpPr/>
              <p:nvPr/>
            </p:nvSpPr>
            <p:spPr>
              <a:xfrm>
                <a:off x="9965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161" y="0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3" y="148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40;p38"/>
              <p:cNvSpPr/>
              <p:nvPr/>
            </p:nvSpPr>
            <p:spPr>
              <a:xfrm>
                <a:off x="1085775" y="4018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2" y="1"/>
                    </a:moveTo>
                    <a:lnTo>
                      <a:pt x="0" y="44"/>
                    </a:lnTo>
                    <a:lnTo>
                      <a:pt x="392" y="1530"/>
                    </a:lnTo>
                    <a:lnTo>
                      <a:pt x="553" y="1488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41;p38"/>
              <p:cNvSpPr/>
              <p:nvPr/>
            </p:nvSpPr>
            <p:spPr>
              <a:xfrm>
                <a:off x="1219525" y="3666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28"/>
                    </a:lnTo>
                    <a:lnTo>
                      <a:pt x="556" y="14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42;p38"/>
              <p:cNvSpPr/>
              <p:nvPr/>
            </p:nvSpPr>
            <p:spPr>
              <a:xfrm>
                <a:off x="1130375" y="3901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2" y="0"/>
                    </a:moveTo>
                    <a:lnTo>
                      <a:pt x="1" y="44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43;p38"/>
              <p:cNvSpPr/>
              <p:nvPr/>
            </p:nvSpPr>
            <p:spPr>
              <a:xfrm>
                <a:off x="1174950" y="37837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1"/>
                    </a:moveTo>
                    <a:lnTo>
                      <a:pt x="0" y="42"/>
                    </a:lnTo>
                    <a:lnTo>
                      <a:pt x="391" y="1530"/>
                    </a:lnTo>
                    <a:lnTo>
                      <a:pt x="554" y="1486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44;p38"/>
              <p:cNvSpPr/>
              <p:nvPr/>
            </p:nvSpPr>
            <p:spPr>
              <a:xfrm>
                <a:off x="126415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0" y="42"/>
                    </a:lnTo>
                    <a:lnTo>
                      <a:pt x="391" y="1529"/>
                    </a:lnTo>
                    <a:lnTo>
                      <a:pt x="553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545;p38"/>
              <p:cNvSpPr/>
              <p:nvPr/>
            </p:nvSpPr>
            <p:spPr>
              <a:xfrm>
                <a:off x="1041150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163" y="1"/>
                    </a:moveTo>
                    <a:lnTo>
                      <a:pt x="1" y="44"/>
                    </a:lnTo>
                    <a:lnTo>
                      <a:pt x="393" y="1531"/>
                    </a:lnTo>
                    <a:lnTo>
                      <a:pt x="555" y="1488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46;p38"/>
              <p:cNvSpPr/>
              <p:nvPr/>
            </p:nvSpPr>
            <p:spPr>
              <a:xfrm>
                <a:off x="595200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0"/>
                    </a:moveTo>
                    <a:lnTo>
                      <a:pt x="1" y="43"/>
                    </a:lnTo>
                    <a:lnTo>
                      <a:pt x="393" y="1530"/>
                    </a:lnTo>
                    <a:lnTo>
                      <a:pt x="554" y="148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47;p38"/>
              <p:cNvSpPr/>
              <p:nvPr/>
            </p:nvSpPr>
            <p:spPr>
              <a:xfrm>
                <a:off x="1353325" y="3314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48;p38"/>
              <p:cNvSpPr/>
              <p:nvPr/>
            </p:nvSpPr>
            <p:spPr>
              <a:xfrm>
                <a:off x="639800" y="5193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2" y="0"/>
                    </a:moveTo>
                    <a:lnTo>
                      <a:pt x="0" y="42"/>
                    </a:lnTo>
                    <a:lnTo>
                      <a:pt x="392" y="1530"/>
                    </a:lnTo>
                    <a:lnTo>
                      <a:pt x="554" y="1486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49;p38"/>
              <p:cNvSpPr/>
              <p:nvPr/>
            </p:nvSpPr>
            <p:spPr>
              <a:xfrm>
                <a:off x="773600" y="4840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0"/>
                    </a:moveTo>
                    <a:lnTo>
                      <a:pt x="1" y="42"/>
                    </a:lnTo>
                    <a:lnTo>
                      <a:pt x="391" y="1529"/>
                    </a:lnTo>
                    <a:lnTo>
                      <a:pt x="554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50;p38"/>
              <p:cNvSpPr/>
              <p:nvPr/>
            </p:nvSpPr>
            <p:spPr>
              <a:xfrm>
                <a:off x="951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164" y="1"/>
                    </a:moveTo>
                    <a:lnTo>
                      <a:pt x="1" y="45"/>
                    </a:lnTo>
                    <a:lnTo>
                      <a:pt x="392" y="1530"/>
                    </a:lnTo>
                    <a:lnTo>
                      <a:pt x="554" y="1488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51;p38"/>
              <p:cNvSpPr/>
              <p:nvPr/>
            </p:nvSpPr>
            <p:spPr>
              <a:xfrm>
                <a:off x="684400" y="507550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52;p38"/>
              <p:cNvSpPr/>
              <p:nvPr/>
            </p:nvSpPr>
            <p:spPr>
              <a:xfrm>
                <a:off x="550600" y="542750"/>
                <a:ext cx="139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2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32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53;p38"/>
              <p:cNvSpPr/>
              <p:nvPr/>
            </p:nvSpPr>
            <p:spPr>
              <a:xfrm>
                <a:off x="728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0"/>
                    </a:moveTo>
                    <a:lnTo>
                      <a:pt x="0" y="43"/>
                    </a:lnTo>
                    <a:lnTo>
                      <a:pt x="392" y="1529"/>
                    </a:lnTo>
                    <a:lnTo>
                      <a:pt x="554" y="148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54;p38"/>
              <p:cNvSpPr/>
              <p:nvPr/>
            </p:nvSpPr>
            <p:spPr>
              <a:xfrm>
                <a:off x="862775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0"/>
                    </a:moveTo>
                    <a:lnTo>
                      <a:pt x="1" y="43"/>
                    </a:lnTo>
                    <a:lnTo>
                      <a:pt x="392" y="1528"/>
                    </a:lnTo>
                    <a:lnTo>
                      <a:pt x="555" y="148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55;p38"/>
              <p:cNvSpPr/>
              <p:nvPr/>
            </p:nvSpPr>
            <p:spPr>
              <a:xfrm>
                <a:off x="818175" y="472325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163" y="1"/>
                    </a:moveTo>
                    <a:lnTo>
                      <a:pt x="0" y="43"/>
                    </a:lnTo>
                    <a:lnTo>
                      <a:pt x="392" y="1528"/>
                    </a:lnTo>
                    <a:lnTo>
                      <a:pt x="554" y="1486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56;p38"/>
              <p:cNvSpPr/>
              <p:nvPr/>
            </p:nvSpPr>
            <p:spPr>
              <a:xfrm>
                <a:off x="130872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163" y="1"/>
                    </a:moveTo>
                    <a:lnTo>
                      <a:pt x="1" y="43"/>
                    </a:lnTo>
                    <a:lnTo>
                      <a:pt x="393" y="1529"/>
                    </a:lnTo>
                    <a:lnTo>
                      <a:pt x="555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57;p38"/>
              <p:cNvSpPr/>
              <p:nvPr/>
            </p:nvSpPr>
            <p:spPr>
              <a:xfrm>
                <a:off x="9073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163" y="1"/>
                    </a:moveTo>
                    <a:lnTo>
                      <a:pt x="0" y="44"/>
                    </a:lnTo>
                    <a:lnTo>
                      <a:pt x="392" y="1529"/>
                    </a:lnTo>
                    <a:lnTo>
                      <a:pt x="553" y="148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58;p38"/>
              <p:cNvSpPr/>
              <p:nvPr/>
            </p:nvSpPr>
            <p:spPr>
              <a:xfrm>
                <a:off x="2289925" y="554525"/>
                <a:ext cx="119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0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83" y="1508"/>
                    </a:lnTo>
                    <a:lnTo>
                      <a:pt x="475" y="2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59;p38"/>
              <p:cNvSpPr/>
              <p:nvPr/>
            </p:nvSpPr>
            <p:spPr>
              <a:xfrm>
                <a:off x="1799375" y="425375"/>
                <a:ext cx="13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8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60;p38"/>
              <p:cNvSpPr/>
              <p:nvPr/>
            </p:nvSpPr>
            <p:spPr>
              <a:xfrm>
                <a:off x="1710175" y="401850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0" y="1488"/>
                    </a:lnTo>
                    <a:lnTo>
                      <a:pt x="163" y="1530"/>
                    </a:lnTo>
                    <a:lnTo>
                      <a:pt x="554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61;p38"/>
              <p:cNvSpPr/>
              <p:nvPr/>
            </p:nvSpPr>
            <p:spPr>
              <a:xfrm>
                <a:off x="1576400" y="366625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2" y="1528"/>
                    </a:lnTo>
                    <a:lnTo>
                      <a:pt x="553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62;p38"/>
              <p:cNvSpPr/>
              <p:nvPr/>
            </p:nvSpPr>
            <p:spPr>
              <a:xfrm>
                <a:off x="1665550" y="3901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5" y="1529"/>
                    </a:lnTo>
                    <a:lnTo>
                      <a:pt x="556" y="4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63;p38"/>
              <p:cNvSpPr/>
              <p:nvPr/>
            </p:nvSpPr>
            <p:spPr>
              <a:xfrm>
                <a:off x="1621000" y="378375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2" y="1"/>
                    </a:moveTo>
                    <a:lnTo>
                      <a:pt x="0" y="1486"/>
                    </a:lnTo>
                    <a:lnTo>
                      <a:pt x="162" y="1530"/>
                    </a:lnTo>
                    <a:lnTo>
                      <a:pt x="553" y="42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64;p38"/>
              <p:cNvSpPr/>
              <p:nvPr/>
            </p:nvSpPr>
            <p:spPr>
              <a:xfrm>
                <a:off x="1531800" y="35487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65;p38"/>
              <p:cNvSpPr/>
              <p:nvPr/>
            </p:nvSpPr>
            <p:spPr>
              <a:xfrm>
                <a:off x="1754775" y="413575"/>
                <a:ext cx="138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1" extrusionOk="0">
                    <a:moveTo>
                      <a:pt x="392" y="1"/>
                    </a:moveTo>
                    <a:lnTo>
                      <a:pt x="1" y="1488"/>
                    </a:lnTo>
                    <a:lnTo>
                      <a:pt x="164" y="1531"/>
                    </a:lnTo>
                    <a:lnTo>
                      <a:pt x="555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66;p38"/>
              <p:cNvSpPr/>
              <p:nvPr/>
            </p:nvSpPr>
            <p:spPr>
              <a:xfrm>
                <a:off x="2200725" y="531025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3" y="0"/>
                    </a:moveTo>
                    <a:lnTo>
                      <a:pt x="1" y="1487"/>
                    </a:lnTo>
                    <a:lnTo>
                      <a:pt x="163" y="1530"/>
                    </a:lnTo>
                    <a:lnTo>
                      <a:pt x="554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67;p38"/>
              <p:cNvSpPr/>
              <p:nvPr/>
            </p:nvSpPr>
            <p:spPr>
              <a:xfrm>
                <a:off x="1442600" y="331400"/>
                <a:ext cx="1390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2" y="1529"/>
                    </a:lnTo>
                    <a:lnTo>
                      <a:pt x="555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68;p38"/>
              <p:cNvSpPr/>
              <p:nvPr/>
            </p:nvSpPr>
            <p:spPr>
              <a:xfrm>
                <a:off x="2156150" y="519300"/>
                <a:ext cx="138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0" extrusionOk="0">
                    <a:moveTo>
                      <a:pt x="391" y="0"/>
                    </a:moveTo>
                    <a:lnTo>
                      <a:pt x="0" y="1486"/>
                    </a:lnTo>
                    <a:lnTo>
                      <a:pt x="160" y="1530"/>
                    </a:lnTo>
                    <a:lnTo>
                      <a:pt x="553" y="4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69;p38"/>
              <p:cNvSpPr/>
              <p:nvPr/>
            </p:nvSpPr>
            <p:spPr>
              <a:xfrm>
                <a:off x="2022325" y="48407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4" y="1529"/>
                    </a:lnTo>
                    <a:lnTo>
                      <a:pt x="556" y="42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70;p38"/>
              <p:cNvSpPr/>
              <p:nvPr/>
            </p:nvSpPr>
            <p:spPr>
              <a:xfrm>
                <a:off x="1843975" y="437050"/>
                <a:ext cx="138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31" extrusionOk="0">
                    <a:moveTo>
                      <a:pt x="391" y="1"/>
                    </a:moveTo>
                    <a:lnTo>
                      <a:pt x="1" y="1488"/>
                    </a:lnTo>
                    <a:lnTo>
                      <a:pt x="162" y="1530"/>
                    </a:lnTo>
                    <a:lnTo>
                      <a:pt x="554" y="45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71;p38"/>
              <p:cNvSpPr/>
              <p:nvPr/>
            </p:nvSpPr>
            <p:spPr>
              <a:xfrm>
                <a:off x="2111550" y="507550"/>
                <a:ext cx="138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529" extrusionOk="0">
                    <a:moveTo>
                      <a:pt x="392" y="1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3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72;p38"/>
              <p:cNvSpPr/>
              <p:nvPr/>
            </p:nvSpPr>
            <p:spPr>
              <a:xfrm>
                <a:off x="2245325" y="542750"/>
                <a:ext cx="138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2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2" y="1532"/>
                    </a:lnTo>
                    <a:lnTo>
                      <a:pt x="554" y="43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73;p38"/>
              <p:cNvSpPr/>
              <p:nvPr/>
            </p:nvSpPr>
            <p:spPr>
              <a:xfrm>
                <a:off x="2066950" y="495800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1" y="0"/>
                    </a:moveTo>
                    <a:lnTo>
                      <a:pt x="0" y="1487"/>
                    </a:lnTo>
                    <a:lnTo>
                      <a:pt x="162" y="1529"/>
                    </a:lnTo>
                    <a:lnTo>
                      <a:pt x="554" y="43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74;p38"/>
              <p:cNvSpPr/>
              <p:nvPr/>
            </p:nvSpPr>
            <p:spPr>
              <a:xfrm>
                <a:off x="1933150" y="460600"/>
                <a:ext cx="138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29" extrusionOk="0">
                    <a:moveTo>
                      <a:pt x="393" y="0"/>
                    </a:moveTo>
                    <a:lnTo>
                      <a:pt x="1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75;p38"/>
              <p:cNvSpPr/>
              <p:nvPr/>
            </p:nvSpPr>
            <p:spPr>
              <a:xfrm>
                <a:off x="1977725" y="472325"/>
                <a:ext cx="139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529" extrusionOk="0">
                    <a:moveTo>
                      <a:pt x="394" y="1"/>
                    </a:moveTo>
                    <a:lnTo>
                      <a:pt x="0" y="1486"/>
                    </a:lnTo>
                    <a:lnTo>
                      <a:pt x="163" y="1528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76;p38"/>
              <p:cNvSpPr/>
              <p:nvPr/>
            </p:nvSpPr>
            <p:spPr>
              <a:xfrm>
                <a:off x="1487175" y="343125"/>
                <a:ext cx="138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30" extrusionOk="0">
                    <a:moveTo>
                      <a:pt x="394" y="1"/>
                    </a:moveTo>
                    <a:lnTo>
                      <a:pt x="1" y="1487"/>
                    </a:lnTo>
                    <a:lnTo>
                      <a:pt x="165" y="1529"/>
                    </a:lnTo>
                    <a:lnTo>
                      <a:pt x="555" y="43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77;p38"/>
              <p:cNvSpPr/>
              <p:nvPr/>
            </p:nvSpPr>
            <p:spPr>
              <a:xfrm>
                <a:off x="1888575" y="448825"/>
                <a:ext cx="1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529" extrusionOk="0">
                    <a:moveTo>
                      <a:pt x="392" y="1"/>
                    </a:moveTo>
                    <a:lnTo>
                      <a:pt x="0" y="1487"/>
                    </a:lnTo>
                    <a:lnTo>
                      <a:pt x="161" y="1529"/>
                    </a:lnTo>
                    <a:lnTo>
                      <a:pt x="553" y="4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78;p38"/>
              <p:cNvSpPr/>
              <p:nvPr/>
            </p:nvSpPr>
            <p:spPr>
              <a:xfrm>
                <a:off x="1397925" y="320175"/>
                <a:ext cx="139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509" extrusionOk="0">
                    <a:moveTo>
                      <a:pt x="83" y="1"/>
                    </a:moveTo>
                    <a:lnTo>
                      <a:pt x="1" y="22"/>
                    </a:lnTo>
                    <a:lnTo>
                      <a:pt x="235" y="911"/>
                    </a:lnTo>
                    <a:lnTo>
                      <a:pt x="83" y="1487"/>
                    </a:lnTo>
                    <a:lnTo>
                      <a:pt x="167" y="1509"/>
                    </a:lnTo>
                    <a:lnTo>
                      <a:pt x="279" y="1079"/>
                    </a:lnTo>
                    <a:lnTo>
                      <a:pt x="393" y="1509"/>
                    </a:lnTo>
                    <a:lnTo>
                      <a:pt x="475" y="1487"/>
                    </a:lnTo>
                    <a:lnTo>
                      <a:pt x="323" y="911"/>
                    </a:lnTo>
                    <a:lnTo>
                      <a:pt x="557" y="22"/>
                    </a:lnTo>
                    <a:lnTo>
                      <a:pt x="475" y="1"/>
                    </a:lnTo>
                    <a:lnTo>
                      <a:pt x="279" y="743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79;p38"/>
              <p:cNvSpPr/>
              <p:nvPr/>
            </p:nvSpPr>
            <p:spPr>
              <a:xfrm>
                <a:off x="1374275" y="309275"/>
                <a:ext cx="61225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7513" extrusionOk="0">
                    <a:moveTo>
                      <a:pt x="1" y="0"/>
                    </a:moveTo>
                    <a:lnTo>
                      <a:pt x="1" y="7513"/>
                    </a:lnTo>
                    <a:lnTo>
                      <a:pt x="2449" y="7513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580;p38"/>
              <p:cNvSpPr/>
              <p:nvPr/>
            </p:nvSpPr>
            <p:spPr>
              <a:xfrm>
                <a:off x="1360225" y="275975"/>
                <a:ext cx="8932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33" extrusionOk="0">
                    <a:moveTo>
                      <a:pt x="1787" y="1"/>
                    </a:moveTo>
                    <a:lnTo>
                      <a:pt x="1" y="765"/>
                    </a:lnTo>
                    <a:lnTo>
                      <a:pt x="1" y="1332"/>
                    </a:lnTo>
                    <a:lnTo>
                      <a:pt x="3573" y="1332"/>
                    </a:lnTo>
                    <a:lnTo>
                      <a:pt x="3573" y="765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581;p38"/>
              <p:cNvSpPr/>
              <p:nvPr/>
            </p:nvSpPr>
            <p:spPr>
              <a:xfrm>
                <a:off x="1374275" y="34292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1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582;p38"/>
              <p:cNvSpPr/>
              <p:nvPr/>
            </p:nvSpPr>
            <p:spPr>
              <a:xfrm>
                <a:off x="1374275" y="384850"/>
                <a:ext cx="61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49" y="173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583;p38"/>
              <p:cNvSpPr/>
              <p:nvPr/>
            </p:nvSpPr>
            <p:spPr>
              <a:xfrm>
                <a:off x="1374275" y="426825"/>
                <a:ext cx="612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2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584;p38"/>
              <p:cNvSpPr/>
              <p:nvPr/>
            </p:nvSpPr>
            <p:spPr>
              <a:xfrm>
                <a:off x="1374275" y="468775"/>
                <a:ext cx="612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171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449" y="171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585;p38"/>
              <p:cNvSpPr/>
              <p:nvPr/>
            </p:nvSpPr>
            <p:spPr>
              <a:xfrm>
                <a:off x="1360225" y="295100"/>
                <a:ext cx="89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68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3573" y="567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586;p38"/>
              <p:cNvSpPr/>
              <p:nvPr/>
            </p:nvSpPr>
            <p:spPr>
              <a:xfrm>
                <a:off x="954925" y="489350"/>
                <a:ext cx="899950" cy="601675"/>
              </a:xfrm>
              <a:custGeom>
                <a:avLst/>
                <a:gdLst/>
                <a:ahLst/>
                <a:cxnLst/>
                <a:rect l="l" t="t" r="r" b="b"/>
                <a:pathLst>
                  <a:path w="35998" h="24067" extrusionOk="0">
                    <a:moveTo>
                      <a:pt x="17999" y="0"/>
                    </a:moveTo>
                    <a:cubicBezTo>
                      <a:pt x="8074" y="0"/>
                      <a:pt x="0" y="8074"/>
                      <a:pt x="0" y="17999"/>
                    </a:cubicBezTo>
                    <a:lnTo>
                      <a:pt x="0" y="24067"/>
                    </a:lnTo>
                    <a:lnTo>
                      <a:pt x="2903" y="24067"/>
                    </a:lnTo>
                    <a:lnTo>
                      <a:pt x="2903" y="17999"/>
                    </a:lnTo>
                    <a:cubicBezTo>
                      <a:pt x="2903" y="9662"/>
                      <a:pt x="9662" y="2903"/>
                      <a:pt x="17999" y="2903"/>
                    </a:cubicBezTo>
                    <a:cubicBezTo>
                      <a:pt x="26336" y="2903"/>
                      <a:pt x="33095" y="9662"/>
                      <a:pt x="33095" y="17999"/>
                    </a:cubicBezTo>
                    <a:lnTo>
                      <a:pt x="33095" y="24067"/>
                    </a:lnTo>
                    <a:lnTo>
                      <a:pt x="35997" y="24067"/>
                    </a:lnTo>
                    <a:lnTo>
                      <a:pt x="35997" y="17999"/>
                    </a:lnTo>
                    <a:cubicBezTo>
                      <a:pt x="35997" y="8073"/>
                      <a:pt x="27923" y="0"/>
                      <a:pt x="17999" y="0"/>
                    </a:cubicBez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587;p38"/>
              <p:cNvSpPr/>
              <p:nvPr/>
            </p:nvSpPr>
            <p:spPr>
              <a:xfrm>
                <a:off x="968200" y="821650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94" y="1"/>
                    </a:moveTo>
                    <a:cubicBezTo>
                      <a:pt x="62" y="120"/>
                      <a:pt x="30" y="241"/>
                      <a:pt x="1" y="362"/>
                    </a:cubicBezTo>
                    <a:lnTo>
                      <a:pt x="2816" y="1062"/>
                    </a:lnTo>
                    <a:cubicBezTo>
                      <a:pt x="2839" y="959"/>
                      <a:pt x="2867" y="858"/>
                      <a:pt x="2894" y="758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588;p38"/>
              <p:cNvSpPr/>
              <p:nvPr/>
            </p:nvSpPr>
            <p:spPr>
              <a:xfrm>
                <a:off x="954925" y="984050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589;p38"/>
              <p:cNvSpPr/>
              <p:nvPr/>
            </p:nvSpPr>
            <p:spPr>
              <a:xfrm>
                <a:off x="958125" y="876450"/>
                <a:ext cx="730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716" extrusionOk="0">
                    <a:moveTo>
                      <a:pt x="48" y="1"/>
                    </a:moveTo>
                    <a:cubicBezTo>
                      <a:pt x="32" y="124"/>
                      <a:pt x="16" y="248"/>
                      <a:pt x="0" y="372"/>
                    </a:cubicBezTo>
                    <a:lnTo>
                      <a:pt x="2881" y="715"/>
                    </a:lnTo>
                    <a:cubicBezTo>
                      <a:pt x="2894" y="612"/>
                      <a:pt x="2907" y="509"/>
                      <a:pt x="2921" y="40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590;p38"/>
              <p:cNvSpPr/>
              <p:nvPr/>
            </p:nvSpPr>
            <p:spPr>
              <a:xfrm>
                <a:off x="1008550" y="718275"/>
                <a:ext cx="675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03" extrusionOk="0">
                    <a:moveTo>
                      <a:pt x="180" y="0"/>
                    </a:moveTo>
                    <a:cubicBezTo>
                      <a:pt x="120" y="109"/>
                      <a:pt x="59" y="217"/>
                      <a:pt x="1" y="326"/>
                    </a:cubicBezTo>
                    <a:lnTo>
                      <a:pt x="2550" y="1702"/>
                    </a:lnTo>
                    <a:cubicBezTo>
                      <a:pt x="2600" y="1609"/>
                      <a:pt x="2651" y="1518"/>
                      <a:pt x="2702" y="1425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591;p38"/>
              <p:cNvSpPr/>
              <p:nvPr/>
            </p:nvSpPr>
            <p:spPr>
              <a:xfrm>
                <a:off x="954925" y="932225"/>
                <a:ext cx="726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367" extrusionOk="0">
                    <a:moveTo>
                      <a:pt x="4" y="1"/>
                    </a:moveTo>
                    <a:cubicBezTo>
                      <a:pt x="2" y="95"/>
                      <a:pt x="0" y="189"/>
                      <a:pt x="0" y="282"/>
                    </a:cubicBezTo>
                    <a:lnTo>
                      <a:pt x="0" y="367"/>
                    </a:lnTo>
                    <a:lnTo>
                      <a:pt x="2903" y="367"/>
                    </a:lnTo>
                    <a:lnTo>
                      <a:pt x="2903" y="282"/>
                    </a:lnTo>
                    <a:cubicBezTo>
                      <a:pt x="2903" y="203"/>
                      <a:pt x="2905" y="125"/>
                      <a:pt x="2905" y="45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592;p38"/>
              <p:cNvSpPr/>
              <p:nvPr/>
            </p:nvSpPr>
            <p:spPr>
              <a:xfrm>
                <a:off x="1158275" y="558075"/>
                <a:ext cx="464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621" extrusionOk="0">
                    <a:moveTo>
                      <a:pt x="313" y="0"/>
                    </a:moveTo>
                    <a:cubicBezTo>
                      <a:pt x="208" y="68"/>
                      <a:pt x="104" y="134"/>
                      <a:pt x="1" y="202"/>
                    </a:cubicBezTo>
                    <a:lnTo>
                      <a:pt x="1590" y="2621"/>
                    </a:lnTo>
                    <a:cubicBezTo>
                      <a:pt x="1678" y="2563"/>
                      <a:pt x="1766" y="2507"/>
                      <a:pt x="1856" y="2450"/>
                    </a:cubicBez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93;p38"/>
              <p:cNvSpPr/>
              <p:nvPr/>
            </p:nvSpPr>
            <p:spPr>
              <a:xfrm>
                <a:off x="954925" y="1035275"/>
                <a:ext cx="725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94;p38"/>
              <p:cNvSpPr/>
              <p:nvPr/>
            </p:nvSpPr>
            <p:spPr>
              <a:xfrm>
                <a:off x="1206800" y="531300"/>
                <a:ext cx="390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763" extrusionOk="0">
                    <a:moveTo>
                      <a:pt x="335" y="1"/>
                    </a:moveTo>
                    <a:cubicBezTo>
                      <a:pt x="224" y="54"/>
                      <a:pt x="112" y="108"/>
                      <a:pt x="0" y="163"/>
                    </a:cubicBezTo>
                    <a:lnTo>
                      <a:pt x="1281" y="2762"/>
                    </a:lnTo>
                    <a:cubicBezTo>
                      <a:pt x="1374" y="2716"/>
                      <a:pt x="1468" y="2670"/>
                      <a:pt x="1562" y="2628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95;p38"/>
              <p:cNvSpPr/>
              <p:nvPr/>
            </p:nvSpPr>
            <p:spPr>
              <a:xfrm>
                <a:off x="1367800" y="490225"/>
                <a:ext cx="137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18" extrusionOk="0">
                    <a:moveTo>
                      <a:pt x="372" y="1"/>
                    </a:moveTo>
                    <a:cubicBezTo>
                      <a:pt x="248" y="8"/>
                      <a:pt x="125" y="16"/>
                      <a:pt x="1" y="26"/>
                    </a:cubicBezTo>
                    <a:lnTo>
                      <a:pt x="237" y="2918"/>
                    </a:lnTo>
                    <a:cubicBezTo>
                      <a:pt x="341" y="2910"/>
                      <a:pt x="446" y="2902"/>
                      <a:pt x="551" y="2896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96;p38"/>
              <p:cNvSpPr/>
              <p:nvPr/>
            </p:nvSpPr>
            <p:spPr>
              <a:xfrm>
                <a:off x="985100" y="768600"/>
                <a:ext cx="705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394" extrusionOk="0">
                    <a:moveTo>
                      <a:pt x="139" y="1"/>
                    </a:moveTo>
                    <a:cubicBezTo>
                      <a:pt x="92" y="116"/>
                      <a:pt x="46" y="233"/>
                      <a:pt x="0" y="348"/>
                    </a:cubicBezTo>
                    <a:lnTo>
                      <a:pt x="2704" y="1393"/>
                    </a:lnTo>
                    <a:cubicBezTo>
                      <a:pt x="2741" y="1296"/>
                      <a:pt x="2781" y="1199"/>
                      <a:pt x="2820" y="1102"/>
                    </a:cubicBez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97;p38"/>
              <p:cNvSpPr/>
              <p:nvPr/>
            </p:nvSpPr>
            <p:spPr>
              <a:xfrm>
                <a:off x="1258475" y="510875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354" y="1"/>
                    </a:moveTo>
                    <a:cubicBezTo>
                      <a:pt x="237" y="38"/>
                      <a:pt x="118" y="77"/>
                      <a:pt x="0" y="118"/>
                    </a:cubicBezTo>
                    <a:lnTo>
                      <a:pt x="945" y="2859"/>
                    </a:lnTo>
                    <a:cubicBezTo>
                      <a:pt x="1043" y="2826"/>
                      <a:pt x="1143" y="2792"/>
                      <a:pt x="1242" y="2761"/>
                    </a:cubicBez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598;p38"/>
              <p:cNvSpPr/>
              <p:nvPr/>
            </p:nvSpPr>
            <p:spPr>
              <a:xfrm>
                <a:off x="1113550" y="590675"/>
                <a:ext cx="5290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443" extrusionOk="0">
                    <a:moveTo>
                      <a:pt x="288" y="0"/>
                    </a:moveTo>
                    <a:cubicBezTo>
                      <a:pt x="191" y="79"/>
                      <a:pt x="96" y="158"/>
                      <a:pt x="0" y="240"/>
                    </a:cubicBezTo>
                    <a:lnTo>
                      <a:pt x="1877" y="2443"/>
                    </a:lnTo>
                    <a:cubicBezTo>
                      <a:pt x="1955" y="2376"/>
                      <a:pt x="2035" y="2309"/>
                      <a:pt x="2116" y="2244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599;p38"/>
              <p:cNvSpPr/>
              <p:nvPr/>
            </p:nvSpPr>
            <p:spPr>
              <a:xfrm>
                <a:off x="1038075" y="671325"/>
                <a:ext cx="636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982" extrusionOk="0">
                    <a:moveTo>
                      <a:pt x="222" y="1"/>
                    </a:moveTo>
                    <a:cubicBezTo>
                      <a:pt x="147" y="102"/>
                      <a:pt x="74" y="202"/>
                      <a:pt x="1" y="304"/>
                    </a:cubicBezTo>
                    <a:lnTo>
                      <a:pt x="2359" y="1981"/>
                    </a:lnTo>
                    <a:cubicBezTo>
                      <a:pt x="2420" y="1898"/>
                      <a:pt x="2482" y="1814"/>
                      <a:pt x="2544" y="1731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600;p38"/>
              <p:cNvSpPr/>
              <p:nvPr/>
            </p:nvSpPr>
            <p:spPr>
              <a:xfrm>
                <a:off x="1312450" y="497050"/>
                <a:ext cx="225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913" extrusionOk="0">
                    <a:moveTo>
                      <a:pt x="367" y="1"/>
                    </a:moveTo>
                    <a:cubicBezTo>
                      <a:pt x="244" y="25"/>
                      <a:pt x="121" y="48"/>
                      <a:pt x="0" y="74"/>
                    </a:cubicBezTo>
                    <a:lnTo>
                      <a:pt x="595" y="2913"/>
                    </a:lnTo>
                    <a:cubicBezTo>
                      <a:pt x="698" y="2892"/>
                      <a:pt x="800" y="2872"/>
                      <a:pt x="903" y="2853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601;p38"/>
              <p:cNvSpPr/>
              <p:nvPr/>
            </p:nvSpPr>
            <p:spPr>
              <a:xfrm>
                <a:off x="10732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55" y="1"/>
                    </a:moveTo>
                    <a:cubicBezTo>
                      <a:pt x="170" y="91"/>
                      <a:pt x="85" y="182"/>
                      <a:pt x="1" y="274"/>
                    </a:cubicBezTo>
                    <a:lnTo>
                      <a:pt x="2135" y="2229"/>
                    </a:lnTo>
                    <a:cubicBezTo>
                      <a:pt x="2205" y="2151"/>
                      <a:pt x="2277" y="2075"/>
                      <a:pt x="2349" y="1999"/>
                    </a:cubicBez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602;p38"/>
              <p:cNvSpPr/>
              <p:nvPr/>
            </p:nvSpPr>
            <p:spPr>
              <a:xfrm>
                <a:off x="1769200" y="821675"/>
                <a:ext cx="723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063" extrusionOk="0">
                    <a:moveTo>
                      <a:pt x="2801" y="1"/>
                    </a:moveTo>
                    <a:lnTo>
                      <a:pt x="0" y="758"/>
                    </a:lnTo>
                    <a:cubicBezTo>
                      <a:pt x="27" y="859"/>
                      <a:pt x="55" y="959"/>
                      <a:pt x="79" y="1062"/>
                    </a:cubicBezTo>
                    <a:lnTo>
                      <a:pt x="2894" y="362"/>
                    </a:lnTo>
                    <a:cubicBezTo>
                      <a:pt x="2866" y="240"/>
                      <a:pt x="2833" y="119"/>
                      <a:pt x="2801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603;p38"/>
              <p:cNvSpPr/>
              <p:nvPr/>
            </p:nvSpPr>
            <p:spPr>
              <a:xfrm>
                <a:off x="1782300" y="984050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0"/>
                    </a:moveTo>
                    <a:lnTo>
                      <a:pt x="0" y="343"/>
                    </a:lnTo>
                    <a:lnTo>
                      <a:pt x="2902" y="343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604;p38"/>
              <p:cNvSpPr/>
              <p:nvPr/>
            </p:nvSpPr>
            <p:spPr>
              <a:xfrm>
                <a:off x="1778575" y="876450"/>
                <a:ext cx="73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16" extrusionOk="0">
                    <a:moveTo>
                      <a:pt x="2875" y="1"/>
                    </a:moveTo>
                    <a:lnTo>
                      <a:pt x="1" y="406"/>
                    </a:lnTo>
                    <a:cubicBezTo>
                      <a:pt x="15" y="509"/>
                      <a:pt x="29" y="612"/>
                      <a:pt x="41" y="715"/>
                    </a:cubicBezTo>
                    <a:lnTo>
                      <a:pt x="2922" y="372"/>
                    </a:lnTo>
                    <a:cubicBezTo>
                      <a:pt x="2909" y="248"/>
                      <a:pt x="2891" y="124"/>
                      <a:pt x="287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605;p38"/>
              <p:cNvSpPr/>
              <p:nvPr/>
            </p:nvSpPr>
            <p:spPr>
              <a:xfrm>
                <a:off x="1733675" y="718275"/>
                <a:ext cx="676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703" extrusionOk="0">
                    <a:moveTo>
                      <a:pt x="2523" y="0"/>
                    </a:moveTo>
                    <a:lnTo>
                      <a:pt x="0" y="1426"/>
                    </a:lnTo>
                    <a:cubicBezTo>
                      <a:pt x="52" y="1519"/>
                      <a:pt x="103" y="1609"/>
                      <a:pt x="153" y="1702"/>
                    </a:cubicBezTo>
                    <a:lnTo>
                      <a:pt x="2704" y="327"/>
                    </a:lnTo>
                    <a:cubicBezTo>
                      <a:pt x="2644" y="217"/>
                      <a:pt x="2583" y="109"/>
                      <a:pt x="252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606;p38"/>
              <p:cNvSpPr/>
              <p:nvPr/>
            </p:nvSpPr>
            <p:spPr>
              <a:xfrm>
                <a:off x="1782200" y="932225"/>
                <a:ext cx="726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67" extrusionOk="0">
                    <a:moveTo>
                      <a:pt x="2903" y="1"/>
                    </a:moveTo>
                    <a:lnTo>
                      <a:pt x="0" y="45"/>
                    </a:lnTo>
                    <a:cubicBezTo>
                      <a:pt x="1" y="125"/>
                      <a:pt x="4" y="203"/>
                      <a:pt x="4" y="282"/>
                    </a:cubicBezTo>
                    <a:lnTo>
                      <a:pt x="4" y="367"/>
                    </a:lnTo>
                    <a:lnTo>
                      <a:pt x="2906" y="367"/>
                    </a:lnTo>
                    <a:lnTo>
                      <a:pt x="2906" y="282"/>
                    </a:lnTo>
                    <a:cubicBezTo>
                      <a:pt x="2906" y="189"/>
                      <a:pt x="2904" y="95"/>
                      <a:pt x="2903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607;p38"/>
              <p:cNvSpPr/>
              <p:nvPr/>
            </p:nvSpPr>
            <p:spPr>
              <a:xfrm>
                <a:off x="1605125" y="558075"/>
                <a:ext cx="463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22" extrusionOk="0">
                    <a:moveTo>
                      <a:pt x="1543" y="0"/>
                    </a:moveTo>
                    <a:lnTo>
                      <a:pt x="1" y="2451"/>
                    </a:lnTo>
                    <a:cubicBezTo>
                      <a:pt x="90" y="2508"/>
                      <a:pt x="177" y="2564"/>
                      <a:pt x="263" y="2622"/>
                    </a:cubicBezTo>
                    <a:lnTo>
                      <a:pt x="1855" y="203"/>
                    </a:lnTo>
                    <a:cubicBezTo>
                      <a:pt x="1751" y="134"/>
                      <a:pt x="1647" y="68"/>
                      <a:pt x="1543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608;p38"/>
              <p:cNvSpPr/>
              <p:nvPr/>
            </p:nvSpPr>
            <p:spPr>
              <a:xfrm>
                <a:off x="1782300" y="1035275"/>
                <a:ext cx="725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43" extrusionOk="0">
                    <a:moveTo>
                      <a:pt x="0" y="1"/>
                    </a:moveTo>
                    <a:lnTo>
                      <a:pt x="0" y="342"/>
                    </a:lnTo>
                    <a:lnTo>
                      <a:pt x="2902" y="342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609;p38"/>
              <p:cNvSpPr/>
              <p:nvPr/>
            </p:nvSpPr>
            <p:spPr>
              <a:xfrm>
                <a:off x="1563925" y="531300"/>
                <a:ext cx="390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763" extrusionOk="0">
                    <a:moveTo>
                      <a:pt x="1226" y="1"/>
                    </a:moveTo>
                    <a:lnTo>
                      <a:pt x="1" y="2628"/>
                    </a:lnTo>
                    <a:cubicBezTo>
                      <a:pt x="94" y="2671"/>
                      <a:pt x="189" y="2717"/>
                      <a:pt x="282" y="2762"/>
                    </a:cubicBezTo>
                    <a:lnTo>
                      <a:pt x="1562" y="163"/>
                    </a:lnTo>
                    <a:cubicBezTo>
                      <a:pt x="1451" y="107"/>
                      <a:pt x="1340" y="54"/>
                      <a:pt x="1226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610;p38"/>
              <p:cNvSpPr/>
              <p:nvPr/>
            </p:nvSpPr>
            <p:spPr>
              <a:xfrm>
                <a:off x="1428225" y="490225"/>
                <a:ext cx="137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918" extrusionOk="0">
                    <a:moveTo>
                      <a:pt x="178" y="1"/>
                    </a:moveTo>
                    <a:lnTo>
                      <a:pt x="1" y="2896"/>
                    </a:lnTo>
                    <a:cubicBezTo>
                      <a:pt x="105" y="2902"/>
                      <a:pt x="209" y="2910"/>
                      <a:pt x="313" y="2918"/>
                    </a:cubicBezTo>
                    <a:lnTo>
                      <a:pt x="550" y="26"/>
                    </a:lnTo>
                    <a:cubicBezTo>
                      <a:pt x="426" y="16"/>
                      <a:pt x="302" y="7"/>
                      <a:pt x="178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611;p38"/>
              <p:cNvSpPr/>
              <p:nvPr/>
            </p:nvSpPr>
            <p:spPr>
              <a:xfrm>
                <a:off x="1754200" y="768625"/>
                <a:ext cx="704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94" extrusionOk="0">
                    <a:moveTo>
                      <a:pt x="2680" y="1"/>
                    </a:moveTo>
                    <a:lnTo>
                      <a:pt x="0" y="1104"/>
                    </a:lnTo>
                    <a:cubicBezTo>
                      <a:pt x="39" y="1199"/>
                      <a:pt x="77" y="1296"/>
                      <a:pt x="116" y="1393"/>
                    </a:cubicBezTo>
                    <a:lnTo>
                      <a:pt x="2818" y="348"/>
                    </a:lnTo>
                    <a:cubicBezTo>
                      <a:pt x="2775" y="232"/>
                      <a:pt x="2728" y="115"/>
                      <a:pt x="2680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612;p38"/>
              <p:cNvSpPr/>
              <p:nvPr/>
            </p:nvSpPr>
            <p:spPr>
              <a:xfrm>
                <a:off x="1520250" y="510850"/>
                <a:ext cx="310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60" extrusionOk="0">
                    <a:moveTo>
                      <a:pt x="887" y="1"/>
                    </a:moveTo>
                    <a:lnTo>
                      <a:pt x="0" y="2761"/>
                    </a:lnTo>
                    <a:cubicBezTo>
                      <a:pt x="99" y="2793"/>
                      <a:pt x="199" y="2825"/>
                      <a:pt x="297" y="2859"/>
                    </a:cubicBezTo>
                    <a:lnTo>
                      <a:pt x="1242" y="117"/>
                    </a:lnTo>
                    <a:cubicBezTo>
                      <a:pt x="1124" y="78"/>
                      <a:pt x="1006" y="38"/>
                      <a:pt x="887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613;p38"/>
              <p:cNvSpPr/>
              <p:nvPr/>
            </p:nvSpPr>
            <p:spPr>
              <a:xfrm>
                <a:off x="1643325" y="590675"/>
                <a:ext cx="529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443" extrusionOk="0">
                    <a:moveTo>
                      <a:pt x="1828" y="0"/>
                    </a:moveTo>
                    <a:lnTo>
                      <a:pt x="1" y="2244"/>
                    </a:lnTo>
                    <a:cubicBezTo>
                      <a:pt x="82" y="2309"/>
                      <a:pt x="162" y="2376"/>
                      <a:pt x="240" y="2443"/>
                    </a:cubicBezTo>
                    <a:lnTo>
                      <a:pt x="2116" y="240"/>
                    </a:lnTo>
                    <a:cubicBezTo>
                      <a:pt x="2021" y="158"/>
                      <a:pt x="1925" y="79"/>
                      <a:pt x="1828" y="0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614;p38"/>
              <p:cNvSpPr/>
              <p:nvPr/>
            </p:nvSpPr>
            <p:spPr>
              <a:xfrm>
                <a:off x="1708100" y="671325"/>
                <a:ext cx="636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982" extrusionOk="0">
                    <a:moveTo>
                      <a:pt x="2324" y="1"/>
                    </a:moveTo>
                    <a:lnTo>
                      <a:pt x="1" y="1731"/>
                    </a:lnTo>
                    <a:cubicBezTo>
                      <a:pt x="64" y="1813"/>
                      <a:pt x="125" y="1897"/>
                      <a:pt x="185" y="1981"/>
                    </a:cubicBezTo>
                    <a:lnTo>
                      <a:pt x="2546" y="304"/>
                    </a:lnTo>
                    <a:cubicBezTo>
                      <a:pt x="2471" y="202"/>
                      <a:pt x="2398" y="102"/>
                      <a:pt x="232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615;p38"/>
              <p:cNvSpPr/>
              <p:nvPr/>
            </p:nvSpPr>
            <p:spPr>
              <a:xfrm>
                <a:off x="1474800" y="497100"/>
                <a:ext cx="225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913" extrusionOk="0">
                    <a:moveTo>
                      <a:pt x="534" y="1"/>
                    </a:moveTo>
                    <a:lnTo>
                      <a:pt x="1" y="2852"/>
                    </a:lnTo>
                    <a:cubicBezTo>
                      <a:pt x="104" y="2872"/>
                      <a:pt x="205" y="2892"/>
                      <a:pt x="306" y="2913"/>
                    </a:cubicBezTo>
                    <a:lnTo>
                      <a:pt x="901" y="73"/>
                    </a:lnTo>
                    <a:cubicBezTo>
                      <a:pt x="779" y="47"/>
                      <a:pt x="657" y="25"/>
                      <a:pt x="534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616;p38"/>
              <p:cNvSpPr/>
              <p:nvPr/>
            </p:nvSpPr>
            <p:spPr>
              <a:xfrm>
                <a:off x="1677775" y="628625"/>
                <a:ext cx="587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9" extrusionOk="0">
                    <a:moveTo>
                      <a:pt x="2095" y="1"/>
                    </a:moveTo>
                    <a:lnTo>
                      <a:pt x="1" y="2000"/>
                    </a:lnTo>
                    <a:cubicBezTo>
                      <a:pt x="74" y="2075"/>
                      <a:pt x="145" y="2151"/>
                      <a:pt x="215" y="2229"/>
                    </a:cubicBezTo>
                    <a:lnTo>
                      <a:pt x="2348" y="274"/>
                    </a:lnTo>
                    <a:cubicBezTo>
                      <a:pt x="2265" y="182"/>
                      <a:pt x="2179" y="91"/>
                      <a:pt x="2095" y="1"/>
                    </a:cubicBezTo>
                    <a:close/>
                  </a:path>
                </a:pathLst>
              </a:custGeom>
              <a:solidFill>
                <a:srgbClr val="7449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617;p38"/>
              <p:cNvSpPr/>
              <p:nvPr/>
            </p:nvSpPr>
            <p:spPr>
              <a:xfrm>
                <a:off x="48932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618;p38"/>
              <p:cNvSpPr/>
              <p:nvPr/>
            </p:nvSpPr>
            <p:spPr>
              <a:xfrm>
                <a:off x="47527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619;p38"/>
              <p:cNvSpPr/>
              <p:nvPr/>
            </p:nvSpPr>
            <p:spPr>
              <a:xfrm>
                <a:off x="48932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620;p38"/>
              <p:cNvSpPr/>
              <p:nvPr/>
            </p:nvSpPr>
            <p:spPr>
              <a:xfrm>
                <a:off x="48932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621;p38"/>
              <p:cNvSpPr/>
              <p:nvPr/>
            </p:nvSpPr>
            <p:spPr>
              <a:xfrm>
                <a:off x="48932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622;p38"/>
              <p:cNvSpPr/>
              <p:nvPr/>
            </p:nvSpPr>
            <p:spPr>
              <a:xfrm>
                <a:off x="48932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623;p38"/>
              <p:cNvSpPr/>
              <p:nvPr/>
            </p:nvSpPr>
            <p:spPr>
              <a:xfrm>
                <a:off x="48932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624;p38"/>
              <p:cNvSpPr/>
              <p:nvPr/>
            </p:nvSpPr>
            <p:spPr>
              <a:xfrm>
                <a:off x="48932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625;p38"/>
              <p:cNvSpPr/>
              <p:nvPr/>
            </p:nvSpPr>
            <p:spPr>
              <a:xfrm>
                <a:off x="48932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626;p38"/>
              <p:cNvSpPr/>
              <p:nvPr/>
            </p:nvSpPr>
            <p:spPr>
              <a:xfrm>
                <a:off x="48932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627;p38"/>
              <p:cNvSpPr/>
              <p:nvPr/>
            </p:nvSpPr>
            <p:spPr>
              <a:xfrm>
                <a:off x="48932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628;p38"/>
              <p:cNvSpPr/>
              <p:nvPr/>
            </p:nvSpPr>
            <p:spPr>
              <a:xfrm>
                <a:off x="48932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629;p38"/>
              <p:cNvSpPr/>
              <p:nvPr/>
            </p:nvSpPr>
            <p:spPr>
              <a:xfrm>
                <a:off x="48932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630;p38"/>
              <p:cNvSpPr/>
              <p:nvPr/>
            </p:nvSpPr>
            <p:spPr>
              <a:xfrm>
                <a:off x="48932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631;p38"/>
              <p:cNvSpPr/>
              <p:nvPr/>
            </p:nvSpPr>
            <p:spPr>
              <a:xfrm>
                <a:off x="48932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632;p38"/>
              <p:cNvSpPr/>
              <p:nvPr/>
            </p:nvSpPr>
            <p:spPr>
              <a:xfrm>
                <a:off x="47527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633;p38"/>
              <p:cNvSpPr/>
              <p:nvPr/>
            </p:nvSpPr>
            <p:spPr>
              <a:xfrm>
                <a:off x="2259275" y="533475"/>
                <a:ext cx="61200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302" extrusionOk="0">
                    <a:moveTo>
                      <a:pt x="0" y="0"/>
                    </a:moveTo>
                    <a:lnTo>
                      <a:pt x="0" y="22302"/>
                    </a:lnTo>
                    <a:lnTo>
                      <a:pt x="2447" y="2230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F5AD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634;p38"/>
              <p:cNvSpPr/>
              <p:nvPr/>
            </p:nvSpPr>
            <p:spPr>
              <a:xfrm>
                <a:off x="2245225" y="500175"/>
                <a:ext cx="89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1333" extrusionOk="0">
                    <a:moveTo>
                      <a:pt x="1786" y="1"/>
                    </a:moveTo>
                    <a:lnTo>
                      <a:pt x="0" y="765"/>
                    </a:lnTo>
                    <a:lnTo>
                      <a:pt x="0" y="1332"/>
                    </a:lnTo>
                    <a:lnTo>
                      <a:pt x="3571" y="1332"/>
                    </a:lnTo>
                    <a:lnTo>
                      <a:pt x="3571" y="765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635;p38"/>
              <p:cNvSpPr/>
              <p:nvPr/>
            </p:nvSpPr>
            <p:spPr>
              <a:xfrm>
                <a:off x="2259275" y="5671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636;p38"/>
              <p:cNvSpPr/>
              <p:nvPr/>
            </p:nvSpPr>
            <p:spPr>
              <a:xfrm>
                <a:off x="2259275" y="60905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637;p38"/>
              <p:cNvSpPr/>
              <p:nvPr/>
            </p:nvSpPr>
            <p:spPr>
              <a:xfrm>
                <a:off x="2259275" y="6510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638;p38"/>
              <p:cNvSpPr/>
              <p:nvPr/>
            </p:nvSpPr>
            <p:spPr>
              <a:xfrm>
                <a:off x="2259275" y="6929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639;p38"/>
              <p:cNvSpPr/>
              <p:nvPr/>
            </p:nvSpPr>
            <p:spPr>
              <a:xfrm>
                <a:off x="2259275" y="7349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640;p38"/>
              <p:cNvSpPr/>
              <p:nvPr/>
            </p:nvSpPr>
            <p:spPr>
              <a:xfrm>
                <a:off x="2259275" y="776875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641;p38"/>
              <p:cNvSpPr/>
              <p:nvPr/>
            </p:nvSpPr>
            <p:spPr>
              <a:xfrm>
                <a:off x="2259275" y="8188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642;p38"/>
              <p:cNvSpPr/>
              <p:nvPr/>
            </p:nvSpPr>
            <p:spPr>
              <a:xfrm>
                <a:off x="2259275" y="86075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643;p38"/>
              <p:cNvSpPr/>
              <p:nvPr/>
            </p:nvSpPr>
            <p:spPr>
              <a:xfrm>
                <a:off x="2259275" y="90272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644;p38"/>
              <p:cNvSpPr/>
              <p:nvPr/>
            </p:nvSpPr>
            <p:spPr>
              <a:xfrm>
                <a:off x="2259275" y="944650"/>
                <a:ext cx="61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2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645;p38"/>
              <p:cNvSpPr/>
              <p:nvPr/>
            </p:nvSpPr>
            <p:spPr>
              <a:xfrm>
                <a:off x="2259275" y="986600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0"/>
                    </a:moveTo>
                    <a:lnTo>
                      <a:pt x="0" y="170"/>
                    </a:lnTo>
                    <a:lnTo>
                      <a:pt x="2447" y="170"/>
                    </a:lnTo>
                    <a:lnTo>
                      <a:pt x="2447" y="0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646;p38"/>
              <p:cNvSpPr/>
              <p:nvPr/>
            </p:nvSpPr>
            <p:spPr>
              <a:xfrm>
                <a:off x="2259275" y="1028575"/>
                <a:ext cx="612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1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2447" y="171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647;p38"/>
              <p:cNvSpPr/>
              <p:nvPr/>
            </p:nvSpPr>
            <p:spPr>
              <a:xfrm>
                <a:off x="2259275" y="1070500"/>
                <a:ext cx="61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73" extrusionOk="0">
                    <a:moveTo>
                      <a:pt x="0" y="1"/>
                    </a:moveTo>
                    <a:lnTo>
                      <a:pt x="0" y="172"/>
                    </a:lnTo>
                    <a:lnTo>
                      <a:pt x="2447" y="172"/>
                    </a:lnTo>
                    <a:lnTo>
                      <a:pt x="2447" y="1"/>
                    </a:lnTo>
                    <a:close/>
                  </a:path>
                </a:pathLst>
              </a:custGeom>
              <a:solidFill>
                <a:srgbClr val="E592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648;p38"/>
              <p:cNvSpPr/>
              <p:nvPr/>
            </p:nvSpPr>
            <p:spPr>
              <a:xfrm>
                <a:off x="2245225" y="519300"/>
                <a:ext cx="893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3571" y="567"/>
                    </a:lnTo>
                    <a:lnTo>
                      <a:pt x="3571" y="0"/>
                    </a:lnTo>
                    <a:close/>
                  </a:path>
                </a:pathLst>
              </a:custGeom>
              <a:solidFill>
                <a:srgbClr val="8F4C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649;p38"/>
            <p:cNvGrpSpPr/>
            <p:nvPr/>
          </p:nvGrpSpPr>
          <p:grpSpPr>
            <a:xfrm>
              <a:off x="2540996" y="4299312"/>
              <a:ext cx="1817862" cy="363877"/>
              <a:chOff x="303900" y="1448375"/>
              <a:chExt cx="882800" cy="176725"/>
            </a:xfrm>
          </p:grpSpPr>
          <p:grpSp>
            <p:nvGrpSpPr>
              <p:cNvPr id="102" name="Google Shape;650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65" name="Google Shape;651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652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653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654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105" name="Google Shape;655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136" name="Google Shape;656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657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658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659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660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661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662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663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664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65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666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67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668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69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670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71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672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3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674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5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676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7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678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9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680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81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682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83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684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685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107" name="Google Shape;686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687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88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689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90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691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692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693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694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695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696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697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698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699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700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701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702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703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704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705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706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707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708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709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710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711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712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713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714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" name="Google Shape;715;p38"/>
            <p:cNvGrpSpPr/>
            <p:nvPr/>
          </p:nvGrpSpPr>
          <p:grpSpPr>
            <a:xfrm>
              <a:off x="4782625" y="4299312"/>
              <a:ext cx="1817862" cy="363877"/>
              <a:chOff x="303900" y="1448375"/>
              <a:chExt cx="882800" cy="176725"/>
            </a:xfrm>
          </p:grpSpPr>
          <p:grpSp>
            <p:nvGrpSpPr>
              <p:cNvPr id="37" name="Google Shape;716;p38"/>
              <p:cNvGrpSpPr/>
              <p:nvPr/>
            </p:nvGrpSpPr>
            <p:grpSpPr>
              <a:xfrm>
                <a:off x="399125" y="1448375"/>
                <a:ext cx="742525" cy="151400"/>
                <a:chOff x="399125" y="1276500"/>
                <a:chExt cx="742525" cy="151400"/>
              </a:xfrm>
            </p:grpSpPr>
            <p:sp>
              <p:nvSpPr>
                <p:cNvPr id="100" name="Google Shape;717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A8A53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718;p38"/>
                <p:cNvSpPr/>
                <p:nvPr/>
              </p:nvSpPr>
              <p:spPr>
                <a:xfrm>
                  <a:off x="399125" y="1276500"/>
                  <a:ext cx="7425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1" h="6056" extrusionOk="0">
                      <a:moveTo>
                        <a:pt x="19547" y="1"/>
                      </a:moveTo>
                      <a:cubicBezTo>
                        <a:pt x="19463" y="1"/>
                        <a:pt x="19377" y="24"/>
                        <a:pt x="19299" y="73"/>
                      </a:cubicBezTo>
                      <a:cubicBezTo>
                        <a:pt x="19162" y="162"/>
                        <a:pt x="19033" y="288"/>
                        <a:pt x="19016" y="456"/>
                      </a:cubicBezTo>
                      <a:lnTo>
                        <a:pt x="19016" y="456"/>
                      </a:lnTo>
                      <a:cubicBezTo>
                        <a:pt x="19012" y="453"/>
                        <a:pt x="19010" y="450"/>
                        <a:pt x="19009" y="450"/>
                      </a:cubicBezTo>
                      <a:lnTo>
                        <a:pt x="19009" y="450"/>
                      </a:lnTo>
                      <a:cubicBezTo>
                        <a:pt x="19007" y="450"/>
                        <a:pt x="19009" y="456"/>
                        <a:pt x="19015" y="467"/>
                      </a:cubicBezTo>
                      <a:cubicBezTo>
                        <a:pt x="19015" y="464"/>
                        <a:pt x="19015" y="460"/>
                        <a:pt x="19016" y="456"/>
                      </a:cubicBezTo>
                      <a:lnTo>
                        <a:pt x="19016" y="456"/>
                      </a:lnTo>
                      <a:cubicBezTo>
                        <a:pt x="19048" y="493"/>
                        <a:pt x="19178" y="691"/>
                        <a:pt x="19165" y="691"/>
                      </a:cubicBezTo>
                      <a:cubicBezTo>
                        <a:pt x="19163" y="691"/>
                        <a:pt x="19157" y="687"/>
                        <a:pt x="19148" y="677"/>
                      </a:cubicBezTo>
                      <a:cubicBezTo>
                        <a:pt x="18990" y="507"/>
                        <a:pt x="18748" y="355"/>
                        <a:pt x="18413" y="279"/>
                      </a:cubicBezTo>
                      <a:cubicBezTo>
                        <a:pt x="18264" y="245"/>
                        <a:pt x="18108" y="229"/>
                        <a:pt x="17952" y="229"/>
                      </a:cubicBezTo>
                      <a:cubicBezTo>
                        <a:pt x="17702" y="229"/>
                        <a:pt x="17453" y="270"/>
                        <a:pt x="17232" y="339"/>
                      </a:cubicBezTo>
                      <a:cubicBezTo>
                        <a:pt x="16540" y="558"/>
                        <a:pt x="16308" y="958"/>
                        <a:pt x="16203" y="1360"/>
                      </a:cubicBezTo>
                      <a:cubicBezTo>
                        <a:pt x="16195" y="1354"/>
                        <a:pt x="16189" y="1350"/>
                        <a:pt x="16182" y="1345"/>
                      </a:cubicBezTo>
                      <a:cubicBezTo>
                        <a:pt x="16042" y="1266"/>
                        <a:pt x="15861" y="1226"/>
                        <a:pt x="15672" y="1226"/>
                      </a:cubicBezTo>
                      <a:cubicBezTo>
                        <a:pt x="15580" y="1226"/>
                        <a:pt x="15486" y="1235"/>
                        <a:pt x="15393" y="1254"/>
                      </a:cubicBezTo>
                      <a:cubicBezTo>
                        <a:pt x="15071" y="1321"/>
                        <a:pt x="14839" y="1470"/>
                        <a:pt x="14646" y="1614"/>
                      </a:cubicBezTo>
                      <a:cubicBezTo>
                        <a:pt x="14535" y="1697"/>
                        <a:pt x="14431" y="1784"/>
                        <a:pt x="14348" y="1873"/>
                      </a:cubicBezTo>
                      <a:cubicBezTo>
                        <a:pt x="14294" y="1670"/>
                        <a:pt x="14107" y="1476"/>
                        <a:pt x="13833" y="1325"/>
                      </a:cubicBezTo>
                      <a:cubicBezTo>
                        <a:pt x="13459" y="1115"/>
                        <a:pt x="12945" y="999"/>
                        <a:pt x="12402" y="999"/>
                      </a:cubicBezTo>
                      <a:cubicBezTo>
                        <a:pt x="11835" y="1000"/>
                        <a:pt x="11286" y="1118"/>
                        <a:pt x="10844" y="1303"/>
                      </a:cubicBezTo>
                      <a:cubicBezTo>
                        <a:pt x="9994" y="1656"/>
                        <a:pt x="9649" y="2219"/>
                        <a:pt x="9614" y="2776"/>
                      </a:cubicBezTo>
                      <a:cubicBezTo>
                        <a:pt x="9406" y="2595"/>
                        <a:pt x="9032" y="2467"/>
                        <a:pt x="8628" y="2467"/>
                      </a:cubicBezTo>
                      <a:cubicBezTo>
                        <a:pt x="8593" y="2467"/>
                        <a:pt x="8558" y="2468"/>
                        <a:pt x="8523" y="2470"/>
                      </a:cubicBezTo>
                      <a:cubicBezTo>
                        <a:pt x="8107" y="2492"/>
                        <a:pt x="7765" y="2646"/>
                        <a:pt x="7600" y="2842"/>
                      </a:cubicBezTo>
                      <a:cubicBezTo>
                        <a:pt x="7528" y="2729"/>
                        <a:pt x="7409" y="2625"/>
                        <a:pt x="7251" y="2537"/>
                      </a:cubicBezTo>
                      <a:cubicBezTo>
                        <a:pt x="6936" y="2358"/>
                        <a:pt x="6514" y="2274"/>
                        <a:pt x="6086" y="2274"/>
                      </a:cubicBezTo>
                      <a:cubicBezTo>
                        <a:pt x="5702" y="2274"/>
                        <a:pt x="5313" y="2341"/>
                        <a:pt x="4990" y="2466"/>
                      </a:cubicBezTo>
                      <a:cubicBezTo>
                        <a:pt x="4415" y="2690"/>
                        <a:pt x="4145" y="3053"/>
                        <a:pt x="4155" y="3420"/>
                      </a:cubicBezTo>
                      <a:cubicBezTo>
                        <a:pt x="4134" y="3400"/>
                        <a:pt x="4114" y="3381"/>
                        <a:pt x="4093" y="3362"/>
                      </a:cubicBezTo>
                      <a:cubicBezTo>
                        <a:pt x="3833" y="3141"/>
                        <a:pt x="3443" y="2965"/>
                        <a:pt x="2958" y="2905"/>
                      </a:cubicBezTo>
                      <a:cubicBezTo>
                        <a:pt x="2851" y="2892"/>
                        <a:pt x="2745" y="2886"/>
                        <a:pt x="2641" y="2886"/>
                      </a:cubicBezTo>
                      <a:cubicBezTo>
                        <a:pt x="2276" y="2886"/>
                        <a:pt x="1933" y="2962"/>
                        <a:pt x="1658" y="3101"/>
                      </a:cubicBezTo>
                      <a:cubicBezTo>
                        <a:pt x="1288" y="3289"/>
                        <a:pt x="1045" y="3547"/>
                        <a:pt x="833" y="3790"/>
                      </a:cubicBezTo>
                      <a:cubicBezTo>
                        <a:pt x="593" y="4064"/>
                        <a:pt x="405" y="4349"/>
                        <a:pt x="257" y="4641"/>
                      </a:cubicBezTo>
                      <a:cubicBezTo>
                        <a:pt x="247" y="4658"/>
                        <a:pt x="9" y="6038"/>
                        <a:pt x="1" y="6055"/>
                      </a:cubicBezTo>
                      <a:lnTo>
                        <a:pt x="19658" y="4695"/>
                      </a:lnTo>
                      <a:lnTo>
                        <a:pt x="29700" y="6054"/>
                      </a:lnTo>
                      <a:cubicBezTo>
                        <a:pt x="29696" y="6035"/>
                        <a:pt x="29573" y="4657"/>
                        <a:pt x="29570" y="4640"/>
                      </a:cubicBezTo>
                      <a:cubicBezTo>
                        <a:pt x="29494" y="4348"/>
                        <a:pt x="29397" y="4061"/>
                        <a:pt x="29274" y="3789"/>
                      </a:cubicBezTo>
                      <a:cubicBezTo>
                        <a:pt x="29166" y="3545"/>
                        <a:pt x="29041" y="3286"/>
                        <a:pt x="28853" y="3100"/>
                      </a:cubicBezTo>
                      <a:cubicBezTo>
                        <a:pt x="28713" y="2960"/>
                        <a:pt x="28538" y="2885"/>
                        <a:pt x="28352" y="2885"/>
                      </a:cubicBezTo>
                      <a:cubicBezTo>
                        <a:pt x="28298" y="2885"/>
                        <a:pt x="28244" y="2891"/>
                        <a:pt x="28189" y="2904"/>
                      </a:cubicBezTo>
                      <a:cubicBezTo>
                        <a:pt x="27941" y="2962"/>
                        <a:pt x="27741" y="3140"/>
                        <a:pt x="27608" y="3361"/>
                      </a:cubicBezTo>
                      <a:cubicBezTo>
                        <a:pt x="27597" y="3379"/>
                        <a:pt x="27587" y="3399"/>
                        <a:pt x="27576" y="3419"/>
                      </a:cubicBezTo>
                      <a:cubicBezTo>
                        <a:pt x="27581" y="3052"/>
                        <a:pt x="27443" y="2687"/>
                        <a:pt x="27149" y="2465"/>
                      </a:cubicBezTo>
                      <a:cubicBezTo>
                        <a:pt x="26984" y="2341"/>
                        <a:pt x="26785" y="2274"/>
                        <a:pt x="26589" y="2274"/>
                      </a:cubicBezTo>
                      <a:cubicBezTo>
                        <a:pt x="26370" y="2274"/>
                        <a:pt x="26154" y="2357"/>
                        <a:pt x="25993" y="2536"/>
                      </a:cubicBezTo>
                      <a:cubicBezTo>
                        <a:pt x="25913" y="2624"/>
                        <a:pt x="25853" y="2728"/>
                        <a:pt x="25815" y="2841"/>
                      </a:cubicBezTo>
                      <a:cubicBezTo>
                        <a:pt x="25730" y="2645"/>
                        <a:pt x="25554" y="2492"/>
                        <a:pt x="25343" y="2468"/>
                      </a:cubicBezTo>
                      <a:cubicBezTo>
                        <a:pt x="25324" y="2466"/>
                        <a:pt x="25306" y="2465"/>
                        <a:pt x="25287" y="2465"/>
                      </a:cubicBezTo>
                      <a:cubicBezTo>
                        <a:pt x="25081" y="2465"/>
                        <a:pt x="24891" y="2594"/>
                        <a:pt x="24785" y="2775"/>
                      </a:cubicBezTo>
                      <a:cubicBezTo>
                        <a:pt x="24766" y="2218"/>
                        <a:pt x="24591" y="1655"/>
                        <a:pt x="24156" y="1301"/>
                      </a:cubicBezTo>
                      <a:cubicBezTo>
                        <a:pt x="23930" y="1117"/>
                        <a:pt x="23649" y="999"/>
                        <a:pt x="23360" y="997"/>
                      </a:cubicBezTo>
                      <a:cubicBezTo>
                        <a:pt x="23082" y="997"/>
                        <a:pt x="22820" y="1114"/>
                        <a:pt x="22628" y="1323"/>
                      </a:cubicBezTo>
                      <a:cubicBezTo>
                        <a:pt x="22487" y="1475"/>
                        <a:pt x="22392" y="1669"/>
                        <a:pt x="22365" y="1872"/>
                      </a:cubicBezTo>
                      <a:cubicBezTo>
                        <a:pt x="22322" y="1783"/>
                        <a:pt x="22269" y="1696"/>
                        <a:pt x="22212" y="1613"/>
                      </a:cubicBezTo>
                      <a:cubicBezTo>
                        <a:pt x="22113" y="1468"/>
                        <a:pt x="21995" y="1320"/>
                        <a:pt x="21831" y="1253"/>
                      </a:cubicBezTo>
                      <a:cubicBezTo>
                        <a:pt x="21783" y="1234"/>
                        <a:pt x="21734" y="1224"/>
                        <a:pt x="21686" y="1224"/>
                      </a:cubicBezTo>
                      <a:cubicBezTo>
                        <a:pt x="21590" y="1224"/>
                        <a:pt x="21499" y="1264"/>
                        <a:pt x="21427" y="1344"/>
                      </a:cubicBezTo>
                      <a:cubicBezTo>
                        <a:pt x="21423" y="1347"/>
                        <a:pt x="21419" y="1352"/>
                        <a:pt x="21417" y="1358"/>
                      </a:cubicBezTo>
                      <a:cubicBezTo>
                        <a:pt x="21362" y="957"/>
                        <a:pt x="21244" y="557"/>
                        <a:pt x="20891" y="338"/>
                      </a:cubicBezTo>
                      <a:cubicBezTo>
                        <a:pt x="20778" y="268"/>
                        <a:pt x="20650" y="228"/>
                        <a:pt x="20523" y="228"/>
                      </a:cubicBezTo>
                      <a:cubicBezTo>
                        <a:pt x="20443" y="228"/>
                        <a:pt x="20364" y="244"/>
                        <a:pt x="20288" y="278"/>
                      </a:cubicBezTo>
                      <a:cubicBezTo>
                        <a:pt x="20115" y="354"/>
                        <a:pt x="19992" y="505"/>
                        <a:pt x="19912" y="676"/>
                      </a:cubicBezTo>
                      <a:cubicBezTo>
                        <a:pt x="19908" y="685"/>
                        <a:pt x="19905" y="689"/>
                        <a:pt x="19904" y="689"/>
                      </a:cubicBezTo>
                      <a:cubicBezTo>
                        <a:pt x="19897" y="689"/>
                        <a:pt x="19979" y="454"/>
                        <a:pt x="19996" y="420"/>
                      </a:cubicBezTo>
                      <a:lnTo>
                        <a:pt x="19996" y="420"/>
                      </a:lnTo>
                      <a:cubicBezTo>
                        <a:pt x="19997" y="424"/>
                        <a:pt x="19997" y="427"/>
                        <a:pt x="19997" y="431"/>
                      </a:cubicBezTo>
                      <a:cubicBezTo>
                        <a:pt x="19999" y="420"/>
                        <a:pt x="20000" y="416"/>
                        <a:pt x="19999" y="416"/>
                      </a:cubicBezTo>
                      <a:lnTo>
                        <a:pt x="19999" y="416"/>
                      </a:lnTo>
                      <a:cubicBezTo>
                        <a:pt x="19999" y="416"/>
                        <a:pt x="19998" y="417"/>
                        <a:pt x="19996" y="420"/>
                      </a:cubicBezTo>
                      <a:lnTo>
                        <a:pt x="19996" y="420"/>
                      </a:lnTo>
                      <a:cubicBezTo>
                        <a:pt x="19996" y="411"/>
                        <a:pt x="19995" y="402"/>
                        <a:pt x="19995" y="392"/>
                      </a:cubicBezTo>
                      <a:cubicBezTo>
                        <a:pt x="19970" y="154"/>
                        <a:pt x="19765" y="1"/>
                        <a:pt x="195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44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719;p38"/>
              <p:cNvSpPr/>
              <p:nvPr/>
            </p:nvSpPr>
            <p:spPr>
              <a:xfrm>
                <a:off x="303900" y="1466725"/>
                <a:ext cx="882800" cy="158375"/>
              </a:xfrm>
              <a:custGeom>
                <a:avLst/>
                <a:gdLst/>
                <a:ahLst/>
                <a:cxnLst/>
                <a:rect l="l" t="t" r="r" b="b"/>
                <a:pathLst>
                  <a:path w="35312" h="6335" extrusionOk="0">
                    <a:moveTo>
                      <a:pt x="22337" y="1"/>
                    </a:moveTo>
                    <a:cubicBezTo>
                      <a:pt x="22281" y="1"/>
                      <a:pt x="22223" y="7"/>
                      <a:pt x="22164" y="20"/>
                    </a:cubicBezTo>
                    <a:cubicBezTo>
                      <a:pt x="21590" y="147"/>
                      <a:pt x="21128" y="524"/>
                      <a:pt x="20781" y="793"/>
                    </a:cubicBezTo>
                    <a:cubicBezTo>
                      <a:pt x="20150" y="1276"/>
                      <a:pt x="19947" y="1848"/>
                      <a:pt x="19877" y="2420"/>
                    </a:cubicBezTo>
                    <a:cubicBezTo>
                      <a:pt x="19872" y="2456"/>
                      <a:pt x="19842" y="2477"/>
                      <a:pt x="19812" y="2477"/>
                    </a:cubicBezTo>
                    <a:cubicBezTo>
                      <a:pt x="19791" y="2477"/>
                      <a:pt x="19771" y="2468"/>
                      <a:pt x="19756" y="2448"/>
                    </a:cubicBezTo>
                    <a:cubicBezTo>
                      <a:pt x="19724" y="2403"/>
                      <a:pt x="19687" y="2358"/>
                      <a:pt x="19645" y="2315"/>
                    </a:cubicBezTo>
                    <a:cubicBezTo>
                      <a:pt x="19481" y="2145"/>
                      <a:pt x="19230" y="1992"/>
                      <a:pt x="18883" y="1916"/>
                    </a:cubicBezTo>
                    <a:cubicBezTo>
                      <a:pt x="18727" y="1882"/>
                      <a:pt x="18565" y="1866"/>
                      <a:pt x="18403" y="1866"/>
                    </a:cubicBezTo>
                    <a:cubicBezTo>
                      <a:pt x="18144" y="1866"/>
                      <a:pt x="17885" y="1907"/>
                      <a:pt x="17656" y="1976"/>
                    </a:cubicBezTo>
                    <a:cubicBezTo>
                      <a:pt x="16938" y="2196"/>
                      <a:pt x="16697" y="2595"/>
                      <a:pt x="16587" y="2997"/>
                    </a:cubicBezTo>
                    <a:cubicBezTo>
                      <a:pt x="16579" y="2991"/>
                      <a:pt x="16573" y="2987"/>
                      <a:pt x="16566" y="2982"/>
                    </a:cubicBezTo>
                    <a:cubicBezTo>
                      <a:pt x="16420" y="2903"/>
                      <a:pt x="16234" y="2863"/>
                      <a:pt x="16039" y="2863"/>
                    </a:cubicBezTo>
                    <a:cubicBezTo>
                      <a:pt x="15942" y="2863"/>
                      <a:pt x="15843" y="2873"/>
                      <a:pt x="15746" y="2892"/>
                    </a:cubicBezTo>
                    <a:cubicBezTo>
                      <a:pt x="15413" y="2959"/>
                      <a:pt x="15171" y="3107"/>
                      <a:pt x="14969" y="3251"/>
                    </a:cubicBezTo>
                    <a:cubicBezTo>
                      <a:pt x="14884" y="3312"/>
                      <a:pt x="14802" y="3375"/>
                      <a:pt x="14731" y="3441"/>
                    </a:cubicBezTo>
                    <a:cubicBezTo>
                      <a:pt x="14718" y="3453"/>
                      <a:pt x="14702" y="3459"/>
                      <a:pt x="14686" y="3459"/>
                    </a:cubicBezTo>
                    <a:cubicBezTo>
                      <a:pt x="14662" y="3459"/>
                      <a:pt x="14638" y="3446"/>
                      <a:pt x="14627" y="3422"/>
                    </a:cubicBezTo>
                    <a:cubicBezTo>
                      <a:pt x="14545" y="3250"/>
                      <a:pt x="14367" y="3092"/>
                      <a:pt x="14124" y="2962"/>
                    </a:cubicBezTo>
                    <a:cubicBezTo>
                      <a:pt x="13735" y="2753"/>
                      <a:pt x="13203" y="2636"/>
                      <a:pt x="12638" y="2636"/>
                    </a:cubicBezTo>
                    <a:cubicBezTo>
                      <a:pt x="12050" y="2637"/>
                      <a:pt x="11480" y="2755"/>
                      <a:pt x="11021" y="2940"/>
                    </a:cubicBezTo>
                    <a:cubicBezTo>
                      <a:pt x="10198" y="3270"/>
                      <a:pt x="9831" y="3782"/>
                      <a:pt x="9756" y="4301"/>
                    </a:cubicBezTo>
                    <a:cubicBezTo>
                      <a:pt x="9751" y="4336"/>
                      <a:pt x="9722" y="4359"/>
                      <a:pt x="9691" y="4359"/>
                    </a:cubicBezTo>
                    <a:cubicBezTo>
                      <a:pt x="9679" y="4359"/>
                      <a:pt x="9667" y="4356"/>
                      <a:pt x="9656" y="4349"/>
                    </a:cubicBezTo>
                    <a:cubicBezTo>
                      <a:pt x="9430" y="4203"/>
                      <a:pt x="9086" y="4105"/>
                      <a:pt x="8719" y="4105"/>
                    </a:cubicBezTo>
                    <a:cubicBezTo>
                      <a:pt x="8683" y="4105"/>
                      <a:pt x="8647" y="4106"/>
                      <a:pt x="8611" y="4108"/>
                    </a:cubicBezTo>
                    <a:cubicBezTo>
                      <a:pt x="8219" y="4130"/>
                      <a:pt x="7891" y="4257"/>
                      <a:pt x="7703" y="4427"/>
                    </a:cubicBezTo>
                    <a:cubicBezTo>
                      <a:pt x="7690" y="4439"/>
                      <a:pt x="7674" y="4445"/>
                      <a:pt x="7658" y="4445"/>
                    </a:cubicBezTo>
                    <a:cubicBezTo>
                      <a:pt x="7640" y="4445"/>
                      <a:pt x="7621" y="4437"/>
                      <a:pt x="7607" y="4421"/>
                    </a:cubicBezTo>
                    <a:cubicBezTo>
                      <a:pt x="7531" y="4331"/>
                      <a:pt x="7423" y="4247"/>
                      <a:pt x="7289" y="4175"/>
                    </a:cubicBezTo>
                    <a:cubicBezTo>
                      <a:pt x="6962" y="3996"/>
                      <a:pt x="6524" y="3913"/>
                      <a:pt x="6080" y="3913"/>
                    </a:cubicBezTo>
                    <a:cubicBezTo>
                      <a:pt x="5681" y="3913"/>
                      <a:pt x="5277" y="3980"/>
                      <a:pt x="4942" y="4106"/>
                    </a:cubicBezTo>
                    <a:cubicBezTo>
                      <a:pt x="4344" y="4328"/>
                      <a:pt x="4065" y="4692"/>
                      <a:pt x="4074" y="5059"/>
                    </a:cubicBezTo>
                    <a:cubicBezTo>
                      <a:pt x="4054" y="5039"/>
                      <a:pt x="4033" y="5019"/>
                      <a:pt x="4009" y="5000"/>
                    </a:cubicBezTo>
                    <a:cubicBezTo>
                      <a:pt x="3741" y="4779"/>
                      <a:pt x="3334" y="4603"/>
                      <a:pt x="2831" y="4544"/>
                    </a:cubicBezTo>
                    <a:cubicBezTo>
                      <a:pt x="2720" y="4531"/>
                      <a:pt x="2609" y="4525"/>
                      <a:pt x="2500" y="4525"/>
                    </a:cubicBezTo>
                    <a:cubicBezTo>
                      <a:pt x="2122" y="4525"/>
                      <a:pt x="1767" y="4601"/>
                      <a:pt x="1482" y="4740"/>
                    </a:cubicBezTo>
                    <a:cubicBezTo>
                      <a:pt x="1098" y="4927"/>
                      <a:pt x="846" y="5186"/>
                      <a:pt x="625" y="5428"/>
                    </a:cubicBezTo>
                    <a:cubicBezTo>
                      <a:pt x="376" y="5703"/>
                      <a:pt x="180" y="5988"/>
                      <a:pt x="26" y="6279"/>
                    </a:cubicBezTo>
                    <a:cubicBezTo>
                      <a:pt x="17" y="6297"/>
                      <a:pt x="10" y="6315"/>
                      <a:pt x="1" y="6333"/>
                    </a:cubicBezTo>
                    <a:lnTo>
                      <a:pt x="35248" y="6333"/>
                    </a:lnTo>
                    <a:lnTo>
                      <a:pt x="35248" y="6335"/>
                    </a:lnTo>
                    <a:cubicBezTo>
                      <a:pt x="35278" y="6297"/>
                      <a:pt x="35283" y="6288"/>
                      <a:pt x="35312" y="6251"/>
                    </a:cubicBezTo>
                    <a:cubicBezTo>
                      <a:pt x="35234" y="5969"/>
                      <a:pt x="35136" y="5695"/>
                      <a:pt x="35014" y="5430"/>
                    </a:cubicBezTo>
                    <a:cubicBezTo>
                      <a:pt x="34902" y="5188"/>
                      <a:pt x="34772" y="4928"/>
                      <a:pt x="34576" y="4741"/>
                    </a:cubicBezTo>
                    <a:cubicBezTo>
                      <a:pt x="34430" y="4602"/>
                      <a:pt x="34248" y="4526"/>
                      <a:pt x="34055" y="4526"/>
                    </a:cubicBezTo>
                    <a:cubicBezTo>
                      <a:pt x="33999" y="4526"/>
                      <a:pt x="33943" y="4532"/>
                      <a:pt x="33886" y="4545"/>
                    </a:cubicBezTo>
                    <a:cubicBezTo>
                      <a:pt x="33629" y="4603"/>
                      <a:pt x="33421" y="4781"/>
                      <a:pt x="33284" y="5002"/>
                    </a:cubicBezTo>
                    <a:cubicBezTo>
                      <a:pt x="33272" y="5020"/>
                      <a:pt x="33262" y="5040"/>
                      <a:pt x="33251" y="5060"/>
                    </a:cubicBezTo>
                    <a:cubicBezTo>
                      <a:pt x="33256" y="4693"/>
                      <a:pt x="33112" y="4328"/>
                      <a:pt x="32807" y="4107"/>
                    </a:cubicBezTo>
                    <a:cubicBezTo>
                      <a:pt x="32635" y="3982"/>
                      <a:pt x="32428" y="3915"/>
                      <a:pt x="32224" y="3915"/>
                    </a:cubicBezTo>
                    <a:cubicBezTo>
                      <a:pt x="31997" y="3915"/>
                      <a:pt x="31773" y="3998"/>
                      <a:pt x="31606" y="4177"/>
                    </a:cubicBezTo>
                    <a:cubicBezTo>
                      <a:pt x="31554" y="4233"/>
                      <a:pt x="31508" y="4296"/>
                      <a:pt x="31472" y="4364"/>
                    </a:cubicBezTo>
                    <a:cubicBezTo>
                      <a:pt x="31459" y="4389"/>
                      <a:pt x="31436" y="4401"/>
                      <a:pt x="31412" y="4401"/>
                    </a:cubicBezTo>
                    <a:cubicBezTo>
                      <a:pt x="31393" y="4401"/>
                      <a:pt x="31373" y="4392"/>
                      <a:pt x="31360" y="4374"/>
                    </a:cubicBezTo>
                    <a:cubicBezTo>
                      <a:pt x="31262" y="4231"/>
                      <a:pt x="31108" y="4128"/>
                      <a:pt x="30931" y="4110"/>
                    </a:cubicBezTo>
                    <a:cubicBezTo>
                      <a:pt x="30911" y="4108"/>
                      <a:pt x="30892" y="4107"/>
                      <a:pt x="30873" y="4107"/>
                    </a:cubicBezTo>
                    <a:cubicBezTo>
                      <a:pt x="30714" y="4107"/>
                      <a:pt x="30563" y="4178"/>
                      <a:pt x="30451" y="4288"/>
                    </a:cubicBezTo>
                    <a:cubicBezTo>
                      <a:pt x="30438" y="4301"/>
                      <a:pt x="30421" y="4307"/>
                      <a:pt x="30405" y="4307"/>
                    </a:cubicBezTo>
                    <a:cubicBezTo>
                      <a:pt x="30374" y="4307"/>
                      <a:pt x="30343" y="4284"/>
                      <a:pt x="30340" y="4249"/>
                    </a:cubicBezTo>
                    <a:cubicBezTo>
                      <a:pt x="30293" y="3748"/>
                      <a:pt x="30104" y="3260"/>
                      <a:pt x="29698" y="2941"/>
                    </a:cubicBezTo>
                    <a:cubicBezTo>
                      <a:pt x="29463" y="2756"/>
                      <a:pt x="29172" y="2638"/>
                      <a:pt x="28872" y="2637"/>
                    </a:cubicBezTo>
                    <a:cubicBezTo>
                      <a:pt x="28583" y="2637"/>
                      <a:pt x="28311" y="2754"/>
                      <a:pt x="28111" y="2963"/>
                    </a:cubicBezTo>
                    <a:cubicBezTo>
                      <a:pt x="28003" y="3075"/>
                      <a:pt x="27921" y="3209"/>
                      <a:pt x="27874" y="3354"/>
                    </a:cubicBezTo>
                    <a:cubicBezTo>
                      <a:pt x="27865" y="3383"/>
                      <a:pt x="27839" y="3398"/>
                      <a:pt x="27812" y="3398"/>
                    </a:cubicBezTo>
                    <a:cubicBezTo>
                      <a:pt x="27791" y="3398"/>
                      <a:pt x="27769" y="3388"/>
                      <a:pt x="27756" y="3367"/>
                    </a:cubicBezTo>
                    <a:cubicBezTo>
                      <a:pt x="27732" y="3328"/>
                      <a:pt x="27706" y="3291"/>
                      <a:pt x="27678" y="3253"/>
                    </a:cubicBezTo>
                    <a:cubicBezTo>
                      <a:pt x="27575" y="3107"/>
                      <a:pt x="27453" y="2961"/>
                      <a:pt x="27281" y="2893"/>
                    </a:cubicBezTo>
                    <a:cubicBezTo>
                      <a:pt x="27231" y="2874"/>
                      <a:pt x="27181" y="2864"/>
                      <a:pt x="27131" y="2864"/>
                    </a:cubicBezTo>
                    <a:cubicBezTo>
                      <a:pt x="27032" y="2864"/>
                      <a:pt x="26937" y="2903"/>
                      <a:pt x="26862" y="2983"/>
                    </a:cubicBezTo>
                    <a:cubicBezTo>
                      <a:pt x="26858" y="2987"/>
                      <a:pt x="26855" y="2992"/>
                      <a:pt x="26851" y="2998"/>
                    </a:cubicBezTo>
                    <a:cubicBezTo>
                      <a:pt x="26795" y="2596"/>
                      <a:pt x="26672" y="2197"/>
                      <a:pt x="26304" y="1977"/>
                    </a:cubicBezTo>
                    <a:cubicBezTo>
                      <a:pt x="26188" y="1908"/>
                      <a:pt x="26056" y="1868"/>
                      <a:pt x="25923" y="1868"/>
                    </a:cubicBezTo>
                    <a:cubicBezTo>
                      <a:pt x="25840" y="1868"/>
                      <a:pt x="25757" y="1884"/>
                      <a:pt x="25677" y="1918"/>
                    </a:cubicBezTo>
                    <a:cubicBezTo>
                      <a:pt x="25500" y="1993"/>
                      <a:pt x="25372" y="2146"/>
                      <a:pt x="25288" y="2316"/>
                    </a:cubicBezTo>
                    <a:cubicBezTo>
                      <a:pt x="25288" y="2317"/>
                      <a:pt x="25287" y="2317"/>
                      <a:pt x="25287" y="2318"/>
                    </a:cubicBezTo>
                    <a:cubicBezTo>
                      <a:pt x="25274" y="2344"/>
                      <a:pt x="25250" y="2356"/>
                      <a:pt x="25227" y="2356"/>
                    </a:cubicBezTo>
                    <a:cubicBezTo>
                      <a:pt x="25195" y="2356"/>
                      <a:pt x="25164" y="2335"/>
                      <a:pt x="25161" y="2296"/>
                    </a:cubicBezTo>
                    <a:cubicBezTo>
                      <a:pt x="25118" y="1766"/>
                      <a:pt x="25007" y="1243"/>
                      <a:pt x="24708" y="793"/>
                    </a:cubicBezTo>
                    <a:cubicBezTo>
                      <a:pt x="24530" y="524"/>
                      <a:pt x="24321" y="182"/>
                      <a:pt x="23999" y="152"/>
                    </a:cubicBezTo>
                    <a:cubicBezTo>
                      <a:pt x="23984" y="150"/>
                      <a:pt x="23969" y="150"/>
                      <a:pt x="23954" y="150"/>
                    </a:cubicBezTo>
                    <a:cubicBezTo>
                      <a:pt x="23582" y="150"/>
                      <a:pt x="23327" y="567"/>
                      <a:pt x="23327" y="567"/>
                    </a:cubicBezTo>
                    <a:cubicBezTo>
                      <a:pt x="23327" y="567"/>
                      <a:pt x="22890" y="1"/>
                      <a:pt x="22337" y="1"/>
                    </a:cubicBezTo>
                    <a:close/>
                  </a:path>
                </a:pathLst>
              </a:custGeom>
              <a:solidFill>
                <a:srgbClr val="A8A5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9" name="Google Shape;720;p38"/>
              <p:cNvGrpSpPr/>
              <p:nvPr/>
            </p:nvGrpSpPr>
            <p:grpSpPr>
              <a:xfrm>
                <a:off x="447411" y="1494980"/>
                <a:ext cx="662950" cy="120925"/>
                <a:chOff x="511775" y="1741350"/>
                <a:chExt cx="662950" cy="120925"/>
              </a:xfrm>
            </p:grpSpPr>
            <p:grpSp>
              <p:nvGrpSpPr>
                <p:cNvPr id="40" name="Google Shape;721;p38"/>
                <p:cNvGrpSpPr/>
                <p:nvPr/>
              </p:nvGrpSpPr>
              <p:grpSpPr>
                <a:xfrm>
                  <a:off x="511775" y="1741350"/>
                  <a:ext cx="662950" cy="120925"/>
                  <a:chOff x="587975" y="1817550"/>
                  <a:chExt cx="662950" cy="120925"/>
                </a:xfrm>
              </p:grpSpPr>
              <p:sp>
                <p:nvSpPr>
                  <p:cNvPr id="71" name="Google Shape;722;p38"/>
                  <p:cNvSpPr/>
                  <p:nvPr/>
                </p:nvSpPr>
                <p:spPr>
                  <a:xfrm>
                    <a:off x="1093050" y="19143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3;p38"/>
                  <p:cNvSpPr/>
                  <p:nvPr/>
                </p:nvSpPr>
                <p:spPr>
                  <a:xfrm>
                    <a:off x="1098775" y="19235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24;p38"/>
                  <p:cNvSpPr/>
                  <p:nvPr/>
                </p:nvSpPr>
                <p:spPr>
                  <a:xfrm>
                    <a:off x="1107625" y="19189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25;p38"/>
                  <p:cNvSpPr/>
                  <p:nvPr/>
                </p:nvSpPr>
                <p:spPr>
                  <a:xfrm>
                    <a:off x="1165400" y="18776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26;p38"/>
                  <p:cNvSpPr/>
                  <p:nvPr/>
                </p:nvSpPr>
                <p:spPr>
                  <a:xfrm>
                    <a:off x="1171425" y="18786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27;p38"/>
                  <p:cNvSpPr/>
                  <p:nvPr/>
                </p:nvSpPr>
                <p:spPr>
                  <a:xfrm>
                    <a:off x="1178125" y="18725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28;p38"/>
                  <p:cNvSpPr/>
                  <p:nvPr/>
                </p:nvSpPr>
                <p:spPr>
                  <a:xfrm>
                    <a:off x="1233375" y="19244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29;p38"/>
                  <p:cNvSpPr/>
                  <p:nvPr/>
                </p:nvSpPr>
                <p:spPr>
                  <a:xfrm>
                    <a:off x="1240900" y="19191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730;p38"/>
                  <p:cNvSpPr/>
                  <p:nvPr/>
                </p:nvSpPr>
                <p:spPr>
                  <a:xfrm>
                    <a:off x="1246600" y="19261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731;p38"/>
                  <p:cNvSpPr/>
                  <p:nvPr/>
                </p:nvSpPr>
                <p:spPr>
                  <a:xfrm>
                    <a:off x="1051925" y="18475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732;p38"/>
                  <p:cNvSpPr/>
                  <p:nvPr/>
                </p:nvSpPr>
                <p:spPr>
                  <a:xfrm>
                    <a:off x="1060175" y="18579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733;p38"/>
                  <p:cNvSpPr/>
                  <p:nvPr/>
                </p:nvSpPr>
                <p:spPr>
                  <a:xfrm>
                    <a:off x="1066350" y="18634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734;p38"/>
                  <p:cNvSpPr/>
                  <p:nvPr/>
                </p:nvSpPr>
                <p:spPr>
                  <a:xfrm>
                    <a:off x="904975" y="18536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735;p38"/>
                  <p:cNvSpPr/>
                  <p:nvPr/>
                </p:nvSpPr>
                <p:spPr>
                  <a:xfrm>
                    <a:off x="899900" y="18628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736;p38"/>
                  <p:cNvSpPr/>
                  <p:nvPr/>
                </p:nvSpPr>
                <p:spPr>
                  <a:xfrm>
                    <a:off x="889925" y="18583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737;p38"/>
                  <p:cNvSpPr/>
                  <p:nvPr/>
                </p:nvSpPr>
                <p:spPr>
                  <a:xfrm>
                    <a:off x="801350" y="19115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738;p38"/>
                  <p:cNvSpPr/>
                  <p:nvPr/>
                </p:nvSpPr>
                <p:spPr>
                  <a:xfrm>
                    <a:off x="796400" y="19125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739;p38"/>
                  <p:cNvSpPr/>
                  <p:nvPr/>
                </p:nvSpPr>
                <p:spPr>
                  <a:xfrm>
                    <a:off x="788800" y="19064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740;p38"/>
                  <p:cNvSpPr/>
                  <p:nvPr/>
                </p:nvSpPr>
                <p:spPr>
                  <a:xfrm>
                    <a:off x="665700" y="19231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741;p38"/>
                  <p:cNvSpPr/>
                  <p:nvPr/>
                </p:nvSpPr>
                <p:spPr>
                  <a:xfrm>
                    <a:off x="657600" y="19178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742;p38"/>
                  <p:cNvSpPr/>
                  <p:nvPr/>
                </p:nvSpPr>
                <p:spPr>
                  <a:xfrm>
                    <a:off x="650525" y="19248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743;p38"/>
                  <p:cNvSpPr/>
                  <p:nvPr/>
                </p:nvSpPr>
                <p:spPr>
                  <a:xfrm>
                    <a:off x="598150" y="18947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744;p38"/>
                  <p:cNvSpPr/>
                  <p:nvPr/>
                </p:nvSpPr>
                <p:spPr>
                  <a:xfrm>
                    <a:off x="594350" y="19021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745;p38"/>
                  <p:cNvSpPr/>
                  <p:nvPr/>
                </p:nvSpPr>
                <p:spPr>
                  <a:xfrm>
                    <a:off x="587975" y="19048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746;p38"/>
                  <p:cNvSpPr/>
                  <p:nvPr/>
                </p:nvSpPr>
                <p:spPr>
                  <a:xfrm>
                    <a:off x="1004900" y="18952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747;p38"/>
                  <p:cNvSpPr/>
                  <p:nvPr/>
                </p:nvSpPr>
                <p:spPr>
                  <a:xfrm>
                    <a:off x="1000075" y="19057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748;p38"/>
                  <p:cNvSpPr/>
                  <p:nvPr/>
                </p:nvSpPr>
                <p:spPr>
                  <a:xfrm>
                    <a:off x="994250" y="19112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749;p38"/>
                  <p:cNvSpPr/>
                  <p:nvPr/>
                </p:nvSpPr>
                <p:spPr>
                  <a:xfrm>
                    <a:off x="988775" y="18175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750;p38"/>
                  <p:cNvSpPr/>
                  <p:nvPr/>
                </p:nvSpPr>
                <p:spPr>
                  <a:xfrm>
                    <a:off x="1000850" y="18276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A8A53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751;p38"/>
                <p:cNvGrpSpPr/>
                <p:nvPr/>
              </p:nvGrpSpPr>
              <p:grpSpPr>
                <a:xfrm>
                  <a:off x="511775" y="1741350"/>
                  <a:ext cx="662950" cy="120925"/>
                  <a:chOff x="435575" y="1665150"/>
                  <a:chExt cx="662950" cy="120925"/>
                </a:xfrm>
              </p:grpSpPr>
              <p:sp>
                <p:nvSpPr>
                  <p:cNvPr id="42" name="Google Shape;752;p38"/>
                  <p:cNvSpPr/>
                  <p:nvPr/>
                </p:nvSpPr>
                <p:spPr>
                  <a:xfrm>
                    <a:off x="940650" y="1761925"/>
                    <a:ext cx="2750" cy="1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" h="709" extrusionOk="0">
                        <a:moveTo>
                          <a:pt x="40" y="0"/>
                        </a:moveTo>
                        <a:cubicBezTo>
                          <a:pt x="26" y="0"/>
                          <a:pt x="13" y="7"/>
                          <a:pt x="10" y="23"/>
                        </a:cubicBezTo>
                        <a:cubicBezTo>
                          <a:pt x="1" y="75"/>
                          <a:pt x="4" y="129"/>
                          <a:pt x="5" y="182"/>
                        </a:cubicBezTo>
                        <a:cubicBezTo>
                          <a:pt x="5" y="238"/>
                          <a:pt x="6" y="296"/>
                          <a:pt x="8" y="352"/>
                        </a:cubicBezTo>
                        <a:cubicBezTo>
                          <a:pt x="9" y="406"/>
                          <a:pt x="10" y="462"/>
                          <a:pt x="11" y="516"/>
                        </a:cubicBezTo>
                        <a:cubicBezTo>
                          <a:pt x="11" y="543"/>
                          <a:pt x="13" y="570"/>
                          <a:pt x="14" y="597"/>
                        </a:cubicBezTo>
                        <a:cubicBezTo>
                          <a:pt x="15" y="625"/>
                          <a:pt x="14" y="655"/>
                          <a:pt x="25" y="683"/>
                        </a:cubicBezTo>
                        <a:cubicBezTo>
                          <a:pt x="31" y="700"/>
                          <a:pt x="46" y="709"/>
                          <a:pt x="61" y="709"/>
                        </a:cubicBezTo>
                        <a:cubicBezTo>
                          <a:pt x="75" y="709"/>
                          <a:pt x="88" y="700"/>
                          <a:pt x="94" y="683"/>
                        </a:cubicBezTo>
                        <a:cubicBezTo>
                          <a:pt x="109" y="632"/>
                          <a:pt x="99" y="571"/>
                          <a:pt x="97" y="521"/>
                        </a:cubicBezTo>
                        <a:cubicBezTo>
                          <a:pt x="96" y="464"/>
                          <a:pt x="93" y="407"/>
                          <a:pt x="92" y="351"/>
                        </a:cubicBezTo>
                        <a:cubicBezTo>
                          <a:pt x="91" y="297"/>
                          <a:pt x="88" y="241"/>
                          <a:pt x="85" y="188"/>
                        </a:cubicBezTo>
                        <a:cubicBezTo>
                          <a:pt x="82" y="133"/>
                          <a:pt x="83" y="75"/>
                          <a:pt x="71" y="23"/>
                        </a:cubicBezTo>
                        <a:cubicBezTo>
                          <a:pt x="68" y="8"/>
                          <a:pt x="54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753;p38"/>
                  <p:cNvSpPr/>
                  <p:nvPr/>
                </p:nvSpPr>
                <p:spPr>
                  <a:xfrm>
                    <a:off x="946375" y="17711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50" y="0"/>
                        </a:moveTo>
                        <a:cubicBezTo>
                          <a:pt x="34" y="0"/>
                          <a:pt x="16" y="11"/>
                          <a:pt x="14" y="32"/>
                        </a:cubicBezTo>
                        <a:cubicBezTo>
                          <a:pt x="12" y="87"/>
                          <a:pt x="9" y="139"/>
                          <a:pt x="7" y="194"/>
                        </a:cubicBezTo>
                        <a:cubicBezTo>
                          <a:pt x="4" y="248"/>
                          <a:pt x="1" y="300"/>
                          <a:pt x="4" y="355"/>
                        </a:cubicBezTo>
                        <a:cubicBezTo>
                          <a:pt x="6" y="370"/>
                          <a:pt x="14" y="383"/>
                          <a:pt x="32" y="385"/>
                        </a:cubicBezTo>
                        <a:cubicBezTo>
                          <a:pt x="33" y="385"/>
                          <a:pt x="33" y="385"/>
                          <a:pt x="34" y="385"/>
                        </a:cubicBezTo>
                        <a:cubicBezTo>
                          <a:pt x="47" y="385"/>
                          <a:pt x="63" y="377"/>
                          <a:pt x="65" y="362"/>
                        </a:cubicBezTo>
                        <a:cubicBezTo>
                          <a:pt x="74" y="308"/>
                          <a:pt x="75" y="252"/>
                          <a:pt x="76" y="196"/>
                        </a:cubicBezTo>
                        <a:cubicBezTo>
                          <a:pt x="78" y="143"/>
                          <a:pt x="80" y="87"/>
                          <a:pt x="81" y="32"/>
                        </a:cubicBezTo>
                        <a:cubicBezTo>
                          <a:pt x="83" y="11"/>
                          <a:pt x="67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754;p38"/>
                  <p:cNvSpPr/>
                  <p:nvPr/>
                </p:nvSpPr>
                <p:spPr>
                  <a:xfrm>
                    <a:off x="955225" y="1766550"/>
                    <a:ext cx="3200" cy="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1" extrusionOk="0">
                        <a:moveTo>
                          <a:pt x="80" y="1"/>
                        </a:moveTo>
                        <a:cubicBezTo>
                          <a:pt x="65" y="1"/>
                          <a:pt x="51" y="9"/>
                          <a:pt x="48" y="29"/>
                        </a:cubicBezTo>
                        <a:cubicBezTo>
                          <a:pt x="30" y="153"/>
                          <a:pt x="15" y="278"/>
                          <a:pt x="9" y="403"/>
                        </a:cubicBezTo>
                        <a:cubicBezTo>
                          <a:pt x="6" y="465"/>
                          <a:pt x="4" y="527"/>
                          <a:pt x="5" y="591"/>
                        </a:cubicBezTo>
                        <a:cubicBezTo>
                          <a:pt x="5" y="649"/>
                          <a:pt x="1" y="715"/>
                          <a:pt x="30" y="768"/>
                        </a:cubicBezTo>
                        <a:cubicBezTo>
                          <a:pt x="34" y="777"/>
                          <a:pt x="42" y="780"/>
                          <a:pt x="50" y="780"/>
                        </a:cubicBezTo>
                        <a:cubicBezTo>
                          <a:pt x="60" y="780"/>
                          <a:pt x="71" y="773"/>
                          <a:pt x="76" y="762"/>
                        </a:cubicBezTo>
                        <a:cubicBezTo>
                          <a:pt x="97" y="707"/>
                          <a:pt x="87" y="645"/>
                          <a:pt x="86" y="588"/>
                        </a:cubicBezTo>
                        <a:cubicBezTo>
                          <a:pt x="85" y="530"/>
                          <a:pt x="86" y="470"/>
                          <a:pt x="88" y="410"/>
                        </a:cubicBezTo>
                        <a:cubicBezTo>
                          <a:pt x="94" y="288"/>
                          <a:pt x="106" y="169"/>
                          <a:pt x="123" y="50"/>
                        </a:cubicBezTo>
                        <a:cubicBezTo>
                          <a:pt x="128" y="20"/>
                          <a:pt x="103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755;p38"/>
                  <p:cNvSpPr/>
                  <p:nvPr/>
                </p:nvSpPr>
                <p:spPr>
                  <a:xfrm>
                    <a:off x="1013000" y="1725200"/>
                    <a:ext cx="4875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" h="463" extrusionOk="0">
                        <a:moveTo>
                          <a:pt x="37" y="1"/>
                        </a:moveTo>
                        <a:cubicBezTo>
                          <a:pt x="25" y="1"/>
                          <a:pt x="12" y="10"/>
                          <a:pt x="8" y="23"/>
                        </a:cubicBezTo>
                        <a:cubicBezTo>
                          <a:pt x="0" y="41"/>
                          <a:pt x="5" y="64"/>
                          <a:pt x="9" y="82"/>
                        </a:cubicBezTo>
                        <a:cubicBezTo>
                          <a:pt x="11" y="102"/>
                          <a:pt x="15" y="123"/>
                          <a:pt x="19" y="142"/>
                        </a:cubicBezTo>
                        <a:cubicBezTo>
                          <a:pt x="26" y="179"/>
                          <a:pt x="35" y="218"/>
                          <a:pt x="47" y="255"/>
                        </a:cubicBezTo>
                        <a:cubicBezTo>
                          <a:pt x="59" y="292"/>
                          <a:pt x="70" y="328"/>
                          <a:pt x="85" y="364"/>
                        </a:cubicBezTo>
                        <a:cubicBezTo>
                          <a:pt x="92" y="384"/>
                          <a:pt x="100" y="402"/>
                          <a:pt x="111" y="421"/>
                        </a:cubicBezTo>
                        <a:cubicBezTo>
                          <a:pt x="119" y="438"/>
                          <a:pt x="128" y="458"/>
                          <a:pt x="150" y="462"/>
                        </a:cubicBezTo>
                        <a:cubicBezTo>
                          <a:pt x="152" y="462"/>
                          <a:pt x="154" y="463"/>
                          <a:pt x="157" y="463"/>
                        </a:cubicBezTo>
                        <a:cubicBezTo>
                          <a:pt x="167" y="463"/>
                          <a:pt x="176" y="459"/>
                          <a:pt x="181" y="449"/>
                        </a:cubicBezTo>
                        <a:cubicBezTo>
                          <a:pt x="194" y="430"/>
                          <a:pt x="186" y="412"/>
                          <a:pt x="180" y="391"/>
                        </a:cubicBezTo>
                        <a:cubicBezTo>
                          <a:pt x="174" y="372"/>
                          <a:pt x="167" y="354"/>
                          <a:pt x="160" y="336"/>
                        </a:cubicBezTo>
                        <a:cubicBezTo>
                          <a:pt x="148" y="301"/>
                          <a:pt x="134" y="266"/>
                          <a:pt x="123" y="230"/>
                        </a:cubicBezTo>
                        <a:cubicBezTo>
                          <a:pt x="112" y="194"/>
                          <a:pt x="101" y="159"/>
                          <a:pt x="91" y="123"/>
                        </a:cubicBezTo>
                        <a:cubicBezTo>
                          <a:pt x="86" y="104"/>
                          <a:pt x="81" y="85"/>
                          <a:pt x="77" y="65"/>
                        </a:cubicBezTo>
                        <a:cubicBezTo>
                          <a:pt x="71" y="44"/>
                          <a:pt x="69" y="27"/>
                          <a:pt x="55" y="9"/>
                        </a:cubicBezTo>
                        <a:cubicBezTo>
                          <a:pt x="50" y="3"/>
                          <a:pt x="44" y="1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" name="Google Shape;756;p38"/>
                  <p:cNvSpPr/>
                  <p:nvPr/>
                </p:nvSpPr>
                <p:spPr>
                  <a:xfrm>
                    <a:off x="1019025" y="1726200"/>
                    <a:ext cx="3775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453" extrusionOk="0">
                        <a:moveTo>
                          <a:pt x="42" y="1"/>
                        </a:moveTo>
                        <a:cubicBezTo>
                          <a:pt x="26" y="1"/>
                          <a:pt x="9" y="9"/>
                          <a:pt x="7" y="26"/>
                        </a:cubicBezTo>
                        <a:cubicBezTo>
                          <a:pt x="1" y="61"/>
                          <a:pt x="5" y="100"/>
                          <a:pt x="8" y="134"/>
                        </a:cubicBezTo>
                        <a:cubicBezTo>
                          <a:pt x="11" y="170"/>
                          <a:pt x="16" y="207"/>
                          <a:pt x="23" y="243"/>
                        </a:cubicBezTo>
                        <a:cubicBezTo>
                          <a:pt x="31" y="278"/>
                          <a:pt x="38" y="313"/>
                          <a:pt x="49" y="346"/>
                        </a:cubicBezTo>
                        <a:cubicBezTo>
                          <a:pt x="62" y="380"/>
                          <a:pt x="73" y="417"/>
                          <a:pt x="98" y="444"/>
                        </a:cubicBezTo>
                        <a:cubicBezTo>
                          <a:pt x="103" y="450"/>
                          <a:pt x="111" y="453"/>
                          <a:pt x="118" y="453"/>
                        </a:cubicBezTo>
                        <a:cubicBezTo>
                          <a:pt x="134" y="453"/>
                          <a:pt x="151" y="440"/>
                          <a:pt x="149" y="422"/>
                        </a:cubicBezTo>
                        <a:cubicBezTo>
                          <a:pt x="145" y="390"/>
                          <a:pt x="133" y="358"/>
                          <a:pt x="122" y="327"/>
                        </a:cubicBezTo>
                        <a:cubicBezTo>
                          <a:pt x="111" y="293"/>
                          <a:pt x="103" y="261"/>
                          <a:pt x="97" y="227"/>
                        </a:cubicBezTo>
                        <a:cubicBezTo>
                          <a:pt x="89" y="196"/>
                          <a:pt x="84" y="164"/>
                          <a:pt x="82" y="132"/>
                        </a:cubicBezTo>
                        <a:cubicBezTo>
                          <a:pt x="79" y="97"/>
                          <a:pt x="81" y="61"/>
                          <a:pt x="76" y="26"/>
                        </a:cubicBezTo>
                        <a:cubicBezTo>
                          <a:pt x="73" y="9"/>
                          <a:pt x="58" y="1"/>
                          <a:pt x="4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757;p38"/>
                  <p:cNvSpPr/>
                  <p:nvPr/>
                </p:nvSpPr>
                <p:spPr>
                  <a:xfrm>
                    <a:off x="1025725" y="1720125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139" y="0"/>
                        </a:moveTo>
                        <a:cubicBezTo>
                          <a:pt x="124" y="0"/>
                          <a:pt x="109" y="9"/>
                          <a:pt x="105" y="30"/>
                        </a:cubicBezTo>
                        <a:cubicBezTo>
                          <a:pt x="79" y="156"/>
                          <a:pt x="59" y="283"/>
                          <a:pt x="43" y="411"/>
                        </a:cubicBezTo>
                        <a:cubicBezTo>
                          <a:pt x="36" y="475"/>
                          <a:pt x="28" y="540"/>
                          <a:pt x="23" y="604"/>
                        </a:cubicBezTo>
                        <a:cubicBezTo>
                          <a:pt x="18" y="660"/>
                          <a:pt x="1" y="735"/>
                          <a:pt x="35" y="784"/>
                        </a:cubicBezTo>
                        <a:cubicBezTo>
                          <a:pt x="39" y="791"/>
                          <a:pt x="49" y="796"/>
                          <a:pt x="58" y="796"/>
                        </a:cubicBezTo>
                        <a:cubicBezTo>
                          <a:pt x="64" y="796"/>
                          <a:pt x="69" y="794"/>
                          <a:pt x="73" y="789"/>
                        </a:cubicBezTo>
                        <a:cubicBezTo>
                          <a:pt x="112" y="742"/>
                          <a:pt x="104" y="675"/>
                          <a:pt x="108" y="619"/>
                        </a:cubicBezTo>
                        <a:cubicBezTo>
                          <a:pt x="113" y="557"/>
                          <a:pt x="118" y="494"/>
                          <a:pt x="125" y="432"/>
                        </a:cubicBezTo>
                        <a:cubicBezTo>
                          <a:pt x="139" y="304"/>
                          <a:pt x="159" y="176"/>
                          <a:pt x="181" y="50"/>
                        </a:cubicBezTo>
                        <a:cubicBezTo>
                          <a:pt x="188" y="20"/>
                          <a:pt x="16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758;p38"/>
                  <p:cNvSpPr/>
                  <p:nvPr/>
                </p:nvSpPr>
                <p:spPr>
                  <a:xfrm>
                    <a:off x="1080975" y="1772050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41" y="0"/>
                        </a:moveTo>
                        <a:cubicBezTo>
                          <a:pt x="26" y="0"/>
                          <a:pt x="12" y="9"/>
                          <a:pt x="8" y="26"/>
                        </a:cubicBezTo>
                        <a:cubicBezTo>
                          <a:pt x="0" y="49"/>
                          <a:pt x="3" y="75"/>
                          <a:pt x="5" y="99"/>
                        </a:cubicBezTo>
                        <a:cubicBezTo>
                          <a:pt x="5" y="120"/>
                          <a:pt x="5" y="142"/>
                          <a:pt x="6" y="162"/>
                        </a:cubicBezTo>
                        <a:cubicBezTo>
                          <a:pt x="6" y="206"/>
                          <a:pt x="8" y="248"/>
                          <a:pt x="8" y="290"/>
                        </a:cubicBezTo>
                        <a:cubicBezTo>
                          <a:pt x="8" y="335"/>
                          <a:pt x="9" y="381"/>
                          <a:pt x="9" y="427"/>
                        </a:cubicBezTo>
                        <a:cubicBezTo>
                          <a:pt x="9" y="456"/>
                          <a:pt x="8" y="521"/>
                          <a:pt x="50" y="521"/>
                        </a:cubicBezTo>
                        <a:cubicBezTo>
                          <a:pt x="50" y="521"/>
                          <a:pt x="51" y="521"/>
                          <a:pt x="51" y="521"/>
                        </a:cubicBezTo>
                        <a:cubicBezTo>
                          <a:pt x="94" y="521"/>
                          <a:pt x="90" y="456"/>
                          <a:pt x="90" y="427"/>
                        </a:cubicBezTo>
                        <a:cubicBezTo>
                          <a:pt x="89" y="382"/>
                          <a:pt x="87" y="337"/>
                          <a:pt x="86" y="290"/>
                        </a:cubicBezTo>
                        <a:lnTo>
                          <a:pt x="82" y="162"/>
                        </a:lnTo>
                        <a:lnTo>
                          <a:pt x="81" y="99"/>
                        </a:lnTo>
                        <a:cubicBezTo>
                          <a:pt x="80" y="77"/>
                          <a:pt x="82" y="49"/>
                          <a:pt x="76" y="26"/>
                        </a:cubicBezTo>
                        <a:cubicBezTo>
                          <a:pt x="70" y="9"/>
                          <a:pt x="56" y="0"/>
                          <a:pt x="4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759;p38"/>
                  <p:cNvSpPr/>
                  <p:nvPr/>
                </p:nvSpPr>
                <p:spPr>
                  <a:xfrm>
                    <a:off x="1088500" y="1766775"/>
                    <a:ext cx="2950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545" extrusionOk="0">
                        <a:moveTo>
                          <a:pt x="79" y="1"/>
                        </a:moveTo>
                        <a:cubicBezTo>
                          <a:pt x="59" y="1"/>
                          <a:pt x="39" y="13"/>
                          <a:pt x="37" y="38"/>
                        </a:cubicBezTo>
                        <a:cubicBezTo>
                          <a:pt x="30" y="120"/>
                          <a:pt x="22" y="203"/>
                          <a:pt x="16" y="286"/>
                        </a:cubicBezTo>
                        <a:cubicBezTo>
                          <a:pt x="12" y="326"/>
                          <a:pt x="8" y="367"/>
                          <a:pt x="7" y="407"/>
                        </a:cubicBezTo>
                        <a:cubicBezTo>
                          <a:pt x="6" y="428"/>
                          <a:pt x="5" y="447"/>
                          <a:pt x="5" y="467"/>
                        </a:cubicBezTo>
                        <a:cubicBezTo>
                          <a:pt x="5" y="490"/>
                          <a:pt x="1" y="511"/>
                          <a:pt x="13" y="530"/>
                        </a:cubicBezTo>
                        <a:cubicBezTo>
                          <a:pt x="20" y="539"/>
                          <a:pt x="31" y="544"/>
                          <a:pt x="41" y="544"/>
                        </a:cubicBezTo>
                        <a:cubicBezTo>
                          <a:pt x="48" y="544"/>
                          <a:pt x="55" y="542"/>
                          <a:pt x="61" y="536"/>
                        </a:cubicBezTo>
                        <a:cubicBezTo>
                          <a:pt x="78" y="519"/>
                          <a:pt x="78" y="500"/>
                          <a:pt x="80" y="478"/>
                        </a:cubicBezTo>
                        <a:lnTo>
                          <a:pt x="88" y="412"/>
                        </a:lnTo>
                        <a:cubicBezTo>
                          <a:pt x="92" y="372"/>
                          <a:pt x="94" y="331"/>
                          <a:pt x="99" y="291"/>
                        </a:cubicBezTo>
                        <a:cubicBezTo>
                          <a:pt x="105" y="207"/>
                          <a:pt x="111" y="122"/>
                          <a:pt x="116" y="38"/>
                        </a:cubicBezTo>
                        <a:cubicBezTo>
                          <a:pt x="118" y="13"/>
                          <a:pt x="99" y="1"/>
                          <a:pt x="7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760;p38"/>
                  <p:cNvSpPr/>
                  <p:nvPr/>
                </p:nvSpPr>
                <p:spPr>
                  <a:xfrm>
                    <a:off x="1094200" y="1773775"/>
                    <a:ext cx="4325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458" extrusionOk="0">
                        <a:moveTo>
                          <a:pt x="122" y="1"/>
                        </a:moveTo>
                        <a:cubicBezTo>
                          <a:pt x="106" y="1"/>
                          <a:pt x="91" y="10"/>
                          <a:pt x="86" y="30"/>
                        </a:cubicBezTo>
                        <a:cubicBezTo>
                          <a:pt x="71" y="98"/>
                          <a:pt x="56" y="167"/>
                          <a:pt x="41" y="237"/>
                        </a:cubicBezTo>
                        <a:cubicBezTo>
                          <a:pt x="33" y="271"/>
                          <a:pt x="26" y="304"/>
                          <a:pt x="20" y="339"/>
                        </a:cubicBezTo>
                        <a:cubicBezTo>
                          <a:pt x="14" y="370"/>
                          <a:pt x="1" y="416"/>
                          <a:pt x="17" y="444"/>
                        </a:cubicBezTo>
                        <a:cubicBezTo>
                          <a:pt x="22" y="452"/>
                          <a:pt x="31" y="457"/>
                          <a:pt x="40" y="457"/>
                        </a:cubicBezTo>
                        <a:cubicBezTo>
                          <a:pt x="44" y="457"/>
                          <a:pt x="49" y="456"/>
                          <a:pt x="52" y="453"/>
                        </a:cubicBezTo>
                        <a:cubicBezTo>
                          <a:pt x="79" y="434"/>
                          <a:pt x="87" y="390"/>
                          <a:pt x="94" y="359"/>
                        </a:cubicBezTo>
                        <a:lnTo>
                          <a:pt x="118" y="258"/>
                        </a:lnTo>
                        <a:lnTo>
                          <a:pt x="165" y="54"/>
                        </a:lnTo>
                        <a:cubicBezTo>
                          <a:pt x="172" y="22"/>
                          <a:pt x="146" y="1"/>
                          <a:pt x="12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761;p38"/>
                  <p:cNvSpPr/>
                  <p:nvPr/>
                </p:nvSpPr>
                <p:spPr>
                  <a:xfrm>
                    <a:off x="899525" y="1695125"/>
                    <a:ext cx="6325" cy="2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846" extrusionOk="0">
                        <a:moveTo>
                          <a:pt x="44" y="0"/>
                        </a:moveTo>
                        <a:cubicBezTo>
                          <a:pt x="23" y="0"/>
                          <a:pt x="0" y="18"/>
                          <a:pt x="8" y="46"/>
                        </a:cubicBezTo>
                        <a:cubicBezTo>
                          <a:pt x="41" y="181"/>
                          <a:pt x="72" y="318"/>
                          <a:pt x="99" y="454"/>
                        </a:cubicBezTo>
                        <a:cubicBezTo>
                          <a:pt x="112" y="523"/>
                          <a:pt x="124" y="592"/>
                          <a:pt x="138" y="660"/>
                        </a:cubicBezTo>
                        <a:cubicBezTo>
                          <a:pt x="143" y="693"/>
                          <a:pt x="149" y="725"/>
                          <a:pt x="154" y="757"/>
                        </a:cubicBezTo>
                        <a:cubicBezTo>
                          <a:pt x="159" y="792"/>
                          <a:pt x="163" y="818"/>
                          <a:pt x="191" y="841"/>
                        </a:cubicBezTo>
                        <a:cubicBezTo>
                          <a:pt x="196" y="844"/>
                          <a:pt x="201" y="846"/>
                          <a:pt x="205" y="846"/>
                        </a:cubicBezTo>
                        <a:cubicBezTo>
                          <a:pt x="216" y="846"/>
                          <a:pt x="227" y="839"/>
                          <a:pt x="232" y="831"/>
                        </a:cubicBezTo>
                        <a:cubicBezTo>
                          <a:pt x="252" y="802"/>
                          <a:pt x="242" y="768"/>
                          <a:pt x="236" y="736"/>
                        </a:cubicBezTo>
                        <a:cubicBezTo>
                          <a:pt x="231" y="704"/>
                          <a:pt x="226" y="671"/>
                          <a:pt x="219" y="639"/>
                        </a:cubicBezTo>
                        <a:cubicBezTo>
                          <a:pt x="206" y="571"/>
                          <a:pt x="194" y="503"/>
                          <a:pt x="178" y="433"/>
                        </a:cubicBezTo>
                        <a:cubicBezTo>
                          <a:pt x="148" y="297"/>
                          <a:pt x="114" y="162"/>
                          <a:pt x="78" y="26"/>
                        </a:cubicBezTo>
                        <a:cubicBezTo>
                          <a:pt x="73" y="8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762;p38"/>
                  <p:cNvSpPr/>
                  <p:nvPr/>
                </p:nvSpPr>
                <p:spPr>
                  <a:xfrm>
                    <a:off x="907775" y="1705575"/>
                    <a:ext cx="292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37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1" y="38"/>
                        </a:cubicBezTo>
                        <a:cubicBezTo>
                          <a:pt x="1" y="107"/>
                          <a:pt x="5" y="178"/>
                          <a:pt x="13" y="247"/>
                        </a:cubicBezTo>
                        <a:cubicBezTo>
                          <a:pt x="16" y="284"/>
                          <a:pt x="20" y="322"/>
                          <a:pt x="27" y="358"/>
                        </a:cubicBezTo>
                        <a:cubicBezTo>
                          <a:pt x="31" y="384"/>
                          <a:pt x="39" y="436"/>
                          <a:pt x="73" y="436"/>
                        </a:cubicBezTo>
                        <a:cubicBezTo>
                          <a:pt x="73" y="436"/>
                          <a:pt x="74" y="436"/>
                          <a:pt x="74" y="436"/>
                        </a:cubicBezTo>
                        <a:cubicBezTo>
                          <a:pt x="116" y="436"/>
                          <a:pt x="107" y="382"/>
                          <a:pt x="104" y="355"/>
                        </a:cubicBezTo>
                        <a:cubicBezTo>
                          <a:pt x="100" y="319"/>
                          <a:pt x="94" y="283"/>
                          <a:pt x="90" y="247"/>
                        </a:cubicBezTo>
                        <a:cubicBezTo>
                          <a:pt x="82" y="177"/>
                          <a:pt x="78" y="107"/>
                          <a:pt x="78" y="38"/>
                        </a:cubicBezTo>
                        <a:cubicBezTo>
                          <a:pt x="78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763;p38"/>
                  <p:cNvSpPr/>
                  <p:nvPr/>
                </p:nvSpPr>
                <p:spPr>
                  <a:xfrm>
                    <a:off x="913950" y="1711050"/>
                    <a:ext cx="2575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559" extrusionOk="0">
                        <a:moveTo>
                          <a:pt x="58" y="1"/>
                        </a:moveTo>
                        <a:cubicBezTo>
                          <a:pt x="34" y="1"/>
                          <a:pt x="20" y="20"/>
                          <a:pt x="17" y="42"/>
                        </a:cubicBezTo>
                        <a:cubicBezTo>
                          <a:pt x="10" y="129"/>
                          <a:pt x="4" y="216"/>
                          <a:pt x="1" y="302"/>
                        </a:cubicBezTo>
                        <a:cubicBezTo>
                          <a:pt x="0" y="343"/>
                          <a:pt x="0" y="386"/>
                          <a:pt x="1" y="427"/>
                        </a:cubicBezTo>
                        <a:cubicBezTo>
                          <a:pt x="3" y="466"/>
                          <a:pt x="0" y="522"/>
                          <a:pt x="27" y="552"/>
                        </a:cubicBezTo>
                        <a:cubicBezTo>
                          <a:pt x="31" y="556"/>
                          <a:pt x="38" y="559"/>
                          <a:pt x="45" y="559"/>
                        </a:cubicBezTo>
                        <a:cubicBezTo>
                          <a:pt x="51" y="559"/>
                          <a:pt x="57" y="556"/>
                          <a:pt x="61" y="552"/>
                        </a:cubicBezTo>
                        <a:cubicBezTo>
                          <a:pt x="87" y="519"/>
                          <a:pt x="82" y="467"/>
                          <a:pt x="82" y="427"/>
                        </a:cubicBezTo>
                        <a:cubicBezTo>
                          <a:pt x="82" y="386"/>
                          <a:pt x="82" y="343"/>
                          <a:pt x="83" y="302"/>
                        </a:cubicBezTo>
                        <a:cubicBezTo>
                          <a:pt x="86" y="216"/>
                          <a:pt x="91" y="130"/>
                          <a:pt x="99" y="42"/>
                        </a:cubicBezTo>
                        <a:cubicBezTo>
                          <a:pt x="102" y="20"/>
                          <a:pt x="7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764;p38"/>
                  <p:cNvSpPr/>
                  <p:nvPr/>
                </p:nvSpPr>
                <p:spPr>
                  <a:xfrm>
                    <a:off x="752575" y="1701200"/>
                    <a:ext cx="2700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710" extrusionOk="0">
                        <a:moveTo>
                          <a:pt x="70" y="1"/>
                        </a:moveTo>
                        <a:cubicBezTo>
                          <a:pt x="56" y="1"/>
                          <a:pt x="41" y="9"/>
                          <a:pt x="38" y="23"/>
                        </a:cubicBezTo>
                        <a:cubicBezTo>
                          <a:pt x="25" y="76"/>
                          <a:pt x="26" y="134"/>
                          <a:pt x="24" y="188"/>
                        </a:cubicBezTo>
                        <a:cubicBezTo>
                          <a:pt x="22" y="242"/>
                          <a:pt x="19" y="298"/>
                          <a:pt x="18" y="352"/>
                        </a:cubicBezTo>
                        <a:cubicBezTo>
                          <a:pt x="17" y="409"/>
                          <a:pt x="13" y="466"/>
                          <a:pt x="12" y="523"/>
                        </a:cubicBezTo>
                        <a:cubicBezTo>
                          <a:pt x="11" y="574"/>
                          <a:pt x="0" y="634"/>
                          <a:pt x="14" y="684"/>
                        </a:cubicBezTo>
                        <a:cubicBezTo>
                          <a:pt x="20" y="701"/>
                          <a:pt x="34" y="709"/>
                          <a:pt x="48" y="709"/>
                        </a:cubicBezTo>
                        <a:cubicBezTo>
                          <a:pt x="63" y="709"/>
                          <a:pt x="78" y="700"/>
                          <a:pt x="85" y="684"/>
                        </a:cubicBezTo>
                        <a:cubicBezTo>
                          <a:pt x="95" y="657"/>
                          <a:pt x="94" y="627"/>
                          <a:pt x="95" y="598"/>
                        </a:cubicBezTo>
                        <a:cubicBezTo>
                          <a:pt x="96" y="571"/>
                          <a:pt x="97" y="544"/>
                          <a:pt x="97" y="517"/>
                        </a:cubicBezTo>
                        <a:cubicBezTo>
                          <a:pt x="99" y="463"/>
                          <a:pt x="100" y="407"/>
                          <a:pt x="101" y="353"/>
                        </a:cubicBezTo>
                        <a:cubicBezTo>
                          <a:pt x="102" y="297"/>
                          <a:pt x="103" y="240"/>
                          <a:pt x="103" y="183"/>
                        </a:cubicBezTo>
                        <a:cubicBezTo>
                          <a:pt x="105" y="131"/>
                          <a:pt x="107" y="76"/>
                          <a:pt x="98" y="23"/>
                        </a:cubicBezTo>
                        <a:cubicBezTo>
                          <a:pt x="96" y="8"/>
                          <a:pt x="8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765;p38"/>
                  <p:cNvSpPr/>
                  <p:nvPr/>
                </p:nvSpPr>
                <p:spPr>
                  <a:xfrm>
                    <a:off x="747500" y="1710475"/>
                    <a:ext cx="2075" cy="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386" extrusionOk="0">
                        <a:moveTo>
                          <a:pt x="34" y="1"/>
                        </a:moveTo>
                        <a:cubicBezTo>
                          <a:pt x="17" y="1"/>
                          <a:pt x="0" y="12"/>
                          <a:pt x="1" y="34"/>
                        </a:cubicBezTo>
                        <a:cubicBezTo>
                          <a:pt x="3" y="88"/>
                          <a:pt x="5" y="143"/>
                          <a:pt x="6" y="198"/>
                        </a:cubicBezTo>
                        <a:cubicBezTo>
                          <a:pt x="8" y="253"/>
                          <a:pt x="9" y="308"/>
                          <a:pt x="18" y="364"/>
                        </a:cubicBezTo>
                        <a:cubicBezTo>
                          <a:pt x="20" y="379"/>
                          <a:pt x="35" y="386"/>
                          <a:pt x="49" y="386"/>
                        </a:cubicBezTo>
                        <a:cubicBezTo>
                          <a:pt x="50" y="386"/>
                          <a:pt x="50" y="386"/>
                          <a:pt x="51" y="386"/>
                        </a:cubicBezTo>
                        <a:cubicBezTo>
                          <a:pt x="68" y="385"/>
                          <a:pt x="77" y="371"/>
                          <a:pt x="78" y="356"/>
                        </a:cubicBezTo>
                        <a:cubicBezTo>
                          <a:pt x="82" y="302"/>
                          <a:pt x="78" y="250"/>
                          <a:pt x="76" y="195"/>
                        </a:cubicBezTo>
                        <a:cubicBezTo>
                          <a:pt x="73" y="141"/>
                          <a:pt x="71" y="88"/>
                          <a:pt x="68" y="34"/>
                        </a:cubicBezTo>
                        <a:cubicBezTo>
                          <a:pt x="67" y="12"/>
                          <a:pt x="50" y="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766;p38"/>
                  <p:cNvSpPr/>
                  <p:nvPr/>
                </p:nvSpPr>
                <p:spPr>
                  <a:xfrm>
                    <a:off x="737525" y="1705900"/>
                    <a:ext cx="3200" cy="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780" extrusionOk="0">
                        <a:moveTo>
                          <a:pt x="49" y="0"/>
                        </a:moveTo>
                        <a:cubicBezTo>
                          <a:pt x="26" y="0"/>
                          <a:pt x="1" y="20"/>
                          <a:pt x="6" y="49"/>
                        </a:cubicBezTo>
                        <a:cubicBezTo>
                          <a:pt x="23" y="168"/>
                          <a:pt x="35" y="288"/>
                          <a:pt x="41" y="409"/>
                        </a:cubicBezTo>
                        <a:cubicBezTo>
                          <a:pt x="43" y="470"/>
                          <a:pt x="44" y="529"/>
                          <a:pt x="43" y="588"/>
                        </a:cubicBezTo>
                        <a:cubicBezTo>
                          <a:pt x="42" y="645"/>
                          <a:pt x="33" y="707"/>
                          <a:pt x="53" y="761"/>
                        </a:cubicBezTo>
                        <a:cubicBezTo>
                          <a:pt x="58" y="772"/>
                          <a:pt x="69" y="780"/>
                          <a:pt x="80" y="780"/>
                        </a:cubicBezTo>
                        <a:cubicBezTo>
                          <a:pt x="88" y="780"/>
                          <a:pt x="95" y="776"/>
                          <a:pt x="100" y="768"/>
                        </a:cubicBezTo>
                        <a:cubicBezTo>
                          <a:pt x="128" y="714"/>
                          <a:pt x="124" y="649"/>
                          <a:pt x="124" y="589"/>
                        </a:cubicBezTo>
                        <a:cubicBezTo>
                          <a:pt x="125" y="526"/>
                          <a:pt x="122" y="465"/>
                          <a:pt x="120" y="403"/>
                        </a:cubicBezTo>
                        <a:cubicBezTo>
                          <a:pt x="114" y="278"/>
                          <a:pt x="100" y="152"/>
                          <a:pt x="80" y="28"/>
                        </a:cubicBezTo>
                        <a:cubicBezTo>
                          <a:pt x="77" y="9"/>
                          <a:pt x="64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767;p38"/>
                  <p:cNvSpPr/>
                  <p:nvPr/>
                </p:nvSpPr>
                <p:spPr>
                  <a:xfrm>
                    <a:off x="648950" y="1759150"/>
                    <a:ext cx="4900" cy="1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" h="463" extrusionOk="0">
                        <a:moveTo>
                          <a:pt x="158" y="1"/>
                        </a:moveTo>
                        <a:cubicBezTo>
                          <a:pt x="152" y="1"/>
                          <a:pt x="146" y="3"/>
                          <a:pt x="141" y="10"/>
                        </a:cubicBezTo>
                        <a:cubicBezTo>
                          <a:pt x="126" y="26"/>
                          <a:pt x="124" y="44"/>
                          <a:pt x="119" y="64"/>
                        </a:cubicBezTo>
                        <a:cubicBezTo>
                          <a:pt x="115" y="84"/>
                          <a:pt x="110" y="104"/>
                          <a:pt x="105" y="123"/>
                        </a:cubicBezTo>
                        <a:cubicBezTo>
                          <a:pt x="94" y="159"/>
                          <a:pt x="84" y="193"/>
                          <a:pt x="73" y="229"/>
                        </a:cubicBezTo>
                        <a:cubicBezTo>
                          <a:pt x="61" y="266"/>
                          <a:pt x="48" y="301"/>
                          <a:pt x="35" y="336"/>
                        </a:cubicBezTo>
                        <a:cubicBezTo>
                          <a:pt x="28" y="353"/>
                          <a:pt x="22" y="372"/>
                          <a:pt x="16" y="391"/>
                        </a:cubicBezTo>
                        <a:cubicBezTo>
                          <a:pt x="10" y="412"/>
                          <a:pt x="0" y="430"/>
                          <a:pt x="15" y="449"/>
                        </a:cubicBezTo>
                        <a:cubicBezTo>
                          <a:pt x="20" y="458"/>
                          <a:pt x="28" y="463"/>
                          <a:pt x="38" y="463"/>
                        </a:cubicBezTo>
                        <a:cubicBezTo>
                          <a:pt x="40" y="463"/>
                          <a:pt x="43" y="462"/>
                          <a:pt x="46" y="462"/>
                        </a:cubicBezTo>
                        <a:cubicBezTo>
                          <a:pt x="67" y="457"/>
                          <a:pt x="77" y="439"/>
                          <a:pt x="85" y="420"/>
                        </a:cubicBezTo>
                        <a:cubicBezTo>
                          <a:pt x="95" y="403"/>
                          <a:pt x="104" y="383"/>
                          <a:pt x="111" y="364"/>
                        </a:cubicBezTo>
                        <a:cubicBezTo>
                          <a:pt x="125" y="327"/>
                          <a:pt x="137" y="291"/>
                          <a:pt x="149" y="254"/>
                        </a:cubicBezTo>
                        <a:cubicBezTo>
                          <a:pt x="160" y="217"/>
                          <a:pt x="170" y="179"/>
                          <a:pt x="177" y="142"/>
                        </a:cubicBezTo>
                        <a:cubicBezTo>
                          <a:pt x="181" y="123"/>
                          <a:pt x="185" y="102"/>
                          <a:pt x="187" y="83"/>
                        </a:cubicBezTo>
                        <a:cubicBezTo>
                          <a:pt x="190" y="63"/>
                          <a:pt x="195" y="42"/>
                          <a:pt x="188" y="22"/>
                        </a:cubicBezTo>
                        <a:cubicBezTo>
                          <a:pt x="184" y="11"/>
                          <a:pt x="171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768;p38"/>
                  <p:cNvSpPr/>
                  <p:nvPr/>
                </p:nvSpPr>
                <p:spPr>
                  <a:xfrm>
                    <a:off x="644000" y="1760150"/>
                    <a:ext cx="3750" cy="1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453" extrusionOk="0">
                        <a:moveTo>
                          <a:pt x="109" y="1"/>
                        </a:moveTo>
                        <a:cubicBezTo>
                          <a:pt x="94" y="1"/>
                          <a:pt x="78" y="9"/>
                          <a:pt x="76" y="27"/>
                        </a:cubicBezTo>
                        <a:cubicBezTo>
                          <a:pt x="70" y="61"/>
                          <a:pt x="72" y="97"/>
                          <a:pt x="69" y="132"/>
                        </a:cubicBezTo>
                        <a:cubicBezTo>
                          <a:pt x="66" y="164"/>
                          <a:pt x="61" y="197"/>
                          <a:pt x="55" y="228"/>
                        </a:cubicBezTo>
                        <a:cubicBezTo>
                          <a:pt x="49" y="261"/>
                          <a:pt x="40" y="293"/>
                          <a:pt x="29" y="327"/>
                        </a:cubicBezTo>
                        <a:cubicBezTo>
                          <a:pt x="20" y="358"/>
                          <a:pt x="7" y="390"/>
                          <a:pt x="2" y="422"/>
                        </a:cubicBezTo>
                        <a:cubicBezTo>
                          <a:pt x="0" y="441"/>
                          <a:pt x="16" y="453"/>
                          <a:pt x="33" y="453"/>
                        </a:cubicBezTo>
                        <a:cubicBezTo>
                          <a:pt x="40" y="453"/>
                          <a:pt x="48" y="450"/>
                          <a:pt x="54" y="444"/>
                        </a:cubicBezTo>
                        <a:cubicBezTo>
                          <a:pt x="79" y="416"/>
                          <a:pt x="90" y="379"/>
                          <a:pt x="101" y="346"/>
                        </a:cubicBezTo>
                        <a:cubicBezTo>
                          <a:pt x="113" y="312"/>
                          <a:pt x="121" y="277"/>
                          <a:pt x="127" y="243"/>
                        </a:cubicBezTo>
                        <a:cubicBezTo>
                          <a:pt x="135" y="207"/>
                          <a:pt x="140" y="171"/>
                          <a:pt x="143" y="135"/>
                        </a:cubicBezTo>
                        <a:cubicBezTo>
                          <a:pt x="147" y="100"/>
                          <a:pt x="150" y="61"/>
                          <a:pt x="144" y="27"/>
                        </a:cubicBezTo>
                        <a:cubicBezTo>
                          <a:pt x="141" y="9"/>
                          <a:pt x="125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769;p38"/>
                  <p:cNvSpPr/>
                  <p:nvPr/>
                </p:nvSpPr>
                <p:spPr>
                  <a:xfrm>
                    <a:off x="636400" y="1754050"/>
                    <a:ext cx="4700" cy="1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97" extrusionOk="0">
                        <a:moveTo>
                          <a:pt x="49" y="1"/>
                        </a:moveTo>
                        <a:cubicBezTo>
                          <a:pt x="26" y="1"/>
                          <a:pt x="0" y="21"/>
                          <a:pt x="7" y="51"/>
                        </a:cubicBezTo>
                        <a:cubicBezTo>
                          <a:pt x="30" y="177"/>
                          <a:pt x="50" y="305"/>
                          <a:pt x="64" y="432"/>
                        </a:cubicBezTo>
                        <a:cubicBezTo>
                          <a:pt x="70" y="494"/>
                          <a:pt x="75" y="557"/>
                          <a:pt x="81" y="619"/>
                        </a:cubicBezTo>
                        <a:cubicBezTo>
                          <a:pt x="85" y="676"/>
                          <a:pt x="76" y="743"/>
                          <a:pt x="116" y="789"/>
                        </a:cubicBezTo>
                        <a:cubicBezTo>
                          <a:pt x="120" y="795"/>
                          <a:pt x="125" y="797"/>
                          <a:pt x="131" y="797"/>
                        </a:cubicBezTo>
                        <a:cubicBezTo>
                          <a:pt x="140" y="797"/>
                          <a:pt x="149" y="791"/>
                          <a:pt x="154" y="784"/>
                        </a:cubicBezTo>
                        <a:cubicBezTo>
                          <a:pt x="188" y="736"/>
                          <a:pt x="169" y="660"/>
                          <a:pt x="166" y="606"/>
                        </a:cubicBezTo>
                        <a:cubicBezTo>
                          <a:pt x="161" y="541"/>
                          <a:pt x="153" y="477"/>
                          <a:pt x="145" y="412"/>
                        </a:cubicBezTo>
                        <a:cubicBezTo>
                          <a:pt x="130" y="284"/>
                          <a:pt x="109" y="157"/>
                          <a:pt x="84" y="30"/>
                        </a:cubicBezTo>
                        <a:cubicBezTo>
                          <a:pt x="79" y="9"/>
                          <a:pt x="65" y="1"/>
                          <a:pt x="4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770;p38"/>
                  <p:cNvSpPr/>
                  <p:nvPr/>
                </p:nvSpPr>
                <p:spPr>
                  <a:xfrm>
                    <a:off x="513300" y="1770725"/>
                    <a:ext cx="2375" cy="1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22" extrusionOk="0">
                        <a:moveTo>
                          <a:pt x="55" y="1"/>
                        </a:moveTo>
                        <a:cubicBezTo>
                          <a:pt x="40" y="1"/>
                          <a:pt x="25" y="9"/>
                          <a:pt x="20" y="26"/>
                        </a:cubicBezTo>
                        <a:cubicBezTo>
                          <a:pt x="13" y="49"/>
                          <a:pt x="16" y="76"/>
                          <a:pt x="14" y="100"/>
                        </a:cubicBezTo>
                        <a:lnTo>
                          <a:pt x="13" y="163"/>
                        </a:lnTo>
                        <a:lnTo>
                          <a:pt x="10" y="290"/>
                        </a:lnTo>
                        <a:cubicBezTo>
                          <a:pt x="8" y="337"/>
                          <a:pt x="7" y="382"/>
                          <a:pt x="6" y="427"/>
                        </a:cubicBezTo>
                        <a:cubicBezTo>
                          <a:pt x="5" y="457"/>
                          <a:pt x="1" y="522"/>
                          <a:pt x="44" y="522"/>
                        </a:cubicBezTo>
                        <a:cubicBezTo>
                          <a:pt x="44" y="522"/>
                          <a:pt x="45" y="522"/>
                          <a:pt x="45" y="522"/>
                        </a:cubicBezTo>
                        <a:cubicBezTo>
                          <a:pt x="88" y="522"/>
                          <a:pt x="87" y="456"/>
                          <a:pt x="87" y="427"/>
                        </a:cubicBezTo>
                        <a:cubicBezTo>
                          <a:pt x="87" y="380"/>
                          <a:pt x="88" y="335"/>
                          <a:pt x="88" y="290"/>
                        </a:cubicBezTo>
                        <a:cubicBezTo>
                          <a:pt x="88" y="248"/>
                          <a:pt x="89" y="205"/>
                          <a:pt x="89" y="163"/>
                        </a:cubicBezTo>
                        <a:cubicBezTo>
                          <a:pt x="90" y="142"/>
                          <a:pt x="90" y="120"/>
                          <a:pt x="90" y="100"/>
                        </a:cubicBezTo>
                        <a:cubicBezTo>
                          <a:pt x="91" y="75"/>
                          <a:pt x="94" y="49"/>
                          <a:pt x="88" y="26"/>
                        </a:cubicBezTo>
                        <a:cubicBezTo>
                          <a:pt x="84" y="9"/>
                          <a:pt x="69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771;p38"/>
                  <p:cNvSpPr/>
                  <p:nvPr/>
                </p:nvSpPr>
                <p:spPr>
                  <a:xfrm>
                    <a:off x="505200" y="1765450"/>
                    <a:ext cx="2975" cy="1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" extrusionOk="0">
                        <a:moveTo>
                          <a:pt x="39" y="0"/>
                        </a:moveTo>
                        <a:cubicBezTo>
                          <a:pt x="20" y="0"/>
                          <a:pt x="1" y="13"/>
                          <a:pt x="2" y="38"/>
                        </a:cubicBezTo>
                        <a:cubicBezTo>
                          <a:pt x="7" y="122"/>
                          <a:pt x="14" y="208"/>
                          <a:pt x="20" y="291"/>
                        </a:cubicBezTo>
                        <a:cubicBezTo>
                          <a:pt x="23" y="331"/>
                          <a:pt x="27" y="373"/>
                          <a:pt x="31" y="412"/>
                        </a:cubicBezTo>
                        <a:lnTo>
                          <a:pt x="38" y="478"/>
                        </a:lnTo>
                        <a:cubicBezTo>
                          <a:pt x="41" y="499"/>
                          <a:pt x="41" y="519"/>
                          <a:pt x="57" y="536"/>
                        </a:cubicBezTo>
                        <a:cubicBezTo>
                          <a:pt x="64" y="541"/>
                          <a:pt x="71" y="544"/>
                          <a:pt x="78" y="544"/>
                        </a:cubicBezTo>
                        <a:cubicBezTo>
                          <a:pt x="88" y="544"/>
                          <a:pt x="98" y="539"/>
                          <a:pt x="105" y="529"/>
                        </a:cubicBezTo>
                        <a:cubicBezTo>
                          <a:pt x="118" y="512"/>
                          <a:pt x="114" y="489"/>
                          <a:pt x="114" y="467"/>
                        </a:cubicBezTo>
                        <a:cubicBezTo>
                          <a:pt x="114" y="447"/>
                          <a:pt x="113" y="428"/>
                          <a:pt x="111" y="407"/>
                        </a:cubicBezTo>
                        <a:cubicBezTo>
                          <a:pt x="110" y="367"/>
                          <a:pt x="106" y="326"/>
                          <a:pt x="103" y="286"/>
                        </a:cubicBezTo>
                        <a:cubicBezTo>
                          <a:pt x="96" y="203"/>
                          <a:pt x="88" y="121"/>
                          <a:pt x="82" y="38"/>
                        </a:cubicBezTo>
                        <a:cubicBezTo>
                          <a:pt x="80" y="13"/>
                          <a:pt x="59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772;p38"/>
                  <p:cNvSpPr/>
                  <p:nvPr/>
                </p:nvSpPr>
                <p:spPr>
                  <a:xfrm>
                    <a:off x="498125" y="1772475"/>
                    <a:ext cx="4300" cy="1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" h="456" extrusionOk="0">
                        <a:moveTo>
                          <a:pt x="51" y="0"/>
                        </a:moveTo>
                        <a:cubicBezTo>
                          <a:pt x="27" y="0"/>
                          <a:pt x="0" y="21"/>
                          <a:pt x="8" y="52"/>
                        </a:cubicBezTo>
                        <a:lnTo>
                          <a:pt x="55" y="258"/>
                        </a:lnTo>
                        <a:lnTo>
                          <a:pt x="77" y="358"/>
                        </a:lnTo>
                        <a:cubicBezTo>
                          <a:pt x="85" y="390"/>
                          <a:pt x="93" y="433"/>
                          <a:pt x="120" y="453"/>
                        </a:cubicBezTo>
                        <a:cubicBezTo>
                          <a:pt x="123" y="455"/>
                          <a:pt x="127" y="456"/>
                          <a:pt x="131" y="456"/>
                        </a:cubicBezTo>
                        <a:cubicBezTo>
                          <a:pt x="141" y="456"/>
                          <a:pt x="151" y="451"/>
                          <a:pt x="155" y="443"/>
                        </a:cubicBezTo>
                        <a:cubicBezTo>
                          <a:pt x="171" y="415"/>
                          <a:pt x="159" y="368"/>
                          <a:pt x="152" y="338"/>
                        </a:cubicBezTo>
                        <a:cubicBezTo>
                          <a:pt x="145" y="303"/>
                          <a:pt x="139" y="269"/>
                          <a:pt x="132" y="236"/>
                        </a:cubicBezTo>
                        <a:cubicBezTo>
                          <a:pt x="117" y="166"/>
                          <a:pt x="102" y="98"/>
                          <a:pt x="87" y="30"/>
                        </a:cubicBezTo>
                        <a:cubicBezTo>
                          <a:pt x="83" y="9"/>
                          <a:pt x="67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773;p38"/>
                  <p:cNvSpPr/>
                  <p:nvPr/>
                </p:nvSpPr>
                <p:spPr>
                  <a:xfrm>
                    <a:off x="445750" y="1742375"/>
                    <a:ext cx="5725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35" extrusionOk="0">
                        <a:moveTo>
                          <a:pt x="197" y="0"/>
                        </a:moveTo>
                        <a:cubicBezTo>
                          <a:pt x="184" y="0"/>
                          <a:pt x="170" y="8"/>
                          <a:pt x="165" y="23"/>
                        </a:cubicBezTo>
                        <a:cubicBezTo>
                          <a:pt x="142" y="90"/>
                          <a:pt x="131" y="161"/>
                          <a:pt x="116" y="229"/>
                        </a:cubicBezTo>
                        <a:cubicBezTo>
                          <a:pt x="102" y="297"/>
                          <a:pt x="88" y="367"/>
                          <a:pt x="73" y="436"/>
                        </a:cubicBezTo>
                        <a:cubicBezTo>
                          <a:pt x="59" y="505"/>
                          <a:pt x="45" y="575"/>
                          <a:pt x="31" y="645"/>
                        </a:cubicBezTo>
                        <a:lnTo>
                          <a:pt x="11" y="741"/>
                        </a:lnTo>
                        <a:cubicBezTo>
                          <a:pt x="6" y="774"/>
                          <a:pt x="0" y="800"/>
                          <a:pt x="23" y="827"/>
                        </a:cubicBezTo>
                        <a:cubicBezTo>
                          <a:pt x="27" y="833"/>
                          <a:pt x="34" y="835"/>
                          <a:pt x="40" y="835"/>
                        </a:cubicBezTo>
                        <a:cubicBezTo>
                          <a:pt x="44" y="835"/>
                          <a:pt x="49" y="834"/>
                          <a:pt x="54" y="831"/>
                        </a:cubicBezTo>
                        <a:cubicBezTo>
                          <a:pt x="85" y="816"/>
                          <a:pt x="89" y="782"/>
                          <a:pt x="95" y="751"/>
                        </a:cubicBezTo>
                        <a:lnTo>
                          <a:pt x="115" y="654"/>
                        </a:lnTo>
                        <a:lnTo>
                          <a:pt x="155" y="446"/>
                        </a:lnTo>
                        <a:cubicBezTo>
                          <a:pt x="168" y="375"/>
                          <a:pt x="182" y="306"/>
                          <a:pt x="194" y="236"/>
                        </a:cubicBezTo>
                        <a:cubicBezTo>
                          <a:pt x="206" y="168"/>
                          <a:pt x="222" y="100"/>
                          <a:pt x="227" y="32"/>
                        </a:cubicBezTo>
                        <a:cubicBezTo>
                          <a:pt x="228" y="11"/>
                          <a:pt x="213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774;p38"/>
                  <p:cNvSpPr/>
                  <p:nvPr/>
                </p:nvSpPr>
                <p:spPr>
                  <a:xfrm>
                    <a:off x="441950" y="1749775"/>
                    <a:ext cx="2250" cy="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" h="369" extrusionOk="0">
                        <a:moveTo>
                          <a:pt x="56" y="0"/>
                        </a:moveTo>
                        <a:cubicBezTo>
                          <a:pt x="39" y="0"/>
                          <a:pt x="26" y="14"/>
                          <a:pt x="25" y="31"/>
                        </a:cubicBezTo>
                        <a:cubicBezTo>
                          <a:pt x="22" y="84"/>
                          <a:pt x="17" y="135"/>
                          <a:pt x="13" y="189"/>
                        </a:cubicBezTo>
                        <a:cubicBezTo>
                          <a:pt x="9" y="241"/>
                          <a:pt x="0" y="295"/>
                          <a:pt x="9" y="347"/>
                        </a:cubicBezTo>
                        <a:cubicBezTo>
                          <a:pt x="11" y="362"/>
                          <a:pt x="23" y="369"/>
                          <a:pt x="36" y="369"/>
                        </a:cubicBezTo>
                        <a:cubicBezTo>
                          <a:pt x="50" y="369"/>
                          <a:pt x="64" y="361"/>
                          <a:pt x="68" y="347"/>
                        </a:cubicBezTo>
                        <a:cubicBezTo>
                          <a:pt x="82" y="296"/>
                          <a:pt x="81" y="241"/>
                          <a:pt x="82" y="189"/>
                        </a:cubicBezTo>
                        <a:cubicBezTo>
                          <a:pt x="84" y="135"/>
                          <a:pt x="86" y="84"/>
                          <a:pt x="87" y="31"/>
                        </a:cubicBezTo>
                        <a:cubicBezTo>
                          <a:pt x="89" y="14"/>
                          <a:pt x="74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775;p38"/>
                  <p:cNvSpPr/>
                  <p:nvPr/>
                </p:nvSpPr>
                <p:spPr>
                  <a:xfrm>
                    <a:off x="435575" y="1752475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30" y="1"/>
                        </a:moveTo>
                        <a:cubicBezTo>
                          <a:pt x="15" y="1"/>
                          <a:pt x="0" y="13"/>
                          <a:pt x="2" y="32"/>
                        </a:cubicBezTo>
                        <a:cubicBezTo>
                          <a:pt x="1" y="53"/>
                          <a:pt x="11" y="71"/>
                          <a:pt x="17" y="91"/>
                        </a:cubicBezTo>
                        <a:lnTo>
                          <a:pt x="33" y="141"/>
                        </a:lnTo>
                        <a:cubicBezTo>
                          <a:pt x="43" y="175"/>
                          <a:pt x="51" y="208"/>
                          <a:pt x="58" y="243"/>
                        </a:cubicBezTo>
                        <a:cubicBezTo>
                          <a:pt x="67" y="277"/>
                          <a:pt x="72" y="311"/>
                          <a:pt x="77" y="346"/>
                        </a:cubicBezTo>
                        <a:cubicBezTo>
                          <a:pt x="79" y="365"/>
                          <a:pt x="82" y="383"/>
                          <a:pt x="87" y="402"/>
                        </a:cubicBezTo>
                        <a:cubicBezTo>
                          <a:pt x="89" y="409"/>
                          <a:pt x="92" y="419"/>
                          <a:pt x="97" y="425"/>
                        </a:cubicBezTo>
                        <a:cubicBezTo>
                          <a:pt x="99" y="429"/>
                          <a:pt x="102" y="434"/>
                          <a:pt x="107" y="436"/>
                        </a:cubicBezTo>
                        <a:cubicBezTo>
                          <a:pt x="114" y="439"/>
                          <a:pt x="115" y="440"/>
                          <a:pt x="110" y="440"/>
                        </a:cubicBezTo>
                        <a:cubicBezTo>
                          <a:pt x="112" y="445"/>
                          <a:pt x="117" y="447"/>
                          <a:pt x="122" y="447"/>
                        </a:cubicBezTo>
                        <a:cubicBezTo>
                          <a:pt x="128" y="447"/>
                          <a:pt x="135" y="443"/>
                          <a:pt x="138" y="436"/>
                        </a:cubicBezTo>
                        <a:cubicBezTo>
                          <a:pt x="139" y="433"/>
                          <a:pt x="148" y="426"/>
                          <a:pt x="150" y="418"/>
                        </a:cubicBezTo>
                        <a:cubicBezTo>
                          <a:pt x="153" y="409"/>
                          <a:pt x="154" y="396"/>
                          <a:pt x="154" y="387"/>
                        </a:cubicBezTo>
                        <a:cubicBezTo>
                          <a:pt x="154" y="368"/>
                          <a:pt x="153" y="350"/>
                          <a:pt x="150" y="331"/>
                        </a:cubicBezTo>
                        <a:cubicBezTo>
                          <a:pt x="145" y="294"/>
                          <a:pt x="138" y="257"/>
                          <a:pt x="129" y="221"/>
                        </a:cubicBezTo>
                        <a:cubicBezTo>
                          <a:pt x="119" y="185"/>
                          <a:pt x="109" y="149"/>
                          <a:pt x="98" y="113"/>
                        </a:cubicBezTo>
                        <a:cubicBezTo>
                          <a:pt x="91" y="97"/>
                          <a:pt x="86" y="81"/>
                          <a:pt x="79" y="63"/>
                        </a:cubicBezTo>
                        <a:cubicBezTo>
                          <a:pt x="72" y="45"/>
                          <a:pt x="66" y="24"/>
                          <a:pt x="51" y="10"/>
                        </a:cubicBezTo>
                        <a:cubicBezTo>
                          <a:pt x="45" y="3"/>
                          <a:pt x="37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776;p38"/>
                  <p:cNvSpPr/>
                  <p:nvPr/>
                </p:nvSpPr>
                <p:spPr>
                  <a:xfrm>
                    <a:off x="852500" y="1742850"/>
                    <a:ext cx="6300" cy="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847" extrusionOk="0">
                        <a:moveTo>
                          <a:pt x="208" y="1"/>
                        </a:moveTo>
                        <a:cubicBezTo>
                          <a:pt x="193" y="1"/>
                          <a:pt x="179" y="9"/>
                          <a:pt x="173" y="27"/>
                        </a:cubicBezTo>
                        <a:cubicBezTo>
                          <a:pt x="137" y="163"/>
                          <a:pt x="104" y="298"/>
                          <a:pt x="74" y="435"/>
                        </a:cubicBezTo>
                        <a:cubicBezTo>
                          <a:pt x="59" y="503"/>
                          <a:pt x="46" y="571"/>
                          <a:pt x="33" y="639"/>
                        </a:cubicBezTo>
                        <a:cubicBezTo>
                          <a:pt x="27" y="672"/>
                          <a:pt x="22" y="704"/>
                          <a:pt x="17" y="736"/>
                        </a:cubicBezTo>
                        <a:cubicBezTo>
                          <a:pt x="11" y="770"/>
                          <a:pt x="0" y="803"/>
                          <a:pt x="20" y="831"/>
                        </a:cubicBezTo>
                        <a:cubicBezTo>
                          <a:pt x="26" y="840"/>
                          <a:pt x="36" y="847"/>
                          <a:pt x="47" y="847"/>
                        </a:cubicBezTo>
                        <a:cubicBezTo>
                          <a:pt x="51" y="847"/>
                          <a:pt x="56" y="845"/>
                          <a:pt x="60" y="842"/>
                        </a:cubicBezTo>
                        <a:cubicBezTo>
                          <a:pt x="90" y="819"/>
                          <a:pt x="92" y="793"/>
                          <a:pt x="97" y="758"/>
                        </a:cubicBezTo>
                        <a:cubicBezTo>
                          <a:pt x="102" y="726"/>
                          <a:pt x="109" y="694"/>
                          <a:pt x="115" y="662"/>
                        </a:cubicBezTo>
                        <a:cubicBezTo>
                          <a:pt x="127" y="593"/>
                          <a:pt x="140" y="524"/>
                          <a:pt x="153" y="455"/>
                        </a:cubicBezTo>
                        <a:cubicBezTo>
                          <a:pt x="180" y="318"/>
                          <a:pt x="211" y="182"/>
                          <a:pt x="245" y="46"/>
                        </a:cubicBezTo>
                        <a:cubicBezTo>
                          <a:pt x="251" y="18"/>
                          <a:pt x="230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777;p38"/>
                  <p:cNvSpPr/>
                  <p:nvPr/>
                </p:nvSpPr>
                <p:spPr>
                  <a:xfrm>
                    <a:off x="847675" y="1753375"/>
                    <a:ext cx="2875" cy="1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437" extrusionOk="0">
                        <a:moveTo>
                          <a:pt x="76" y="0"/>
                        </a:moveTo>
                        <a:cubicBezTo>
                          <a:pt x="57" y="0"/>
                          <a:pt x="37" y="13"/>
                          <a:pt x="37" y="38"/>
                        </a:cubicBezTo>
                        <a:cubicBezTo>
                          <a:pt x="37" y="108"/>
                          <a:pt x="33" y="177"/>
                          <a:pt x="26" y="247"/>
                        </a:cubicBezTo>
                        <a:cubicBezTo>
                          <a:pt x="22" y="281"/>
                          <a:pt x="16" y="318"/>
                          <a:pt x="12" y="354"/>
                        </a:cubicBezTo>
                        <a:cubicBezTo>
                          <a:pt x="9" y="380"/>
                          <a:pt x="0" y="434"/>
                          <a:pt x="42" y="437"/>
                        </a:cubicBezTo>
                        <a:cubicBezTo>
                          <a:pt x="42" y="437"/>
                          <a:pt x="42" y="437"/>
                          <a:pt x="43" y="437"/>
                        </a:cubicBezTo>
                        <a:cubicBezTo>
                          <a:pt x="78" y="437"/>
                          <a:pt x="85" y="385"/>
                          <a:pt x="89" y="357"/>
                        </a:cubicBezTo>
                        <a:cubicBezTo>
                          <a:pt x="96" y="321"/>
                          <a:pt x="99" y="284"/>
                          <a:pt x="103" y="247"/>
                        </a:cubicBezTo>
                        <a:cubicBezTo>
                          <a:pt x="111" y="178"/>
                          <a:pt x="115" y="108"/>
                          <a:pt x="115" y="38"/>
                        </a:cubicBezTo>
                        <a:cubicBezTo>
                          <a:pt x="115" y="13"/>
                          <a:pt x="95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778;p38"/>
                  <p:cNvSpPr/>
                  <p:nvPr/>
                </p:nvSpPr>
                <p:spPr>
                  <a:xfrm>
                    <a:off x="841850" y="1758825"/>
                    <a:ext cx="2550" cy="1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559" extrusionOk="0">
                        <a:moveTo>
                          <a:pt x="43" y="0"/>
                        </a:moveTo>
                        <a:cubicBezTo>
                          <a:pt x="23" y="0"/>
                          <a:pt x="0" y="20"/>
                          <a:pt x="2" y="41"/>
                        </a:cubicBezTo>
                        <a:cubicBezTo>
                          <a:pt x="11" y="128"/>
                          <a:pt x="17" y="216"/>
                          <a:pt x="20" y="302"/>
                        </a:cubicBezTo>
                        <a:cubicBezTo>
                          <a:pt x="21" y="344"/>
                          <a:pt x="21" y="386"/>
                          <a:pt x="21" y="427"/>
                        </a:cubicBezTo>
                        <a:cubicBezTo>
                          <a:pt x="21" y="467"/>
                          <a:pt x="16" y="519"/>
                          <a:pt x="41" y="551"/>
                        </a:cubicBezTo>
                        <a:cubicBezTo>
                          <a:pt x="45" y="556"/>
                          <a:pt x="51" y="558"/>
                          <a:pt x="57" y="558"/>
                        </a:cubicBezTo>
                        <a:cubicBezTo>
                          <a:pt x="64" y="558"/>
                          <a:pt x="71" y="556"/>
                          <a:pt x="74" y="551"/>
                        </a:cubicBezTo>
                        <a:cubicBezTo>
                          <a:pt x="101" y="521"/>
                          <a:pt x="99" y="466"/>
                          <a:pt x="100" y="427"/>
                        </a:cubicBezTo>
                        <a:cubicBezTo>
                          <a:pt x="101" y="386"/>
                          <a:pt x="101" y="344"/>
                          <a:pt x="100" y="302"/>
                        </a:cubicBezTo>
                        <a:cubicBezTo>
                          <a:pt x="98" y="216"/>
                          <a:pt x="93" y="128"/>
                          <a:pt x="85" y="41"/>
                        </a:cubicBezTo>
                        <a:cubicBezTo>
                          <a:pt x="83" y="20"/>
                          <a:pt x="68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779;p38"/>
                  <p:cNvSpPr/>
                  <p:nvPr/>
                </p:nvSpPr>
                <p:spPr>
                  <a:xfrm>
                    <a:off x="836375" y="1665150"/>
                    <a:ext cx="5750" cy="2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35" extrusionOk="0">
                        <a:moveTo>
                          <a:pt x="32" y="0"/>
                        </a:moveTo>
                        <a:cubicBezTo>
                          <a:pt x="16" y="0"/>
                          <a:pt x="1" y="10"/>
                          <a:pt x="3" y="32"/>
                        </a:cubicBezTo>
                        <a:cubicBezTo>
                          <a:pt x="8" y="100"/>
                          <a:pt x="23" y="168"/>
                          <a:pt x="34" y="236"/>
                        </a:cubicBezTo>
                        <a:cubicBezTo>
                          <a:pt x="47" y="306"/>
                          <a:pt x="60" y="375"/>
                          <a:pt x="75" y="445"/>
                        </a:cubicBezTo>
                        <a:lnTo>
                          <a:pt x="114" y="654"/>
                        </a:lnTo>
                        <a:lnTo>
                          <a:pt x="134" y="751"/>
                        </a:lnTo>
                        <a:cubicBezTo>
                          <a:pt x="140" y="781"/>
                          <a:pt x="144" y="815"/>
                          <a:pt x="175" y="831"/>
                        </a:cubicBezTo>
                        <a:cubicBezTo>
                          <a:pt x="179" y="833"/>
                          <a:pt x="184" y="834"/>
                          <a:pt x="189" y="834"/>
                        </a:cubicBezTo>
                        <a:cubicBezTo>
                          <a:pt x="195" y="834"/>
                          <a:pt x="202" y="832"/>
                          <a:pt x="206" y="827"/>
                        </a:cubicBezTo>
                        <a:cubicBezTo>
                          <a:pt x="229" y="800"/>
                          <a:pt x="224" y="771"/>
                          <a:pt x="218" y="740"/>
                        </a:cubicBezTo>
                        <a:lnTo>
                          <a:pt x="199" y="644"/>
                        </a:lnTo>
                        <a:cubicBezTo>
                          <a:pt x="184" y="574"/>
                          <a:pt x="170" y="505"/>
                          <a:pt x="155" y="436"/>
                        </a:cubicBezTo>
                        <a:cubicBezTo>
                          <a:pt x="142" y="367"/>
                          <a:pt x="127" y="297"/>
                          <a:pt x="113" y="229"/>
                        </a:cubicBezTo>
                        <a:cubicBezTo>
                          <a:pt x="97" y="160"/>
                          <a:pt x="86" y="89"/>
                          <a:pt x="64" y="22"/>
                        </a:cubicBezTo>
                        <a:cubicBezTo>
                          <a:pt x="60" y="8"/>
                          <a:pt x="4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780;p38"/>
                  <p:cNvSpPr/>
                  <p:nvPr/>
                </p:nvSpPr>
                <p:spPr>
                  <a:xfrm>
                    <a:off x="848450" y="1675250"/>
                    <a:ext cx="3875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447" extrusionOk="0">
                        <a:moveTo>
                          <a:pt x="124" y="0"/>
                        </a:moveTo>
                        <a:cubicBezTo>
                          <a:pt x="117" y="0"/>
                          <a:pt x="110" y="3"/>
                          <a:pt x="103" y="9"/>
                        </a:cubicBezTo>
                        <a:cubicBezTo>
                          <a:pt x="89" y="24"/>
                          <a:pt x="83" y="44"/>
                          <a:pt x="75" y="63"/>
                        </a:cubicBezTo>
                        <a:cubicBezTo>
                          <a:pt x="68" y="80"/>
                          <a:pt x="63" y="97"/>
                          <a:pt x="57" y="112"/>
                        </a:cubicBezTo>
                        <a:cubicBezTo>
                          <a:pt x="46" y="148"/>
                          <a:pt x="35" y="185"/>
                          <a:pt x="26" y="221"/>
                        </a:cubicBezTo>
                        <a:cubicBezTo>
                          <a:pt x="17" y="257"/>
                          <a:pt x="9" y="294"/>
                          <a:pt x="4" y="331"/>
                        </a:cubicBezTo>
                        <a:cubicBezTo>
                          <a:pt x="1" y="350"/>
                          <a:pt x="0" y="367"/>
                          <a:pt x="0" y="387"/>
                        </a:cubicBezTo>
                        <a:cubicBezTo>
                          <a:pt x="0" y="396"/>
                          <a:pt x="1" y="408"/>
                          <a:pt x="4" y="418"/>
                        </a:cubicBezTo>
                        <a:cubicBezTo>
                          <a:pt x="6" y="426"/>
                          <a:pt x="16" y="432"/>
                          <a:pt x="17" y="436"/>
                        </a:cubicBezTo>
                        <a:cubicBezTo>
                          <a:pt x="19" y="443"/>
                          <a:pt x="26" y="447"/>
                          <a:pt x="33" y="447"/>
                        </a:cubicBezTo>
                        <a:cubicBezTo>
                          <a:pt x="38" y="447"/>
                          <a:pt x="42" y="445"/>
                          <a:pt x="45" y="439"/>
                        </a:cubicBezTo>
                        <a:cubicBezTo>
                          <a:pt x="39" y="439"/>
                          <a:pt x="40" y="438"/>
                          <a:pt x="48" y="436"/>
                        </a:cubicBezTo>
                        <a:cubicBezTo>
                          <a:pt x="53" y="433"/>
                          <a:pt x="56" y="429"/>
                          <a:pt x="58" y="426"/>
                        </a:cubicBezTo>
                        <a:cubicBezTo>
                          <a:pt x="62" y="419"/>
                          <a:pt x="65" y="408"/>
                          <a:pt x="67" y="401"/>
                        </a:cubicBezTo>
                        <a:cubicBezTo>
                          <a:pt x="72" y="383"/>
                          <a:pt x="75" y="365"/>
                          <a:pt x="78" y="345"/>
                        </a:cubicBezTo>
                        <a:cubicBezTo>
                          <a:pt x="83" y="310"/>
                          <a:pt x="88" y="276"/>
                          <a:pt x="96" y="242"/>
                        </a:cubicBezTo>
                        <a:cubicBezTo>
                          <a:pt x="103" y="207"/>
                          <a:pt x="112" y="174"/>
                          <a:pt x="122" y="140"/>
                        </a:cubicBezTo>
                        <a:lnTo>
                          <a:pt x="137" y="91"/>
                        </a:lnTo>
                        <a:cubicBezTo>
                          <a:pt x="144" y="71"/>
                          <a:pt x="154" y="53"/>
                          <a:pt x="153" y="32"/>
                        </a:cubicBezTo>
                        <a:cubicBezTo>
                          <a:pt x="154" y="13"/>
                          <a:pt x="140" y="0"/>
                          <a:pt x="12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2440"/>
                    </a:srgb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86" name="Google Shape;883;p38"/>
          <p:cNvSpPr/>
          <p:nvPr/>
        </p:nvSpPr>
        <p:spPr>
          <a:xfrm>
            <a:off x="1041567" y="5739800"/>
            <a:ext cx="216400" cy="2524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20782" y="1194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8F4C3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DỰ ÁN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F4C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230829" y="1919935"/>
            <a:ext cx="9200142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BẢN ĐỒ CHÍNH TRỊ CHÂU Á, CÁC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500" b="1" i="0" u="none" strike="noStrike" kern="1200" cap="none" spc="0" normalizeH="0" baseline="0" noProof="0" dirty="0">
                <a:ln>
                  <a:noFill/>
                </a:ln>
                <a:solidFill>
                  <a:srgbClr val="1942D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KHU VỰC CỦA CHÂU Á</a:t>
            </a:r>
          </a:p>
        </p:txBody>
      </p:sp>
      <p:pic>
        <p:nvPicPr>
          <p:cNvPr id="382" name="Picture 2" descr="20+ Amazing Indian wedding figures Transparent Background Images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" y="4373461"/>
            <a:ext cx="2114788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8" descr="Vietnamese Clipart PNG Images | Vector and PSD Files | Free Download on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6750" l="10000" r="90000">
                        <a14:foregroundMark x1="66750" y1="9750" x2="71333" y2="86167"/>
                        <a14:foregroundMark x1="63417" y1="27083" x2="64333" y2="87667"/>
                        <a14:foregroundMark x1="64833" y1="91750" x2="64833" y2="91750"/>
                        <a14:foregroundMark x1="61417" y1="90083" x2="65333" y2="92750"/>
                        <a14:foregroundMark x1="75167" y1="32417" x2="85333" y2="53833"/>
                        <a14:foregroundMark x1="72083" y1="17417" x2="72583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79" y="4335195"/>
            <a:ext cx="2059306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94" y="395744"/>
            <a:ext cx="3183480" cy="1814512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349360" y="3434208"/>
            <a:ext cx="920014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9C6A6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Tiết</a:t>
            </a:r>
            <a:r>
              <a:rPr kumimoji="0" lang="en" sz="3600" b="1" i="0" u="none" strike="noStrike" kern="1200" cap="none" spc="0" normalizeH="0" noProof="0" dirty="0">
                <a:ln>
                  <a:noFill/>
                </a:ln>
                <a:solidFill>
                  <a:srgbClr val="9C6A6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</a:rPr>
              <a:t> 1. Giới thiệu dự án</a:t>
            </a:r>
            <a:endParaRPr kumimoji="0" lang="en" sz="3600" b="1" i="0" u="none" strike="noStrike" kern="1200" cap="none" spc="0" normalizeH="0" baseline="0" noProof="0" dirty="0">
              <a:ln>
                <a:noFill/>
              </a:ln>
              <a:solidFill>
                <a:srgbClr val="9C6A6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6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6"/>
          <p:cNvSpPr/>
          <p:nvPr/>
        </p:nvSpPr>
        <p:spPr>
          <a:xfrm>
            <a:off x="631070" y="590843"/>
            <a:ext cx="4700585" cy="696393"/>
          </a:xfrm>
          <a:custGeom>
            <a:avLst/>
            <a:gdLst/>
            <a:ahLst/>
            <a:cxnLst/>
            <a:rect l="l" t="t" r="r" b="b"/>
            <a:pathLst>
              <a:path w="34851" h="5913" extrusionOk="0">
                <a:moveTo>
                  <a:pt x="1" y="1"/>
                </a:moveTo>
                <a:lnTo>
                  <a:pt x="1" y="2937"/>
                </a:lnTo>
                <a:lnTo>
                  <a:pt x="1" y="4373"/>
                </a:lnTo>
                <a:lnTo>
                  <a:pt x="1" y="5912"/>
                </a:lnTo>
                <a:lnTo>
                  <a:pt x="34850" y="5912"/>
                </a:lnTo>
                <a:lnTo>
                  <a:pt x="33328" y="4373"/>
                </a:lnTo>
                <a:lnTo>
                  <a:pt x="31917" y="2947"/>
                </a:lnTo>
                <a:lnTo>
                  <a:pt x="31926" y="2937"/>
                </a:lnTo>
                <a:lnTo>
                  <a:pt x="348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667" kern="0" dirty="0">
              <a:solidFill>
                <a:srgbClr val="E83C4B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1166648" y="662041"/>
            <a:ext cx="3526969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THÀNH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LẬP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NHÓM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sp>
        <p:nvSpPr>
          <p:cNvPr id="47" name="Google Shape;1256;p41"/>
          <p:cNvSpPr/>
          <p:nvPr/>
        </p:nvSpPr>
        <p:spPr>
          <a:xfrm>
            <a:off x="664245" y="1464445"/>
            <a:ext cx="4531774" cy="193137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>
                <a:lumMod val="65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08" y="1577885"/>
            <a:ext cx="451871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2200"/>
              <a:defRPr/>
            </a:pPr>
            <a:r>
              <a:rPr lang="en-US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- </a:t>
            </a:r>
            <a:r>
              <a:rPr lang="vi-VN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Quy mô: 4 – 6 người</a:t>
            </a:r>
            <a:r>
              <a:rPr lang="en-US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.</a:t>
            </a:r>
            <a:endParaRPr lang="vi-VN" sz="2200" kern="0" dirty="0"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2200"/>
              <a:defRPr/>
            </a:pPr>
            <a:r>
              <a:rPr lang="vi-VN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- Cùng mối quan tâm</a:t>
            </a:r>
            <a:r>
              <a:rPr lang="en-US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, </a:t>
            </a:r>
            <a:r>
              <a:rPr lang="vi-VN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năng khiếu…</a:t>
            </a:r>
            <a:endParaRPr lang="en-US" sz="2200" kern="0" dirty="0">
              <a:latin typeface="#9Slide03 Roboto Medium" panose="02000000000000000000" pitchFamily="2" charset="0"/>
              <a:ea typeface="#9Slide03 Roboto Medium" panose="02000000000000000000" pitchFamily="2" charset="0"/>
              <a:cs typeface="Cambria"/>
              <a:sym typeface="Cambria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200"/>
              <a:defRPr/>
            </a:pPr>
            <a:r>
              <a:rPr lang="en-US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rPr>
              <a:t>- Thời </a:t>
            </a:r>
            <a:r>
              <a:rPr lang="en-US" sz="2200" kern="0" dirty="0" err="1"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rPr>
              <a:t>gian</a:t>
            </a:r>
            <a:r>
              <a:rPr lang="en-US" sz="2200" kern="0" dirty="0"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rPr>
              <a:t> : 5 </a:t>
            </a:r>
            <a:r>
              <a:rPr lang="en-US" sz="2200" kern="0" dirty="0" err="1">
                <a:latin typeface="#9Slide03 Roboto Medium" panose="02000000000000000000" pitchFamily="2" charset="0"/>
                <a:ea typeface="#9Slide03 Roboto Medium" panose="02000000000000000000" pitchFamily="2" charset="0"/>
                <a:cs typeface="Arial"/>
                <a:sym typeface="Arial"/>
              </a:rPr>
              <a:t>phút</a:t>
            </a:r>
            <a:endParaRPr lang="vi-VN" sz="2200" kern="0" dirty="0"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1" name="Google Shape;1256;p41"/>
          <p:cNvSpPr/>
          <p:nvPr/>
        </p:nvSpPr>
        <p:spPr>
          <a:xfrm>
            <a:off x="5478361" y="1301490"/>
            <a:ext cx="6121455" cy="47496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65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3674" y="1464445"/>
            <a:ext cx="599082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000000"/>
              </a:buClr>
              <a:buSzPts val="2200"/>
              <a:defRPr/>
            </a:pPr>
            <a:r>
              <a:rPr lang="vi-VN" sz="2100" kern="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Yêu cầu: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Dựa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vào nội dung SGK – Bài 7 và tài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liệu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tham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khảo,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hãy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</a:t>
            </a:r>
            <a:r>
              <a:rPr lang="en-US" sz="2100" kern="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hực hiện 1 </a:t>
            </a:r>
            <a:r>
              <a:rPr lang="en-US" sz="2100" kern="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trong</a:t>
            </a:r>
            <a:r>
              <a:rPr lang="en-US" sz="2100" kern="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 2 </a:t>
            </a:r>
            <a:r>
              <a:rPr lang="en-US" sz="2100" kern="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nhiệm</a:t>
            </a:r>
            <a:r>
              <a:rPr lang="en-US" sz="2100" kern="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ambria"/>
                <a:sym typeface="Cambria"/>
              </a:rPr>
              <a:t> vụ</a:t>
            </a:r>
          </a:p>
          <a:p>
            <a:pPr lvl="0" algn="just">
              <a:lnSpc>
                <a:spcPct val="110000"/>
              </a:lnSpc>
              <a:buClr>
                <a:srgbClr val="000000"/>
              </a:buClr>
              <a:buSzPts val="2200"/>
              <a:defRPr/>
            </a:pP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Nhóm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lẻ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Tìm hiểu về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Bắc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Á, Trung Á,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Tây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Á.</a:t>
            </a:r>
          </a:p>
          <a:p>
            <a:pPr lvl="0" algn="just">
              <a:lnSpc>
                <a:spcPct val="110000"/>
              </a:lnSpc>
              <a:buClr>
                <a:srgbClr val="000000"/>
              </a:buClr>
              <a:buSzPts val="2200"/>
              <a:defRPr/>
            </a:pP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Nhóm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chẵn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Tìm hiểu về Nam Á, Đông Á, Đông Nam Á.</a:t>
            </a:r>
          </a:p>
          <a:p>
            <a:pPr algn="just">
              <a:lnSpc>
                <a:spcPct val="110000"/>
              </a:lnSpc>
            </a:pP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- Sản phẩm: (HS có thể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lựa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chọn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thiểu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số các SP)</a:t>
            </a:r>
          </a:p>
          <a:p>
            <a:pPr algn="just">
              <a:lnSpc>
                <a:spcPct val="110000"/>
              </a:lnSpc>
            </a:pP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Sản phẩm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chính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Thuyết minh với PP (các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mềm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hỗ trợ trình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), video, bài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nghiên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cứu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(500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chữ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), tập san (20 trang), </a:t>
            </a:r>
          </a:p>
          <a:p>
            <a:pPr algn="just">
              <a:lnSpc>
                <a:spcPct val="110000"/>
              </a:lnSpc>
            </a:pP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Sản phẩm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bổ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trợ: poster, game, flashcard,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broucher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mô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27827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FCD88D-FB32-9D48-9344-1D904A7DA1D4}"/>
              </a:ext>
            </a:extLst>
          </p:cNvPr>
          <p:cNvSpPr txBox="1"/>
          <p:nvPr/>
        </p:nvSpPr>
        <p:spPr>
          <a:xfrm>
            <a:off x="1616814" y="766748"/>
            <a:ext cx="913090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1500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THẢO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#9Slide03 BoosterNextFYBlack" panose="02000A03000000020004" pitchFamily="2" charset="0"/>
                <a:sym typeface="Avenir Next"/>
              </a:rPr>
              <a:t> LUẬN XÂY DỰNG KẾ HOẠCH THỰC HIỆN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949E7"/>
              </a:solidFill>
              <a:effectLst/>
              <a:uLnTx/>
              <a:uFillTx/>
              <a:latin typeface="#9Slide03 BoosterNextFYBlack" panose="02000A03000000020004" pitchFamily="2" charset="0"/>
              <a:sym typeface="Avenir Nex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385" y="1674055"/>
            <a:ext cx="6794695" cy="43786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3385" y="1826685"/>
            <a:ext cx="6794695" cy="412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Thảo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nhóm.</a:t>
            </a:r>
          </a:p>
          <a:p>
            <a:pPr marL="285750" lvl="0" indent="-28575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Nhiệm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vụ: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Xây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kế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hoạch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thực hiện của nhóm</a:t>
            </a:r>
          </a:p>
          <a:p>
            <a:pPr lvl="0" algn="ctr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GỢI Ý NỘI DUNG KẾ HOẠCH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Tên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án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Dự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kiến sản phẩm của nhóm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Phân công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nhiệm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vụ (có thời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hoàn thành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nhiệm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vụ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đối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với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từng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thành viên).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+ Thảo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nội dung sản phẩm, Rubric đánh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giá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Thời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10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000000"/>
              </a:buClr>
              <a:buSzPts val="2200"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Trình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bày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kế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hoạch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thực hiện: 2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661" y="761959"/>
            <a:ext cx="8736036" cy="561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600" b="1" kern="0" dirty="0">
                <a:solidFill>
                  <a:srgbClr val="4949E7"/>
                </a:solidFill>
                <a:latin typeface="#9Slide03 BoosterNextFYBlack" panose="02000A03000000020004" pitchFamily="2" charset="0"/>
                <a:ea typeface="#9Slide03 Roboto Medium" panose="02000000000000000000" pitchFamily="2" charset="0"/>
                <a:sym typeface="Cambria"/>
              </a:rPr>
              <a:t>GỢI Ý NỘI DUNG </a:t>
            </a:r>
            <a:r>
              <a:rPr lang="en-US" sz="2800" b="1" kern="0" dirty="0">
                <a:solidFill>
                  <a:srgbClr val="4949E7"/>
                </a:solidFill>
                <a:latin typeface="#9Slide03 BoosterNextFYBlack" panose="02000A03000000020004" pitchFamily="2" charset="0"/>
                <a:ea typeface="#9Slide03 Roboto Medium" panose="02000000000000000000" pitchFamily="2" charset="0"/>
                <a:sym typeface="Cambria"/>
              </a:rPr>
              <a:t>CƠ</a:t>
            </a:r>
            <a:r>
              <a:rPr lang="en-US" sz="2600" b="1" kern="0" dirty="0">
                <a:solidFill>
                  <a:srgbClr val="4949E7"/>
                </a:solidFill>
                <a:latin typeface="#9Slide03 BoosterNextFYBlack" panose="02000A03000000020004" pitchFamily="2" charset="0"/>
                <a:ea typeface="#9Slide03 Roboto Medium" panose="02000000000000000000" pitchFamily="2" charset="0"/>
                <a:sym typeface="Cambria"/>
              </a:rPr>
              <a:t> BẢN KHI TÌM HIỂU 1 KHU VỰC</a:t>
            </a:r>
            <a:endParaRPr lang="en-US" sz="2600" b="1" dirty="0">
              <a:solidFill>
                <a:srgbClr val="4949E7"/>
              </a:solidFill>
              <a:latin typeface="#9Slide03 BoosterNextFYBlack" panose="02000A03000000020004" pitchFamily="2" charset="0"/>
              <a:ea typeface="#9Slide03 Roboto Medium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76926"/>
              </p:ext>
            </p:extLst>
          </p:nvPr>
        </p:nvGraphicFramePr>
        <p:xfrm>
          <a:off x="2044111" y="1648134"/>
          <a:ext cx="7775137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354">
                  <a:extLst>
                    <a:ext uri="{9D8B030D-6E8A-4147-A177-3AD203B41FA5}">
                      <a16:colId xmlns:a16="http://schemas.microsoft.com/office/drawing/2014/main" val="1914359700"/>
                    </a:ext>
                  </a:extLst>
                </a:gridCol>
                <a:gridCol w="5340783">
                  <a:extLst>
                    <a:ext uri="{9D8B030D-6E8A-4147-A177-3AD203B41FA5}">
                      <a16:colId xmlns:a16="http://schemas.microsoft.com/office/drawing/2014/main" val="347298023"/>
                    </a:ext>
                  </a:extLst>
                </a:gridCol>
              </a:tblGrid>
              <a:tr h="4558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Khu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vực</a:t>
                      </a:r>
                      <a:endParaRPr lang="en-US" sz="2300" dirty="0">
                        <a:solidFill>
                          <a:schemeClr val="tx1"/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2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Nội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dung </a:t>
                      </a:r>
                      <a:r>
                        <a:rPr lang="en-US" sz="2300" baseline="0" dirty="0" err="1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cơ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bản</a:t>
                      </a:r>
                      <a:endParaRPr lang="en-US" sz="2300" dirty="0">
                        <a:solidFill>
                          <a:schemeClr val="tx1"/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94552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Bắc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</a:t>
                      </a:r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Gồm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các </a:t>
                      </a:r>
                      <a:r>
                        <a:rPr lang="en-US" sz="23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quốc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gia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và vùng </a:t>
                      </a:r>
                      <a:r>
                        <a:rPr lang="en-US" sz="23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lãnh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thổ</a:t>
                      </a:r>
                      <a:endParaRPr lang="en-US" sz="23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Phạm vi 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lãnh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thổ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Địa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hình</a:t>
                      </a:r>
                      <a:endParaRPr lang="en-US" sz="2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Khoáng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sản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Khí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hậu</a:t>
                      </a:r>
                      <a:endParaRPr lang="en-US" sz="2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Sông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ngòi</a:t>
                      </a:r>
                      <a:endParaRPr lang="en-US" sz="2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+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Cảnh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quan</a:t>
                      </a:r>
                      <a:endParaRPr lang="en-US" sz="23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63616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Trung Á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075860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Tây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</a:t>
                      </a:r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22223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Nam Á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63035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Đông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Á</a:t>
                      </a:r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41493"/>
                  </a:ext>
                </a:extLst>
              </a:tr>
              <a:tr h="455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Đông</a:t>
                      </a:r>
                      <a:r>
                        <a:rPr lang="en-US" sz="23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#9Slide03 Roboto Medium" panose="02000000000000000000" pitchFamily="2" charset="0"/>
                          <a:ea typeface="#9Slide03 Roboto Medium" panose="02000000000000000000" pitchFamily="2" charset="0"/>
                        </a:rPr>
                        <a:t> Nam Á</a:t>
                      </a:r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7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2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4338" y="607214"/>
            <a:ext cx="8736036" cy="561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  <a:buSzPts val="2200"/>
              <a:defRPr/>
            </a:pPr>
            <a:r>
              <a:rPr lang="en-US" sz="2800" b="1" kern="0" dirty="0">
                <a:solidFill>
                  <a:srgbClr val="4949E7"/>
                </a:solidFill>
                <a:latin typeface="#9Slide03 BoosterNextFYBlack" panose="02000A03000000020004" pitchFamily="2" charset="0"/>
                <a:ea typeface="#9Slide03 Roboto Medium" panose="02000000000000000000" pitchFamily="2" charset="0"/>
                <a:sym typeface="Cambria"/>
              </a:rPr>
              <a:t>RUBRIC ĐÁNH GIÁ</a:t>
            </a:r>
            <a:endParaRPr lang="en-US" sz="2800" b="1" dirty="0">
              <a:solidFill>
                <a:srgbClr val="4949E7"/>
              </a:solidFill>
              <a:latin typeface="#9Slide03 BoosterNextFYBlack" panose="02000A03000000020004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1973753" y="2574389"/>
            <a:ext cx="2275450" cy="1252024"/>
          </a:xfrm>
          <a:prstGeom prst="rect">
            <a:avLst/>
          </a:prstGeom>
          <a:solidFill>
            <a:srgbClr val="FD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File Word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đính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kèm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GV 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phát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các nhóm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9" y="1317867"/>
            <a:ext cx="10400854" cy="47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2505"/>
      </p:ext>
    </p:extLst>
  </p:cSld>
  <p:clrMapOvr>
    <a:masterClrMapping/>
  </p:clrMapOvr>
</p:sld>
</file>

<file path=ppt/theme/theme1.xml><?xml version="1.0" encoding="utf-8"?>
<a:theme xmlns:a="http://schemas.openxmlformats.org/drawingml/2006/main" name="History Subject for High School: Battle of Boyacá by Slidesgo">
  <a:themeElements>
    <a:clrScheme name="Simple Light">
      <a:dk1>
        <a:srgbClr val="FFFFFF"/>
      </a:dk1>
      <a:lt1>
        <a:srgbClr val="FED230"/>
      </a:lt1>
      <a:dk2>
        <a:srgbClr val="F5AD85"/>
      </a:dk2>
      <a:lt2>
        <a:srgbClr val="E5926A"/>
      </a:lt2>
      <a:accent1>
        <a:srgbClr val="E83C4B"/>
      </a:accent1>
      <a:accent2>
        <a:srgbClr val="8F4C39"/>
      </a:accent2>
      <a:accent3>
        <a:srgbClr val="C9DAF8"/>
      </a:accent3>
      <a:accent4>
        <a:srgbClr val="1942DE"/>
      </a:accent4>
      <a:accent5>
        <a:srgbClr val="A8A539"/>
      </a:accent5>
      <a:accent6>
        <a:srgbClr val="000000"/>
      </a:accent6>
      <a:hlink>
        <a:srgbClr val="1942D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1424</Words>
  <Application>Microsoft Macintosh PowerPoint</Application>
  <PresentationFormat>Widescreen</PresentationFormat>
  <Paragraphs>211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#9Slide03 Roboto Medium</vt:lpstr>
      <vt:lpstr>DM Sans</vt:lpstr>
      <vt:lpstr>Nunito</vt:lpstr>
      <vt:lpstr>Roboto</vt:lpstr>
      <vt:lpstr>Calibri</vt:lpstr>
      <vt:lpstr>#9Slide05 Dancing Script</vt:lpstr>
      <vt:lpstr>#9Slide05 Great Vibes</vt:lpstr>
      <vt:lpstr>Fira Sans Extra Condensed Medium</vt:lpstr>
      <vt:lpstr>#9Slide03 IcielUni Sans Heavy</vt:lpstr>
      <vt:lpstr>Courier New</vt:lpstr>
      <vt:lpstr>Arial</vt:lpstr>
      <vt:lpstr>#9Slide03 BoosterNextFYBlack</vt:lpstr>
      <vt:lpstr>Lilita One</vt:lpstr>
      <vt:lpstr>#9Slide03 Roboto Condensed</vt:lpstr>
      <vt:lpstr>History Subject for High School: Battle of Boyacá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Hải Ngân Đinh</cp:lastModifiedBy>
  <cp:revision>35</cp:revision>
  <dcterms:created xsi:type="dcterms:W3CDTF">2022-07-09T17:20:20Z</dcterms:created>
  <dcterms:modified xsi:type="dcterms:W3CDTF">2024-01-24T10:53:40Z</dcterms:modified>
</cp:coreProperties>
</file>