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37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29" r:id="rId28"/>
    <p:sldId id="318" r:id="rId29"/>
    <p:sldId id="321" r:id="rId30"/>
    <p:sldId id="322" r:id="rId31"/>
    <p:sldId id="324" r:id="rId32"/>
    <p:sldId id="323" r:id="rId33"/>
    <p:sldId id="326" r:id="rId34"/>
    <p:sldId id="325" r:id="rId35"/>
    <p:sldId id="320" r:id="rId36"/>
  </p:sldIdLst>
  <p:sldSz cx="9144000" cy="5143500" type="screen16x9"/>
  <p:notesSz cx="6858000" cy="9144000"/>
  <p:embeddedFontLst>
    <p:embeddedFont>
      <p:font typeface="#9Slide02 Noi dung dai" panose="020B0604020202020204" pitchFamily="34" charset="0"/>
      <p:regular r:id="rId38"/>
      <p:bold r:id="rId39"/>
      <p:italic r:id="rId40"/>
      <p:boldItalic r:id="rId41"/>
    </p:embeddedFont>
    <p:embeddedFont>
      <p:font typeface="#9Slide02 Tieu de dai" panose="020B0704020202020204" pitchFamily="34" charset="0"/>
      <p:regular r:id="rId42"/>
      <p:bold r:id="rId43"/>
      <p:italic r:id="rId44"/>
      <p:boldItalic r:id="rId45"/>
    </p:embeddedFont>
    <p:embeddedFont>
      <p:font typeface="Anaheim" panose="020F0502020204030204" pitchFamily="34" charset="0"/>
      <p:regular r:id="rId46"/>
    </p:embeddedFont>
    <p:embeddedFont>
      <p:font typeface="Aref Ruqaa" panose="02000503000000000000" pitchFamily="2" charset="-78"/>
      <p:regular r:id="rId47"/>
      <p:bold r:id="rId48"/>
    </p:embeddedFont>
    <p:embeddedFont>
      <p:font typeface="Nunito" pitchFamily="2" charset="77"/>
      <p:regular r:id="rId49"/>
      <p:bold r:id="rId50"/>
      <p:italic r:id="rId51"/>
      <p:boldItalic r:id="rId52"/>
    </p:embeddedFont>
    <p:embeddedFont>
      <p:font typeface="Poppins" pitchFamily="2" charset="77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howGuides="1">
      <p:cViewPr varScale="1">
        <p:scale>
          <a:sx n="135" d="100"/>
          <a:sy n="135" d="100"/>
        </p:scale>
        <p:origin x="864" y="168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1/24/24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Relationship Id="rId14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3. </a:t>
            </a:r>
            <a:r>
              <a:rPr lang="en-US" sz="3600" b="1" dirty="0" err="1">
                <a:solidFill>
                  <a:srgbClr val="C24445"/>
                </a:solidFill>
              </a:rPr>
              <a:t>Một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1. Q</a:t>
            </a:r>
            <a:r>
              <a:rPr lang="en" sz="2400" b="1" dirty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3. M</a:t>
            </a:r>
            <a:r>
              <a:rPr lang="en" sz="2400" b="1" dirty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NỘI  DUNG</a:t>
            </a:r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1097</Words>
  <Application>Microsoft Macintosh PowerPoint</Application>
  <PresentationFormat>On-screen Show (16:9)</PresentationFormat>
  <Paragraphs>127</Paragraphs>
  <Slides>34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Times New Roman</vt:lpstr>
      <vt:lpstr>Poppins</vt:lpstr>
      <vt:lpstr>#9Slide02 Noi dung dai</vt:lpstr>
      <vt:lpstr>Calibri</vt:lpstr>
      <vt:lpstr>Wingdings</vt:lpstr>
      <vt:lpstr>Anaheim</vt:lpstr>
      <vt:lpstr>#9Slide02 Tieu de dai</vt:lpstr>
      <vt:lpstr>Aref Ruqaa</vt:lpstr>
      <vt:lpstr>Nunito</vt:lpstr>
      <vt:lpstr>iCiel Cadena</vt:lpstr>
      <vt:lpstr>Arial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Hải Ngân Đinh</cp:lastModifiedBy>
  <cp:revision>32</cp:revision>
  <dcterms:modified xsi:type="dcterms:W3CDTF">2024-01-24T13:47:08Z</dcterms:modified>
</cp:coreProperties>
</file>