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28"/>
  </p:notesMasterIdLst>
  <p:sldIdLst>
    <p:sldId id="260" r:id="rId4"/>
    <p:sldId id="259" r:id="rId5"/>
    <p:sldId id="261" r:id="rId6"/>
    <p:sldId id="281" r:id="rId7"/>
    <p:sldId id="262" r:id="rId8"/>
    <p:sldId id="264" r:id="rId9"/>
    <p:sldId id="285" r:id="rId10"/>
    <p:sldId id="286" r:id="rId11"/>
    <p:sldId id="266" r:id="rId12"/>
    <p:sldId id="267" r:id="rId13"/>
    <p:sldId id="284" r:id="rId14"/>
    <p:sldId id="287" r:id="rId15"/>
    <p:sldId id="270" r:id="rId16"/>
    <p:sldId id="271" r:id="rId17"/>
    <p:sldId id="272" r:id="rId18"/>
    <p:sldId id="273" r:id="rId19"/>
    <p:sldId id="274" r:id="rId20"/>
    <p:sldId id="275" r:id="rId21"/>
    <p:sldId id="276" r:id="rId22"/>
    <p:sldId id="288" r:id="rId23"/>
    <p:sldId id="278" r:id="rId24"/>
    <p:sldId id="280" r:id="rId25"/>
    <p:sldId id="279" r:id="rId26"/>
    <p:sldId id="2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5T08:04:47.178"/>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22A1B-7F6D-4D3B-958F-3585A76F552C}" type="datetimeFigureOut">
              <a:rPr lang="en-US" smtClean="0"/>
              <a:t>11/16/2021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F01FF-918A-4290-9905-42D4CC70C9D0}" type="slidenum">
              <a:rPr lang="en-US" smtClean="0"/>
              <a:t>‹#›</a:t>
            </a:fld>
            <a:endParaRPr lang="en-US"/>
          </a:p>
        </p:txBody>
      </p:sp>
    </p:spTree>
    <p:extLst>
      <p:ext uri="{BB962C8B-B14F-4D97-AF65-F5344CB8AC3E}">
        <p14:creationId xmlns:p14="http://schemas.microsoft.com/office/powerpoint/2010/main" val="1771990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247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6708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367A16-772C-4740-A352-24158184AF5F}" type="slidenum">
              <a:rPr lang="en-US" smtClean="0"/>
              <a:pPr/>
              <a:t>19</a:t>
            </a:fld>
            <a:endParaRPr lang="en-US" dirty="0"/>
          </a:p>
        </p:txBody>
      </p:sp>
    </p:spTree>
    <p:extLst>
      <p:ext uri="{BB962C8B-B14F-4D97-AF65-F5344CB8AC3E}">
        <p14:creationId xmlns:p14="http://schemas.microsoft.com/office/powerpoint/2010/main" val="373390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BB8A28-F977-4E94-89FA-0F274BA7AAD0}"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1843687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BB8A28-F977-4E94-89FA-0F274BA7AAD0}"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2605125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BB8A28-F977-4E94-89FA-0F274BA7AAD0}"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1950019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95761" y="1952500"/>
            <a:ext cx="7455200" cy="250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8533" b="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73600" y="5010033"/>
            <a:ext cx="5644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50326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rot="-690514">
            <a:off x="3804486" y="2916030"/>
            <a:ext cx="4819700"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800" b="0"/>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13" name="Google Shape;13;p3"/>
          <p:cNvSpPr txBox="1">
            <a:spLocks noGrp="1"/>
          </p:cNvSpPr>
          <p:nvPr>
            <p:ph type="title" idx="2" hasCustomPrompt="1"/>
          </p:nvPr>
        </p:nvSpPr>
        <p:spPr>
          <a:xfrm rot="-690391">
            <a:off x="4919606" y="2121135"/>
            <a:ext cx="2103476"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12800"/>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
        <p:nvSpPr>
          <p:cNvPr id="14" name="Google Shape;14;p3"/>
          <p:cNvSpPr txBox="1">
            <a:spLocks noGrp="1"/>
          </p:cNvSpPr>
          <p:nvPr>
            <p:ph type="subTitle" idx="1"/>
          </p:nvPr>
        </p:nvSpPr>
        <p:spPr>
          <a:xfrm rot="-690278">
            <a:off x="4254871" y="3649929"/>
            <a:ext cx="4386124" cy="951953"/>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sz="2667" b="0">
                <a:solidFill>
                  <a:schemeClr val="dk1"/>
                </a:solidFill>
              </a:defRPr>
            </a:lvl1pPr>
            <a:lvl2pPr lvl="1">
              <a:spcBef>
                <a:spcPts val="0"/>
              </a:spcBef>
              <a:spcAft>
                <a:spcPts val="0"/>
              </a:spcAft>
              <a:buSzPts val="1400"/>
              <a:buNone/>
              <a:defRPr>
                <a:latin typeface="Montserrat"/>
                <a:ea typeface="Montserrat"/>
                <a:cs typeface="Montserrat"/>
                <a:sym typeface="Montserrat"/>
              </a:defRPr>
            </a:lvl2pPr>
            <a:lvl3pPr lvl="2">
              <a:spcBef>
                <a:spcPts val="0"/>
              </a:spcBef>
              <a:spcAft>
                <a:spcPts val="0"/>
              </a:spcAft>
              <a:buSzPts val="1400"/>
              <a:buNone/>
              <a:defRPr>
                <a:latin typeface="Montserrat"/>
                <a:ea typeface="Montserrat"/>
                <a:cs typeface="Montserrat"/>
                <a:sym typeface="Montserrat"/>
              </a:defRPr>
            </a:lvl3pPr>
            <a:lvl4pPr lvl="3">
              <a:spcBef>
                <a:spcPts val="0"/>
              </a:spcBef>
              <a:spcAft>
                <a:spcPts val="0"/>
              </a:spcAft>
              <a:buSzPts val="1400"/>
              <a:buNone/>
              <a:defRPr>
                <a:latin typeface="Montserrat"/>
                <a:ea typeface="Montserrat"/>
                <a:cs typeface="Montserrat"/>
                <a:sym typeface="Montserrat"/>
              </a:defRPr>
            </a:lvl4pPr>
            <a:lvl5pPr lvl="4">
              <a:spcBef>
                <a:spcPts val="0"/>
              </a:spcBef>
              <a:spcAft>
                <a:spcPts val="0"/>
              </a:spcAft>
              <a:buSzPts val="1400"/>
              <a:buNone/>
              <a:defRPr>
                <a:latin typeface="Montserrat"/>
                <a:ea typeface="Montserrat"/>
                <a:cs typeface="Montserrat"/>
                <a:sym typeface="Montserrat"/>
              </a:defRPr>
            </a:lvl5pPr>
            <a:lvl6pPr lvl="5">
              <a:spcBef>
                <a:spcPts val="0"/>
              </a:spcBef>
              <a:spcAft>
                <a:spcPts val="0"/>
              </a:spcAft>
              <a:buSzPts val="1400"/>
              <a:buNone/>
              <a:defRPr>
                <a:latin typeface="Montserrat"/>
                <a:ea typeface="Montserrat"/>
                <a:cs typeface="Montserrat"/>
                <a:sym typeface="Montserrat"/>
              </a:defRPr>
            </a:lvl6pPr>
            <a:lvl7pPr lvl="6">
              <a:spcBef>
                <a:spcPts val="0"/>
              </a:spcBef>
              <a:spcAft>
                <a:spcPts val="0"/>
              </a:spcAft>
              <a:buSzPts val="1400"/>
              <a:buNone/>
              <a:defRPr>
                <a:latin typeface="Montserrat"/>
                <a:ea typeface="Montserrat"/>
                <a:cs typeface="Montserrat"/>
                <a:sym typeface="Montserrat"/>
              </a:defRPr>
            </a:lvl7pPr>
            <a:lvl8pPr lvl="7">
              <a:spcBef>
                <a:spcPts val="0"/>
              </a:spcBef>
              <a:spcAft>
                <a:spcPts val="0"/>
              </a:spcAft>
              <a:buSzPts val="1400"/>
              <a:buNone/>
              <a:defRPr>
                <a:latin typeface="Montserrat"/>
                <a:ea typeface="Montserrat"/>
                <a:cs typeface="Montserrat"/>
                <a:sym typeface="Montserrat"/>
              </a:defRPr>
            </a:lvl8pPr>
            <a:lvl9pPr lvl="8">
              <a:spcBef>
                <a:spcPts val="0"/>
              </a:spcBef>
              <a:spcAft>
                <a:spcPts val="0"/>
              </a:spcAft>
              <a:buSzPts val="1400"/>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224513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4533" y="807533"/>
            <a:ext cx="815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424771" y="1847860"/>
            <a:ext cx="8925600" cy="4254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Roboto"/>
              <a:buAutoNum type="arabicPeriod"/>
              <a:defRPr sz="1333"/>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4275362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0" name="Google Shape;20;p5"/>
          <p:cNvSpPr txBox="1">
            <a:spLocks noGrp="1"/>
          </p:cNvSpPr>
          <p:nvPr>
            <p:ph type="subTitle" idx="2"/>
          </p:nvPr>
        </p:nvSpPr>
        <p:spPr>
          <a:xfrm>
            <a:off x="2184967"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21" name="Google Shape;21;p5"/>
          <p:cNvSpPr txBox="1">
            <a:spLocks noGrp="1"/>
          </p:cNvSpPr>
          <p:nvPr>
            <p:ph type="subTitle" idx="3"/>
          </p:nvPr>
        </p:nvSpPr>
        <p:spPr>
          <a:xfrm>
            <a:off x="6392797"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2" name="Google Shape;22;p5"/>
          <p:cNvSpPr txBox="1">
            <a:spLocks noGrp="1"/>
          </p:cNvSpPr>
          <p:nvPr>
            <p:ph type="subTitle" idx="4"/>
          </p:nvPr>
        </p:nvSpPr>
        <p:spPr>
          <a:xfrm>
            <a:off x="6870283"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411389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656452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28" name="Google Shape;28;p7"/>
          <p:cNvSpPr txBox="1">
            <a:spLocks noGrp="1"/>
          </p:cNvSpPr>
          <p:nvPr>
            <p:ph type="body" idx="1"/>
          </p:nvPr>
        </p:nvSpPr>
        <p:spPr>
          <a:xfrm rot="-325168">
            <a:off x="1863126" y="2665367"/>
            <a:ext cx="3697327" cy="1618828"/>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solidFill>
                  <a:schemeClr val="lt1"/>
                </a:solidFill>
              </a:defRPr>
            </a:lvl1pPr>
            <a:lvl2pPr marL="1219170" lvl="1" indent="-423323" rtl="0">
              <a:spcBef>
                <a:spcPts val="0"/>
              </a:spcBef>
              <a:spcAft>
                <a:spcPts val="0"/>
              </a:spcAft>
              <a:buSzPts val="1400"/>
              <a:buFont typeface="Montserrat"/>
              <a:buChar char="○"/>
              <a:defRPr/>
            </a:lvl2pPr>
            <a:lvl3pPr marL="1828754" lvl="2" indent="-423323" rtl="0">
              <a:spcBef>
                <a:spcPts val="0"/>
              </a:spcBef>
              <a:spcAft>
                <a:spcPts val="0"/>
              </a:spcAft>
              <a:buSzPts val="1400"/>
              <a:buFont typeface="Montserrat"/>
              <a:buChar char="■"/>
              <a:defRPr/>
            </a:lvl3pPr>
            <a:lvl4pPr marL="2438339" lvl="3" indent="-423323" rtl="0">
              <a:spcBef>
                <a:spcPts val="0"/>
              </a:spcBef>
              <a:spcAft>
                <a:spcPts val="0"/>
              </a:spcAft>
              <a:buSzPts val="1400"/>
              <a:buFont typeface="Montserrat"/>
              <a:buChar char="●"/>
              <a:defRPr/>
            </a:lvl4pPr>
            <a:lvl5pPr marL="3047924" lvl="4" indent="-423323" rtl="0">
              <a:spcBef>
                <a:spcPts val="0"/>
              </a:spcBef>
              <a:spcAft>
                <a:spcPts val="0"/>
              </a:spcAft>
              <a:buSzPts val="1400"/>
              <a:buFont typeface="Montserrat"/>
              <a:buChar char="○"/>
              <a:defRPr/>
            </a:lvl5pPr>
            <a:lvl6pPr marL="3657509" lvl="5" indent="-423323" rtl="0">
              <a:spcBef>
                <a:spcPts val="0"/>
              </a:spcBef>
              <a:spcAft>
                <a:spcPts val="0"/>
              </a:spcAft>
              <a:buSzPts val="1400"/>
              <a:buFont typeface="Montserrat"/>
              <a:buChar char="■"/>
              <a:defRPr/>
            </a:lvl6pPr>
            <a:lvl7pPr marL="4267093" lvl="6" indent="-423323" rtl="0">
              <a:spcBef>
                <a:spcPts val="0"/>
              </a:spcBef>
              <a:spcAft>
                <a:spcPts val="0"/>
              </a:spcAft>
              <a:buSzPts val="1400"/>
              <a:buFont typeface="Montserrat"/>
              <a:buChar char="●"/>
              <a:defRPr/>
            </a:lvl7pPr>
            <a:lvl8pPr marL="4876678" lvl="7" indent="-423323" rtl="0">
              <a:spcBef>
                <a:spcPts val="0"/>
              </a:spcBef>
              <a:spcAft>
                <a:spcPts val="0"/>
              </a:spcAft>
              <a:buSzPts val="1400"/>
              <a:buFont typeface="Montserrat"/>
              <a:buChar char="○"/>
              <a:defRPr/>
            </a:lvl8pPr>
            <a:lvl9pPr marL="5486263" lvl="8" indent="-423323"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3968062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848200" y="2293367"/>
            <a:ext cx="6495600" cy="2598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7200"/>
              <a:buNone/>
              <a:defRPr sz="16933"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316136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33" name="Google Shape;33;p9"/>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291819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BB8A28-F977-4E94-89FA-0F274BA7AAD0}"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4273216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144577" y="910267"/>
            <a:ext cx="3109600" cy="20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034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537133" y="2651967"/>
            <a:ext cx="7276000" cy="11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5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8" name="Google Shape;38;p11"/>
          <p:cNvSpPr txBox="1">
            <a:spLocks noGrp="1"/>
          </p:cNvSpPr>
          <p:nvPr>
            <p:ph type="body" idx="1"/>
          </p:nvPr>
        </p:nvSpPr>
        <p:spPr>
          <a:xfrm>
            <a:off x="2115400" y="4106533"/>
            <a:ext cx="7961200" cy="523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667"/>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802853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775107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2576800"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2" name="Google Shape;42;p13"/>
          <p:cNvSpPr txBox="1">
            <a:spLocks noGrp="1"/>
          </p:cNvSpPr>
          <p:nvPr>
            <p:ph type="subTitle" idx="2"/>
          </p:nvPr>
        </p:nvSpPr>
        <p:spPr>
          <a:xfrm>
            <a:off x="2576800"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3" name="Google Shape;43;p13"/>
          <p:cNvSpPr txBox="1">
            <a:spLocks noGrp="1"/>
          </p:cNvSpPr>
          <p:nvPr>
            <p:ph type="subTitle" idx="3"/>
          </p:nvPr>
        </p:nvSpPr>
        <p:spPr>
          <a:xfrm>
            <a:off x="7897227"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4" name="Google Shape;44;p13"/>
          <p:cNvSpPr txBox="1">
            <a:spLocks noGrp="1"/>
          </p:cNvSpPr>
          <p:nvPr>
            <p:ph type="subTitle" idx="4"/>
          </p:nvPr>
        </p:nvSpPr>
        <p:spPr>
          <a:xfrm>
            <a:off x="7897227"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5" name="Google Shape;45;p13"/>
          <p:cNvSpPr txBox="1">
            <a:spLocks noGrp="1"/>
          </p:cNvSpPr>
          <p:nvPr>
            <p:ph type="subTitle" idx="5"/>
          </p:nvPr>
        </p:nvSpPr>
        <p:spPr>
          <a:xfrm>
            <a:off x="2576800"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6" name="Google Shape;46;p13"/>
          <p:cNvSpPr txBox="1">
            <a:spLocks noGrp="1"/>
          </p:cNvSpPr>
          <p:nvPr>
            <p:ph type="subTitle" idx="6"/>
          </p:nvPr>
        </p:nvSpPr>
        <p:spPr>
          <a:xfrm>
            <a:off x="2576800"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7" name="Google Shape;47;p13"/>
          <p:cNvSpPr txBox="1">
            <a:spLocks noGrp="1"/>
          </p:cNvSpPr>
          <p:nvPr>
            <p:ph type="subTitle" idx="7"/>
          </p:nvPr>
        </p:nvSpPr>
        <p:spPr>
          <a:xfrm>
            <a:off x="7897227"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8" name="Google Shape;48;p13"/>
          <p:cNvSpPr txBox="1">
            <a:spLocks noGrp="1"/>
          </p:cNvSpPr>
          <p:nvPr>
            <p:ph type="subTitle" idx="8"/>
          </p:nvPr>
        </p:nvSpPr>
        <p:spPr>
          <a:xfrm>
            <a:off x="7897227"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9" name="Google Shape;49;p13"/>
          <p:cNvSpPr txBox="1">
            <a:spLocks noGrp="1"/>
          </p:cNvSpPr>
          <p:nvPr>
            <p:ph type="title" hasCustomPrompt="1"/>
          </p:nvPr>
        </p:nvSpPr>
        <p:spPr>
          <a:xfrm>
            <a:off x="1476304"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0" name="Google Shape;50;p13"/>
          <p:cNvSpPr txBox="1">
            <a:spLocks noGrp="1"/>
          </p:cNvSpPr>
          <p:nvPr>
            <p:ph type="title" idx="9" hasCustomPrompt="1"/>
          </p:nvPr>
        </p:nvSpPr>
        <p:spPr>
          <a:xfrm>
            <a:off x="1476304"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1" name="Google Shape;51;p13"/>
          <p:cNvSpPr txBox="1">
            <a:spLocks noGrp="1"/>
          </p:cNvSpPr>
          <p:nvPr>
            <p:ph type="title" idx="13" hasCustomPrompt="1"/>
          </p:nvPr>
        </p:nvSpPr>
        <p:spPr>
          <a:xfrm>
            <a:off x="6764137"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2" name="Google Shape;52;p13"/>
          <p:cNvSpPr txBox="1">
            <a:spLocks noGrp="1"/>
          </p:cNvSpPr>
          <p:nvPr>
            <p:ph type="title" idx="14" hasCustomPrompt="1"/>
          </p:nvPr>
        </p:nvSpPr>
        <p:spPr>
          <a:xfrm>
            <a:off x="6764137"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3" name="Google Shape;53;p13"/>
          <p:cNvSpPr txBox="1">
            <a:spLocks noGrp="1"/>
          </p:cNvSpPr>
          <p:nvPr>
            <p:ph type="title" idx="15"/>
          </p:nvPr>
        </p:nvSpPr>
        <p:spPr>
          <a:xfrm>
            <a:off x="954533" y="807533"/>
            <a:ext cx="731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966106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1310567" y="2622913"/>
            <a:ext cx="3174731" cy="53903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6" name="Google Shape;56;p14"/>
          <p:cNvSpPr txBox="1">
            <a:spLocks noGrp="1"/>
          </p:cNvSpPr>
          <p:nvPr>
            <p:ph type="subTitle" idx="2"/>
          </p:nvPr>
        </p:nvSpPr>
        <p:spPr>
          <a:xfrm rot="282799">
            <a:off x="1452696" y="3113689"/>
            <a:ext cx="2799065" cy="69595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57" name="Google Shape;57;p14"/>
          <p:cNvSpPr txBox="1">
            <a:spLocks noGrp="1"/>
          </p:cNvSpPr>
          <p:nvPr>
            <p:ph type="subTitle" idx="3"/>
          </p:nvPr>
        </p:nvSpPr>
        <p:spPr>
          <a:xfrm rot="-224091">
            <a:off x="4469514" y="2514475"/>
            <a:ext cx="3174743" cy="53915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8" name="Google Shape;58;p14"/>
          <p:cNvSpPr txBox="1">
            <a:spLocks noGrp="1"/>
          </p:cNvSpPr>
          <p:nvPr>
            <p:ph type="subTitle" idx="4"/>
          </p:nvPr>
        </p:nvSpPr>
        <p:spPr>
          <a:xfrm rot="-224172">
            <a:off x="4706096" y="3007628"/>
            <a:ext cx="2799149" cy="69586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59" name="Google Shape;59;p14"/>
          <p:cNvSpPr txBox="1">
            <a:spLocks noGrp="1"/>
          </p:cNvSpPr>
          <p:nvPr>
            <p:ph type="subTitle" idx="5"/>
          </p:nvPr>
        </p:nvSpPr>
        <p:spPr>
          <a:xfrm>
            <a:off x="7650369" y="2418200"/>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0" name="Google Shape;60;p14"/>
          <p:cNvSpPr txBox="1">
            <a:spLocks noGrp="1"/>
          </p:cNvSpPr>
          <p:nvPr>
            <p:ph type="subTitle" idx="6"/>
          </p:nvPr>
        </p:nvSpPr>
        <p:spPr>
          <a:xfrm>
            <a:off x="7838169" y="29074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1" name="Google Shape;61;p14"/>
          <p:cNvSpPr txBox="1">
            <a:spLocks noGrp="1"/>
          </p:cNvSpPr>
          <p:nvPr>
            <p:ph type="subTitle" idx="7"/>
          </p:nvPr>
        </p:nvSpPr>
        <p:spPr>
          <a:xfrm rot="-189372">
            <a:off x="1303376" y="4912767"/>
            <a:ext cx="3174816" cy="53921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2" name="Google Shape;62;p14"/>
          <p:cNvSpPr txBox="1">
            <a:spLocks noGrp="1"/>
          </p:cNvSpPr>
          <p:nvPr>
            <p:ph type="subTitle" idx="8"/>
          </p:nvPr>
        </p:nvSpPr>
        <p:spPr>
          <a:xfrm rot="-189236">
            <a:off x="1526267" y="5416133"/>
            <a:ext cx="2799040" cy="69586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3" name="Google Shape;63;p14"/>
          <p:cNvSpPr txBox="1">
            <a:spLocks noGrp="1"/>
          </p:cNvSpPr>
          <p:nvPr>
            <p:ph type="subTitle" idx="9"/>
          </p:nvPr>
        </p:nvSpPr>
        <p:spPr>
          <a:xfrm>
            <a:off x="4474039" y="4924833"/>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4" name="Google Shape;64;p14"/>
          <p:cNvSpPr txBox="1">
            <a:spLocks noGrp="1"/>
          </p:cNvSpPr>
          <p:nvPr>
            <p:ph type="subTitle" idx="13"/>
          </p:nvPr>
        </p:nvSpPr>
        <p:spPr>
          <a:xfrm>
            <a:off x="4663372" y="54146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5" name="Google Shape;65;p14"/>
          <p:cNvSpPr txBox="1">
            <a:spLocks noGrp="1"/>
          </p:cNvSpPr>
          <p:nvPr>
            <p:ph type="subTitle" idx="14"/>
          </p:nvPr>
        </p:nvSpPr>
        <p:spPr>
          <a:xfrm rot="208906">
            <a:off x="7648802" y="4912667"/>
            <a:ext cx="3174660" cy="53939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6" name="Google Shape;66;p14"/>
          <p:cNvSpPr txBox="1">
            <a:spLocks noGrp="1"/>
          </p:cNvSpPr>
          <p:nvPr>
            <p:ph type="subTitle" idx="15"/>
          </p:nvPr>
        </p:nvSpPr>
        <p:spPr>
          <a:xfrm rot="208911">
            <a:off x="7792133" y="5413294"/>
            <a:ext cx="2799167" cy="69609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grpSp>
        <p:nvGrpSpPr>
          <p:cNvPr id="67" name="Google Shape;67;p14"/>
          <p:cNvGrpSpPr/>
          <p:nvPr/>
        </p:nvGrpSpPr>
        <p:grpSpPr>
          <a:xfrm>
            <a:off x="8693734" y="6322745"/>
            <a:ext cx="600431"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9" name="Google Shape;89;p14"/>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57842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8226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1016709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0"/>
            <a:ext cx="7070400" cy="10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a:endParaRPr/>
          </a:p>
        </p:txBody>
      </p:sp>
      <p:sp>
        <p:nvSpPr>
          <p:cNvPr id="114" name="Google Shape;114;p17"/>
          <p:cNvSpPr txBox="1">
            <a:spLocks noGrp="1"/>
          </p:cNvSpPr>
          <p:nvPr>
            <p:ph type="subTitle" idx="2"/>
          </p:nvPr>
        </p:nvSpPr>
        <p:spPr>
          <a:xfrm rot="-233943">
            <a:off x="3801592" y="4135473"/>
            <a:ext cx="4323608" cy="38969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2090099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4120676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6383725" y="3353297"/>
            <a:ext cx="3459756" cy="1515441"/>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Clr>
                <a:schemeClr val="accent3"/>
              </a:buClr>
              <a:buSzPts val="1400"/>
              <a:buFont typeface="Montserrat"/>
              <a:buChar char="●"/>
              <a:defRPr/>
            </a:lvl1pPr>
            <a:lvl2pPr marL="1219170" lvl="1" indent="-423323" rtl="0">
              <a:spcBef>
                <a:spcPts val="0"/>
              </a:spcBef>
              <a:spcAft>
                <a:spcPts val="0"/>
              </a:spcAft>
              <a:buClr>
                <a:schemeClr val="dk2"/>
              </a:buClr>
              <a:buSzPts val="1400"/>
              <a:buFont typeface="Montserrat"/>
              <a:buChar char="○"/>
              <a:defRPr/>
            </a:lvl2pPr>
            <a:lvl3pPr marL="1828754" lvl="2" indent="-423323" rtl="0">
              <a:spcBef>
                <a:spcPts val="0"/>
              </a:spcBef>
              <a:spcAft>
                <a:spcPts val="0"/>
              </a:spcAft>
              <a:buClr>
                <a:schemeClr val="dk2"/>
              </a:buClr>
              <a:buSzPts val="1400"/>
              <a:buFont typeface="Montserrat"/>
              <a:buChar char="■"/>
              <a:defRPr/>
            </a:lvl3pPr>
            <a:lvl4pPr marL="2438339" lvl="3" indent="-423323" rtl="0">
              <a:spcBef>
                <a:spcPts val="0"/>
              </a:spcBef>
              <a:spcAft>
                <a:spcPts val="0"/>
              </a:spcAft>
              <a:buClr>
                <a:schemeClr val="dk2"/>
              </a:buClr>
              <a:buSzPts val="1400"/>
              <a:buFont typeface="Montserrat"/>
              <a:buChar char="●"/>
              <a:defRPr/>
            </a:lvl4pPr>
            <a:lvl5pPr marL="3047924" lvl="4" indent="-423323" rtl="0">
              <a:spcBef>
                <a:spcPts val="0"/>
              </a:spcBef>
              <a:spcAft>
                <a:spcPts val="0"/>
              </a:spcAft>
              <a:buClr>
                <a:schemeClr val="dk2"/>
              </a:buClr>
              <a:buSzPts val="1400"/>
              <a:buFont typeface="Montserrat"/>
              <a:buChar char="○"/>
              <a:defRPr/>
            </a:lvl5pPr>
            <a:lvl6pPr marL="3657509" lvl="5" indent="-423323" rtl="0">
              <a:spcBef>
                <a:spcPts val="0"/>
              </a:spcBef>
              <a:spcAft>
                <a:spcPts val="0"/>
              </a:spcAft>
              <a:buClr>
                <a:schemeClr val="dk2"/>
              </a:buClr>
              <a:buSzPts val="1400"/>
              <a:buFont typeface="Montserrat"/>
              <a:buChar char="■"/>
              <a:defRPr/>
            </a:lvl6pPr>
            <a:lvl7pPr marL="4267093" lvl="6" indent="-423323" rtl="0">
              <a:spcBef>
                <a:spcPts val="0"/>
              </a:spcBef>
              <a:spcAft>
                <a:spcPts val="0"/>
              </a:spcAft>
              <a:buClr>
                <a:schemeClr val="dk2"/>
              </a:buClr>
              <a:buSzPts val="1400"/>
              <a:buFont typeface="Montserrat"/>
              <a:buChar char="●"/>
              <a:defRPr/>
            </a:lvl7pPr>
            <a:lvl8pPr marL="4876678" lvl="7" indent="-423323" rtl="0">
              <a:spcBef>
                <a:spcPts val="0"/>
              </a:spcBef>
              <a:spcAft>
                <a:spcPts val="0"/>
              </a:spcAft>
              <a:buClr>
                <a:schemeClr val="dk2"/>
              </a:buClr>
              <a:buSzPts val="1400"/>
              <a:buFont typeface="Montserrat"/>
              <a:buChar char="○"/>
              <a:defRPr/>
            </a:lvl8pPr>
            <a:lvl9pPr marL="5486263" lvl="8" indent="-423323"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6324874" y="2706023"/>
            <a:ext cx="3404231" cy="67748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969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BB8A28-F977-4E94-89FA-0F274BA7AAD0}"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3798910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936400" y="806967"/>
            <a:ext cx="570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22" name="Google Shape;122;p20"/>
          <p:cNvSpPr txBox="1">
            <a:spLocks noGrp="1"/>
          </p:cNvSpPr>
          <p:nvPr>
            <p:ph type="body" idx="1"/>
          </p:nvPr>
        </p:nvSpPr>
        <p:spPr>
          <a:xfrm>
            <a:off x="6600800" y="1944133"/>
            <a:ext cx="3958800" cy="3854000"/>
          </a:xfrm>
          <a:prstGeom prst="rect">
            <a:avLst/>
          </a:prstGeom>
        </p:spPr>
        <p:txBody>
          <a:bodyPr spcFirstLastPara="1" wrap="square" lIns="91425" tIns="91425" rIns="91425" bIns="91425" anchor="t" anchorCtr="0">
            <a:noAutofit/>
          </a:bodyPr>
          <a:lstStyle>
            <a:lvl1pPr marL="609585" lvl="0" indent="-423323" algn="l" rtl="0">
              <a:lnSpc>
                <a:spcPct val="100000"/>
              </a:lnSpc>
              <a:spcBef>
                <a:spcPts val="0"/>
              </a:spcBef>
              <a:spcAft>
                <a:spcPts val="0"/>
              </a:spcAft>
              <a:buClr>
                <a:srgbClr val="41294A"/>
              </a:buClr>
              <a:buSzPts val="1400"/>
              <a:buFont typeface="Montserrat"/>
              <a:buChar char="●"/>
              <a:defRPr/>
            </a:lvl1pPr>
            <a:lvl2pPr marL="1219170" lvl="1" indent="-423323" algn="l" rtl="0">
              <a:spcBef>
                <a:spcPts val="0"/>
              </a:spcBef>
              <a:spcAft>
                <a:spcPts val="0"/>
              </a:spcAft>
              <a:buClr>
                <a:schemeClr val="dk2"/>
              </a:buClr>
              <a:buSzPts val="1400"/>
              <a:buFont typeface="Montserrat"/>
              <a:buChar char="○"/>
              <a:defRPr/>
            </a:lvl2pPr>
            <a:lvl3pPr marL="1828754" lvl="2" indent="-423323" algn="l" rtl="0">
              <a:spcBef>
                <a:spcPts val="0"/>
              </a:spcBef>
              <a:spcAft>
                <a:spcPts val="0"/>
              </a:spcAft>
              <a:buClr>
                <a:schemeClr val="dk2"/>
              </a:buClr>
              <a:buSzPts val="1400"/>
              <a:buFont typeface="Montserrat"/>
              <a:buChar char="■"/>
              <a:defRPr/>
            </a:lvl3pPr>
            <a:lvl4pPr marL="2438339" lvl="3" indent="-423323" algn="l" rtl="0">
              <a:spcBef>
                <a:spcPts val="0"/>
              </a:spcBef>
              <a:spcAft>
                <a:spcPts val="0"/>
              </a:spcAft>
              <a:buClr>
                <a:schemeClr val="dk2"/>
              </a:buClr>
              <a:buSzPts val="1400"/>
              <a:buFont typeface="Montserrat"/>
              <a:buChar char="●"/>
              <a:defRPr/>
            </a:lvl4pPr>
            <a:lvl5pPr marL="3047924" lvl="4" indent="-423323" algn="l" rtl="0">
              <a:spcBef>
                <a:spcPts val="0"/>
              </a:spcBef>
              <a:spcAft>
                <a:spcPts val="0"/>
              </a:spcAft>
              <a:buClr>
                <a:schemeClr val="dk2"/>
              </a:buClr>
              <a:buSzPts val="1400"/>
              <a:buFont typeface="Montserrat"/>
              <a:buChar char="○"/>
              <a:defRPr/>
            </a:lvl5pPr>
            <a:lvl6pPr marL="3657509" lvl="5" indent="-423323" algn="l" rtl="0">
              <a:spcBef>
                <a:spcPts val="0"/>
              </a:spcBef>
              <a:spcAft>
                <a:spcPts val="0"/>
              </a:spcAft>
              <a:buClr>
                <a:schemeClr val="dk2"/>
              </a:buClr>
              <a:buSzPts val="1400"/>
              <a:buFont typeface="Montserrat"/>
              <a:buChar char="■"/>
              <a:defRPr/>
            </a:lvl6pPr>
            <a:lvl7pPr marL="4267093" lvl="6" indent="-423323" algn="l" rtl="0">
              <a:spcBef>
                <a:spcPts val="0"/>
              </a:spcBef>
              <a:spcAft>
                <a:spcPts val="0"/>
              </a:spcAft>
              <a:buClr>
                <a:schemeClr val="dk2"/>
              </a:buClr>
              <a:buSzPts val="1400"/>
              <a:buFont typeface="Montserrat"/>
              <a:buChar char="●"/>
              <a:defRPr/>
            </a:lvl7pPr>
            <a:lvl8pPr marL="4876678" lvl="7" indent="-423323" algn="l" rtl="0">
              <a:spcBef>
                <a:spcPts val="0"/>
              </a:spcBef>
              <a:spcAft>
                <a:spcPts val="0"/>
              </a:spcAft>
              <a:buClr>
                <a:schemeClr val="dk2"/>
              </a:buClr>
              <a:buSzPts val="1400"/>
              <a:buFont typeface="Montserrat"/>
              <a:buChar char="○"/>
              <a:defRPr/>
            </a:lvl8pPr>
            <a:lvl9pPr marL="5486263" lvl="8" indent="-423323"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1593030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25" name="Google Shape;125;p21"/>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833685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126"/>
        <p:cNvGrpSpPr/>
        <p:nvPr/>
      </p:nvGrpSpPr>
      <p:grpSpPr>
        <a:xfrm>
          <a:off x="0" y="0"/>
          <a:ext cx="0" cy="0"/>
          <a:chOff x="0" y="0"/>
          <a:chExt cx="0" cy="0"/>
        </a:xfrm>
      </p:grpSpPr>
      <p:sp>
        <p:nvSpPr>
          <p:cNvPr id="127" name="Google Shape;127;p22"/>
          <p:cNvSpPr txBox="1">
            <a:spLocks noGrp="1"/>
          </p:cNvSpPr>
          <p:nvPr>
            <p:ph type="title" hasCustomPrompt="1"/>
          </p:nvPr>
        </p:nvSpPr>
        <p:spPr>
          <a:xfrm>
            <a:off x="4243356" y="1934033"/>
            <a:ext cx="367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128" name="Google Shape;128;p22"/>
          <p:cNvSpPr txBox="1">
            <a:spLocks noGrp="1"/>
          </p:cNvSpPr>
          <p:nvPr>
            <p:ph type="title" idx="2" hasCustomPrompt="1"/>
          </p:nvPr>
        </p:nvSpPr>
        <p:spPr>
          <a:xfrm>
            <a:off x="7244089" y="3842200"/>
            <a:ext cx="3197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129" name="Google Shape;129;p22"/>
          <p:cNvSpPr txBox="1">
            <a:spLocks noGrp="1"/>
          </p:cNvSpPr>
          <p:nvPr>
            <p:ph type="title" idx="3" hasCustomPrompt="1"/>
          </p:nvPr>
        </p:nvSpPr>
        <p:spPr>
          <a:xfrm>
            <a:off x="2199023" y="3842200"/>
            <a:ext cx="3197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130" name="Google Shape;130;p22"/>
          <p:cNvSpPr txBox="1">
            <a:spLocks noGrp="1"/>
          </p:cNvSpPr>
          <p:nvPr>
            <p:ph type="subTitle" idx="1"/>
          </p:nvPr>
        </p:nvSpPr>
        <p:spPr>
          <a:xfrm>
            <a:off x="3922956" y="25583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2400" b="0">
                <a:solidFill>
                  <a:schemeClr val="dk1"/>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31" name="Google Shape;131;p22"/>
          <p:cNvSpPr txBox="1">
            <a:spLocks noGrp="1"/>
          </p:cNvSpPr>
          <p:nvPr>
            <p:ph type="subTitle" idx="4"/>
          </p:nvPr>
        </p:nvSpPr>
        <p:spPr>
          <a:xfrm>
            <a:off x="6685289" y="43679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2400" b="0">
                <a:solidFill>
                  <a:schemeClr val="dk1"/>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32" name="Google Shape;132;p22"/>
          <p:cNvSpPr txBox="1">
            <a:spLocks noGrp="1"/>
          </p:cNvSpPr>
          <p:nvPr>
            <p:ph type="subTitle" idx="5"/>
          </p:nvPr>
        </p:nvSpPr>
        <p:spPr>
          <a:xfrm>
            <a:off x="1640223" y="43679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2400" b="0">
                <a:solidFill>
                  <a:schemeClr val="dk1"/>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val="28224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915997" y="2742513"/>
            <a:ext cx="5260580" cy="1275392"/>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8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5" name="Google Shape;135;p23"/>
          <p:cNvSpPr txBox="1">
            <a:spLocks noGrp="1"/>
          </p:cNvSpPr>
          <p:nvPr>
            <p:ph type="body" idx="1"/>
          </p:nvPr>
        </p:nvSpPr>
        <p:spPr>
          <a:xfrm>
            <a:off x="6360000" y="2564367"/>
            <a:ext cx="4566800" cy="1297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136" name="Google Shape;136;p23"/>
          <p:cNvSpPr txBox="1"/>
          <p:nvPr/>
        </p:nvSpPr>
        <p:spPr>
          <a:xfrm>
            <a:off x="6585600" y="4051100"/>
            <a:ext cx="4115600" cy="646800"/>
          </a:xfrm>
          <a:prstGeom prst="rect">
            <a:avLst/>
          </a:prstGeom>
          <a:noFill/>
          <a:ln>
            <a:noFill/>
          </a:ln>
        </p:spPr>
        <p:txBody>
          <a:bodyPr spcFirstLastPara="1" wrap="square" lIns="121900" tIns="121900" rIns="121900" bIns="121900" anchor="ctr" anchorCtr="0">
            <a:noAutofit/>
          </a:bodyPr>
          <a:lstStyle/>
          <a:p>
            <a:pPr marL="0" lvl="0" indent="0" algn="ctr" rtl="0">
              <a:lnSpc>
                <a:spcPct val="114000"/>
              </a:lnSpc>
              <a:spcBef>
                <a:spcPts val="0"/>
              </a:spcBef>
              <a:spcAft>
                <a:spcPts val="0"/>
              </a:spcAft>
              <a:buClr>
                <a:schemeClr val="dk1"/>
              </a:buClr>
              <a:buSzPts val="1100"/>
              <a:buFont typeface="Arial"/>
              <a:buNone/>
            </a:pPr>
            <a:r>
              <a:rPr lang="en" sz="1467">
                <a:solidFill>
                  <a:schemeClr val="dk1"/>
                </a:solidFill>
                <a:latin typeface="Nunito"/>
                <a:ea typeface="Nunito"/>
                <a:cs typeface="Nunito"/>
                <a:sym typeface="Nunito"/>
              </a:rPr>
              <a:t>CREDITS: This presentation template was created by </a:t>
            </a:r>
            <a:r>
              <a:rPr lang="en" sz="1467">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467">
                <a:solidFill>
                  <a:schemeClr val="dk1"/>
                </a:solidFill>
                <a:latin typeface="Nunito"/>
                <a:ea typeface="Nunito"/>
                <a:cs typeface="Nunito"/>
                <a:sym typeface="Nunito"/>
              </a:rPr>
              <a:t>, including icons by </a:t>
            </a:r>
            <a:r>
              <a:rPr lang="en" sz="1467">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467">
                <a:solidFill>
                  <a:schemeClr val="dk1"/>
                </a:solidFill>
                <a:latin typeface="Nunito"/>
                <a:ea typeface="Nunito"/>
                <a:cs typeface="Nunito"/>
                <a:sym typeface="Nunito"/>
              </a:rPr>
              <a:t>, infographics &amp; images by </a:t>
            </a:r>
            <a:r>
              <a:rPr lang="en" sz="1467">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467">
                <a:solidFill>
                  <a:schemeClr val="dk1"/>
                </a:solidFill>
                <a:latin typeface="Nunito"/>
                <a:ea typeface="Nunito"/>
                <a:cs typeface="Nunito"/>
                <a:sym typeface="Nunito"/>
              </a:rPr>
              <a:t> </a:t>
            </a:r>
            <a:endParaRPr sz="1467">
              <a:solidFill>
                <a:schemeClr val="dk1"/>
              </a:solidFill>
              <a:latin typeface="Nunito"/>
              <a:ea typeface="Nunito"/>
              <a:cs typeface="Nunito"/>
              <a:sym typeface="Nunito"/>
            </a:endParaRPr>
          </a:p>
        </p:txBody>
      </p:sp>
      <p:sp>
        <p:nvSpPr>
          <p:cNvPr id="137" name="Google Shape;137;p23"/>
          <p:cNvSpPr txBox="1">
            <a:spLocks noGrp="1"/>
          </p:cNvSpPr>
          <p:nvPr>
            <p:ph type="subTitle" idx="2"/>
          </p:nvPr>
        </p:nvSpPr>
        <p:spPr>
          <a:xfrm>
            <a:off x="6680200" y="4802733"/>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467">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3871386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2566947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5D6A-00E0-A84E-9D2C-010F6302F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E0182D3-108B-D74E-9C5D-8DCCD6A81C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E325B274-2BBC-BC4B-B39B-316C66D9354C}"/>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5" name="Footer Placeholder 4">
            <a:extLst>
              <a:ext uri="{FF2B5EF4-FFF2-40B4-BE49-F238E27FC236}">
                <a16:creationId xmlns:a16="http://schemas.microsoft.com/office/drawing/2014/main" id="{2FE00BC3-1AC7-3E45-9670-0D433039C4E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2A7E16D-CB85-9449-806B-CD98709C9574}"/>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2621376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465A-6333-3F48-8283-FA1D641205F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F197451-9B4E-A442-9A53-08DA618BEB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26D88ED-CD65-A24E-A9EE-2C46A69DC7A8}"/>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5" name="Footer Placeholder 4">
            <a:extLst>
              <a:ext uri="{FF2B5EF4-FFF2-40B4-BE49-F238E27FC236}">
                <a16:creationId xmlns:a16="http://schemas.microsoft.com/office/drawing/2014/main" id="{11E8A0D9-A233-444B-99E0-4980467F713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C9D1BAD-6F84-C84A-B30C-36CB458C708F}"/>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3651811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B898D-EF49-2E41-83DB-DD8644916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944E337B-23A1-814C-8E98-86A775EC12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B8EACC-3AF1-4544-9B07-B637D63577B2}"/>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5" name="Footer Placeholder 4">
            <a:extLst>
              <a:ext uri="{FF2B5EF4-FFF2-40B4-BE49-F238E27FC236}">
                <a16:creationId xmlns:a16="http://schemas.microsoft.com/office/drawing/2014/main" id="{7595F820-1C48-7148-831D-4F303272213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4A33AC1-3A06-4147-B455-06CB9509C3D7}"/>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2053178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0BD3-F59A-2F44-9F53-DD5F06C942F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2213D34-EEC0-904D-938D-CB1DDF4327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F043747-1747-0345-B9FF-E34861D9E5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C1D8E9F5-70E9-B14C-88D2-57D26E01E7D9}"/>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6" name="Footer Placeholder 5">
            <a:extLst>
              <a:ext uri="{FF2B5EF4-FFF2-40B4-BE49-F238E27FC236}">
                <a16:creationId xmlns:a16="http://schemas.microsoft.com/office/drawing/2014/main" id="{158CAF2B-5FB8-594A-BA2D-034FA4D71D6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5024B0D-BF30-4E49-ADA2-88F687D07853}"/>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677698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84B5-EA8E-6D4E-9C52-BDAD433E54AA}"/>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766B961-6A75-2243-AAFD-002F0DB910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EB2A1-5B23-6942-A5A6-372A5B3F6E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C9F1B4F3-B706-1744-8620-8C625EB01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9DDEE-D226-0949-9488-786E1519B7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70FD629A-D061-184B-A42A-85904B480FB9}"/>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8" name="Footer Placeholder 7">
            <a:extLst>
              <a:ext uri="{FF2B5EF4-FFF2-40B4-BE49-F238E27FC236}">
                <a16:creationId xmlns:a16="http://schemas.microsoft.com/office/drawing/2014/main" id="{F96A9406-7F89-0740-8370-3DF546303F4A}"/>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6046C814-A155-9B47-83E8-EEB9B5D558D3}"/>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1212862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BB8A28-F977-4E94-89FA-0F274BA7AAD0}"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41692546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1EB46-48F1-6B4D-9A53-2AB888AC8424}"/>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12CA2E2D-B09A-D24E-B86A-4EA110545421}"/>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4" name="Footer Placeholder 3">
            <a:extLst>
              <a:ext uri="{FF2B5EF4-FFF2-40B4-BE49-F238E27FC236}">
                <a16:creationId xmlns:a16="http://schemas.microsoft.com/office/drawing/2014/main" id="{799A5F01-10FF-3E46-B2A8-3C517D5735CB}"/>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B0BEE85A-3372-C74E-A9C5-929B15F17655}"/>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4099678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8D4BC-1414-C845-B21A-A9E1B984B6AB}"/>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3" name="Footer Placeholder 2">
            <a:extLst>
              <a:ext uri="{FF2B5EF4-FFF2-40B4-BE49-F238E27FC236}">
                <a16:creationId xmlns:a16="http://schemas.microsoft.com/office/drawing/2014/main" id="{CFFABDDD-65DF-7347-9E5A-146E16E8A4A7}"/>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A5DFB5B2-3F3C-5649-83A0-501454D28A8E}"/>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152707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4B3D2-06DA-164E-BC51-716EB2F05C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5E20F4B-B14D-F149-9908-AA8B33A23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0F3785D-2D53-474A-861C-E97E1D6C7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4ECE1-B5A7-DC4B-834F-ED2A3B375033}"/>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6" name="Footer Placeholder 5">
            <a:extLst>
              <a:ext uri="{FF2B5EF4-FFF2-40B4-BE49-F238E27FC236}">
                <a16:creationId xmlns:a16="http://schemas.microsoft.com/office/drawing/2014/main" id="{24CD7808-0ADA-2E4E-BE01-2668686C9E8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44E2C11-DCE4-C74E-82F5-9FA949BB04A4}"/>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2278272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A6F5-9FBC-8F4A-BDC1-6F0C1DE3C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9B680D67-E60F-FD4D-91A4-C9F0D974BB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AA69DD6-F3FE-F14E-8A89-B8A731A91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0869A-1FD8-2645-870C-D6537181276A}"/>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6" name="Footer Placeholder 5">
            <a:extLst>
              <a:ext uri="{FF2B5EF4-FFF2-40B4-BE49-F238E27FC236}">
                <a16:creationId xmlns:a16="http://schemas.microsoft.com/office/drawing/2014/main" id="{880BF101-4E28-B24D-A61A-3079F5C6CEF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96231B29-4E68-6B4E-8747-895E2A14B766}"/>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3953348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428F-6D11-1C44-BD1C-D89953B353C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40EBCA9-C38F-5846-8249-3A8143DA09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EA112AB-1DDA-224C-8EDD-837A7D09145D}"/>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5" name="Footer Placeholder 4">
            <a:extLst>
              <a:ext uri="{FF2B5EF4-FFF2-40B4-BE49-F238E27FC236}">
                <a16:creationId xmlns:a16="http://schemas.microsoft.com/office/drawing/2014/main" id="{CCF7AC23-24CF-2F49-92FC-0E178AC2014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1354F3-7834-FD43-AE84-B6815B1787B4}"/>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1646282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0021FC-B3F8-EF4B-B135-AB7E97B30B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2CA6101-E940-2F4D-88C6-89BF21DA39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838B69B-4FCE-9F4D-9087-D16A182339F5}"/>
              </a:ext>
            </a:extLst>
          </p:cNvPr>
          <p:cNvSpPr>
            <a:spLocks noGrp="1"/>
          </p:cNvSpPr>
          <p:nvPr>
            <p:ph type="dt" sz="half" idx="10"/>
          </p:nvPr>
        </p:nvSpPr>
        <p:spPr/>
        <p:txBody>
          <a:bodyPr/>
          <a:lstStyle/>
          <a:p>
            <a:fld id="{A3AF08B3-C3D6-454E-85E9-404EC5FAE969}" type="datetimeFigureOut">
              <a:rPr lang="en-VN" smtClean="0"/>
              <a:t>11/16/2021</a:t>
            </a:fld>
            <a:endParaRPr lang="en-VN"/>
          </a:p>
        </p:txBody>
      </p:sp>
      <p:sp>
        <p:nvSpPr>
          <p:cNvPr id="5" name="Footer Placeholder 4">
            <a:extLst>
              <a:ext uri="{FF2B5EF4-FFF2-40B4-BE49-F238E27FC236}">
                <a16:creationId xmlns:a16="http://schemas.microsoft.com/office/drawing/2014/main" id="{245247D9-CF7B-CC41-91DA-F2806819845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160BB5C-85BC-5E4C-8505-B895075C5E99}"/>
              </a:ext>
            </a:extLst>
          </p:cNvPr>
          <p:cNvSpPr>
            <a:spLocks noGrp="1"/>
          </p:cNvSpPr>
          <p:nvPr>
            <p:ph type="sldNum" sz="quarter" idx="12"/>
          </p:nvPr>
        </p:nvSpPr>
        <p:spPr/>
        <p:txBody>
          <a:bodyPr/>
          <a:lstStyle/>
          <a:p>
            <a:fld id="{847A521F-C625-F848-BC3E-8D413176FC65}" type="slidenum">
              <a:rPr lang="en-VN" smtClean="0"/>
              <a:t>‹#›</a:t>
            </a:fld>
            <a:endParaRPr lang="en-VN"/>
          </a:p>
        </p:txBody>
      </p:sp>
    </p:spTree>
    <p:extLst>
      <p:ext uri="{BB962C8B-B14F-4D97-AF65-F5344CB8AC3E}">
        <p14:creationId xmlns:p14="http://schemas.microsoft.com/office/powerpoint/2010/main" val="384498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BB8A28-F977-4E94-89FA-0F274BA7AAD0}" type="datetimeFigureOut">
              <a:rPr lang="en-US" smtClean="0"/>
              <a:t>11/16/2021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2279219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BB8A28-F977-4E94-89FA-0F274BA7AAD0}" type="datetimeFigureOut">
              <a:rPr lang="en-US" smtClean="0"/>
              <a:t>11/16/2021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112733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B8A28-F977-4E94-89FA-0F274BA7AAD0}" type="datetimeFigureOut">
              <a:rPr lang="en-US" smtClean="0"/>
              <a:t>11/16/2021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146486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BB8A28-F977-4E94-89FA-0F274BA7AAD0}"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181935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BB8A28-F977-4E94-89FA-0F274BA7AAD0}"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92B70-D9CA-457D-88A6-25D48130C4E6}" type="slidenum">
              <a:rPr lang="en-US" smtClean="0"/>
              <a:t>‹#›</a:t>
            </a:fld>
            <a:endParaRPr lang="en-US"/>
          </a:p>
        </p:txBody>
      </p:sp>
    </p:spTree>
    <p:extLst>
      <p:ext uri="{BB962C8B-B14F-4D97-AF65-F5344CB8AC3E}">
        <p14:creationId xmlns:p14="http://schemas.microsoft.com/office/powerpoint/2010/main" val="151752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B8A28-F977-4E94-89FA-0F274BA7AAD0}" type="datetimeFigureOut">
              <a:rPr lang="en-US" smtClean="0"/>
              <a:t>11/16/2021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92B70-D9CA-457D-88A6-25D48130C4E6}" type="slidenum">
              <a:rPr lang="en-US" smtClean="0"/>
              <a:t>‹#›</a:t>
            </a:fld>
            <a:endParaRPr lang="en-US"/>
          </a:p>
        </p:txBody>
      </p:sp>
    </p:spTree>
    <p:extLst>
      <p:ext uri="{BB962C8B-B14F-4D97-AF65-F5344CB8AC3E}">
        <p14:creationId xmlns:p14="http://schemas.microsoft.com/office/powerpoint/2010/main" val="2434508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3667" y="3662900"/>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04281644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B83CE-547B-C044-A997-3BC9D21EE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5F2BAC7-C63C-D84D-8088-AB7ADAED9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773D83E-9E9D-7C4A-AF44-FCFCFDCA9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F08B3-C3D6-454E-85E9-404EC5FAE969}" type="datetimeFigureOut">
              <a:rPr lang="en-VN" smtClean="0"/>
              <a:t>11/16/2021</a:t>
            </a:fld>
            <a:endParaRPr lang="en-VN"/>
          </a:p>
        </p:txBody>
      </p:sp>
      <p:sp>
        <p:nvSpPr>
          <p:cNvPr id="5" name="Footer Placeholder 4">
            <a:extLst>
              <a:ext uri="{FF2B5EF4-FFF2-40B4-BE49-F238E27FC236}">
                <a16:creationId xmlns:a16="http://schemas.microsoft.com/office/drawing/2014/main" id="{98F7ECD3-7985-F243-98D5-8036A4DDA3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EBCE68CB-2C72-E140-BEF1-626C9E6D36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A521F-C625-F848-BC3E-8D413176FC65}" type="slidenum">
              <a:rPr lang="en-VN" smtClean="0"/>
              <a:t>‹#›</a:t>
            </a:fld>
            <a:endParaRPr lang="en-VN"/>
          </a:p>
        </p:txBody>
      </p:sp>
    </p:spTree>
    <p:extLst>
      <p:ext uri="{BB962C8B-B14F-4D97-AF65-F5344CB8AC3E}">
        <p14:creationId xmlns:p14="http://schemas.microsoft.com/office/powerpoint/2010/main" val="39741595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slide" Target="slide14.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347986-F8D4-2146-82EB-FAD0EA79ECEC}"/>
              </a:ext>
            </a:extLst>
          </p:cNvPr>
          <p:cNvSpPr/>
          <p:nvPr/>
        </p:nvSpPr>
        <p:spPr>
          <a:xfrm>
            <a:off x="1115878" y="6567"/>
            <a:ext cx="9578626" cy="1043619"/>
          </a:xfrm>
          <a:prstGeom prst="rect">
            <a:avLst/>
          </a:prstGeom>
        </p:spPr>
        <p:txBody>
          <a:bodyPr wrap="square">
            <a:spAutoFit/>
          </a:bodyPr>
          <a:lstStyle/>
          <a:p>
            <a:pPr algn="ctr">
              <a:lnSpc>
                <a:spcPct val="115000"/>
              </a:lnSpc>
            </a:pPr>
            <a:r>
              <a:rPr lang="vi-VN" sz="2800" b="1" dirty="0">
                <a:solidFill>
                  <a:srgbClr val="FF0000"/>
                </a:solidFill>
                <a:latin typeface="Times New Roman" panose="02020603050405020304" pitchFamily="18" charset="0"/>
                <a:ea typeface="Times New Roman" panose="02020603050405020304" pitchFamily="18" charset="0"/>
              </a:rPr>
              <a:t>CHƯƠNG III: XÃ HỘI CỔ ĐẠI</a:t>
            </a:r>
            <a:endParaRPr lang="en-VN" sz="2800" b="1" dirty="0">
              <a:latin typeface="Times New Roman" panose="02020603050405020304" pitchFamily="18" charset="0"/>
              <a:ea typeface="Times New Roman" panose="02020603050405020304" pitchFamily="18" charset="0"/>
            </a:endParaRPr>
          </a:p>
          <a:p>
            <a:pPr algn="ctr">
              <a:lnSpc>
                <a:spcPct val="115000"/>
              </a:lnSpc>
            </a:pPr>
            <a:r>
              <a:rPr lang="vi-VN" sz="2800" b="1" dirty="0">
                <a:solidFill>
                  <a:srgbClr val="FF0000"/>
                </a:solidFill>
                <a:latin typeface="Times New Roman" panose="02020603050405020304" pitchFamily="18" charset="0"/>
                <a:ea typeface="Times New Roman" panose="02020603050405020304" pitchFamily="18" charset="0"/>
              </a:rPr>
              <a:t>TIẾT 10+11+12. </a:t>
            </a:r>
            <a:r>
              <a:rPr lang="en-VN" sz="2800" b="1" dirty="0">
                <a:solidFill>
                  <a:srgbClr val="FF0000"/>
                </a:solidFill>
                <a:latin typeface="Times New Roman" panose="02020603050405020304" pitchFamily="18" charset="0"/>
                <a:ea typeface="Times New Roman" panose="02020603050405020304" pitchFamily="18" charset="0"/>
              </a:rPr>
              <a:t>BÀI </a:t>
            </a:r>
            <a:r>
              <a:rPr lang="vi-VN" sz="2800" b="1" dirty="0">
                <a:solidFill>
                  <a:srgbClr val="FF0000"/>
                </a:solidFill>
                <a:latin typeface="Times New Roman" panose="02020603050405020304" pitchFamily="18" charset="0"/>
                <a:ea typeface="Times New Roman" panose="02020603050405020304" pitchFamily="18" charset="0"/>
              </a:rPr>
              <a:t>7.</a:t>
            </a:r>
            <a:r>
              <a:rPr lang="en-VN" sz="2800" b="1" dirty="0">
                <a:solidFill>
                  <a:srgbClr val="FF0000"/>
                </a:solidFill>
                <a:latin typeface="Times New Roman" panose="02020603050405020304" pitchFamily="18" charset="0"/>
                <a:ea typeface="Times New Roman" panose="02020603050405020304" pitchFamily="18" charset="0"/>
              </a:rPr>
              <a:t> AI CẬP</a:t>
            </a:r>
            <a:r>
              <a:rPr lang="vi-VN" sz="2800" b="1" dirty="0">
                <a:solidFill>
                  <a:srgbClr val="FF0000"/>
                </a:solidFill>
                <a:latin typeface="Times New Roman" panose="02020603050405020304" pitchFamily="18" charset="0"/>
                <a:ea typeface="Times New Roman" panose="02020603050405020304" pitchFamily="18" charset="0"/>
              </a:rPr>
              <a:t> VÀ</a:t>
            </a:r>
            <a:r>
              <a:rPr lang="en-VN" sz="2800" b="1" dirty="0">
                <a:solidFill>
                  <a:srgbClr val="FF0000"/>
                </a:solidFill>
                <a:latin typeface="Times New Roman" panose="02020603050405020304" pitchFamily="18" charset="0"/>
                <a:ea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rPr>
              <a:t>LƯỠNG HÀ </a:t>
            </a:r>
            <a:r>
              <a:rPr lang="en-VN" sz="2800" b="1" dirty="0">
                <a:solidFill>
                  <a:srgbClr val="FF0000"/>
                </a:solidFill>
                <a:latin typeface="Times New Roman" panose="02020603050405020304" pitchFamily="18" charset="0"/>
                <a:ea typeface="Times New Roman" panose="02020603050405020304" pitchFamily="18" charset="0"/>
              </a:rPr>
              <a:t>CỔ ĐẠI</a:t>
            </a:r>
            <a:endParaRPr lang="en-VN" sz="2800" b="1"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2D17DEFF-DED0-DD4C-BD9C-22D863604238}"/>
              </a:ext>
            </a:extLst>
          </p:cNvPr>
          <p:cNvPicPr>
            <a:picLocks noChangeAspect="1"/>
          </p:cNvPicPr>
          <p:nvPr/>
        </p:nvPicPr>
        <p:blipFill>
          <a:blip r:embed="rId2"/>
          <a:stretch>
            <a:fillRect/>
          </a:stretch>
        </p:blipFill>
        <p:spPr>
          <a:xfrm>
            <a:off x="897917" y="3764925"/>
            <a:ext cx="3441700" cy="2400300"/>
          </a:xfrm>
          <a:prstGeom prst="rect">
            <a:avLst/>
          </a:prstGeom>
        </p:spPr>
      </p:pic>
      <p:sp>
        <p:nvSpPr>
          <p:cNvPr id="11" name="Rectangle 10">
            <a:extLst>
              <a:ext uri="{FF2B5EF4-FFF2-40B4-BE49-F238E27FC236}">
                <a16:creationId xmlns:a16="http://schemas.microsoft.com/office/drawing/2014/main" id="{FE7FCBF6-FF4A-5E48-903C-AE6680A52D9F}"/>
              </a:ext>
            </a:extLst>
          </p:cNvPr>
          <p:cNvSpPr/>
          <p:nvPr/>
        </p:nvSpPr>
        <p:spPr>
          <a:xfrm>
            <a:off x="1115878" y="4613151"/>
            <a:ext cx="2650210" cy="703847"/>
          </a:xfrm>
          <a:prstGeom prst="rect">
            <a:avLst/>
          </a:prstGeom>
        </p:spPr>
        <p:txBody>
          <a:bodyPr wrap="square">
            <a:spAutoFit/>
          </a:bodyPr>
          <a:lstStyle/>
          <a:p>
            <a:pPr algn="ctr">
              <a:lnSpc>
                <a:spcPct val="115000"/>
              </a:lnSpc>
            </a:pPr>
            <a:r>
              <a:rPr lang="en-VN" b="1" dirty="0">
                <a:solidFill>
                  <a:srgbClr val="FF0000"/>
                </a:solidFill>
                <a:latin typeface="Times New Roman" panose="02020603050405020304" pitchFamily="18" charset="0"/>
                <a:ea typeface="Times New Roman" panose="02020603050405020304" pitchFamily="18" charset="0"/>
              </a:rPr>
              <a:t>TẶNG</a:t>
            </a:r>
            <a:r>
              <a:rPr lang="vi-VN" b="1" dirty="0">
                <a:solidFill>
                  <a:srgbClr val="FF0000"/>
                </a:solidFill>
                <a:latin typeface="Times New Roman" panose="02020603050405020304" pitchFamily="18" charset="0"/>
                <a:ea typeface="Times New Roman" panose="02020603050405020304" pitchFamily="18" charset="0"/>
              </a:rPr>
              <a:t> PHẨM CỦA NHỮNG DÒNG SÔNG</a:t>
            </a:r>
          </a:p>
        </p:txBody>
      </p:sp>
      <p:pic>
        <p:nvPicPr>
          <p:cNvPr id="18" name="Picture 17">
            <a:extLst>
              <a:ext uri="{FF2B5EF4-FFF2-40B4-BE49-F238E27FC236}">
                <a16:creationId xmlns:a16="http://schemas.microsoft.com/office/drawing/2014/main" id="{B6AA47D7-7992-574E-A00D-166DF42E1EB3}"/>
              </a:ext>
            </a:extLst>
          </p:cNvPr>
          <p:cNvPicPr>
            <a:picLocks noChangeAspect="1"/>
          </p:cNvPicPr>
          <p:nvPr/>
        </p:nvPicPr>
        <p:blipFill>
          <a:blip r:embed="rId3"/>
          <a:stretch>
            <a:fillRect/>
          </a:stretch>
        </p:blipFill>
        <p:spPr>
          <a:xfrm>
            <a:off x="8522809" y="3711751"/>
            <a:ext cx="3262398" cy="2349500"/>
          </a:xfrm>
          <a:prstGeom prst="rect">
            <a:avLst/>
          </a:prstGeom>
        </p:spPr>
      </p:pic>
      <p:sp>
        <p:nvSpPr>
          <p:cNvPr id="19" name="Rectangle 18">
            <a:extLst>
              <a:ext uri="{FF2B5EF4-FFF2-40B4-BE49-F238E27FC236}">
                <a16:creationId xmlns:a16="http://schemas.microsoft.com/office/drawing/2014/main" id="{89022DF1-8411-A644-9068-D6F5C13E9570}"/>
              </a:ext>
            </a:extLst>
          </p:cNvPr>
          <p:cNvSpPr/>
          <p:nvPr/>
        </p:nvSpPr>
        <p:spPr>
          <a:xfrm>
            <a:off x="9144000" y="4613151"/>
            <a:ext cx="2057093" cy="1022396"/>
          </a:xfrm>
          <a:prstGeom prst="rect">
            <a:avLst/>
          </a:prstGeom>
        </p:spPr>
        <p:txBody>
          <a:bodyPr wrap="square">
            <a:spAutoFit/>
          </a:bodyPr>
          <a:lstStyle/>
          <a:p>
            <a:pPr algn="ctr">
              <a:lnSpc>
                <a:spcPct val="115000"/>
              </a:lnSpc>
            </a:pPr>
            <a:r>
              <a:rPr lang="en-VN" b="1" dirty="0">
                <a:solidFill>
                  <a:srgbClr val="FF0000"/>
                </a:solidFill>
                <a:latin typeface="Times New Roman" panose="02020603050405020304" pitchFamily="18" charset="0"/>
                <a:ea typeface="Times New Roman" panose="02020603050405020304" pitchFamily="18" charset="0"/>
              </a:rPr>
              <a:t>NHỮNG THÀNH TỰU VĂN HOÁ TIÊU BIỂU </a:t>
            </a:r>
          </a:p>
        </p:txBody>
      </p:sp>
      <p:pic>
        <p:nvPicPr>
          <p:cNvPr id="20" name="Picture 19">
            <a:extLst>
              <a:ext uri="{FF2B5EF4-FFF2-40B4-BE49-F238E27FC236}">
                <a16:creationId xmlns:a16="http://schemas.microsoft.com/office/drawing/2014/main" id="{395BBB0B-837C-AB43-86ED-C506D0D008D4}"/>
              </a:ext>
            </a:extLst>
          </p:cNvPr>
          <p:cNvPicPr>
            <a:picLocks noChangeAspect="1"/>
          </p:cNvPicPr>
          <p:nvPr/>
        </p:nvPicPr>
        <p:blipFill>
          <a:blip r:embed="rId4"/>
          <a:stretch>
            <a:fillRect/>
          </a:stretch>
        </p:blipFill>
        <p:spPr>
          <a:xfrm>
            <a:off x="4608460" y="3711751"/>
            <a:ext cx="3441700" cy="2349500"/>
          </a:xfrm>
          <a:prstGeom prst="rect">
            <a:avLst/>
          </a:prstGeom>
        </p:spPr>
      </p:pic>
      <p:sp>
        <p:nvSpPr>
          <p:cNvPr id="21" name="Rectangle 20">
            <a:extLst>
              <a:ext uri="{FF2B5EF4-FFF2-40B4-BE49-F238E27FC236}">
                <a16:creationId xmlns:a16="http://schemas.microsoft.com/office/drawing/2014/main" id="{B35F5169-2A7F-3540-82C0-5077184DB85E}"/>
              </a:ext>
            </a:extLst>
          </p:cNvPr>
          <p:cNvSpPr/>
          <p:nvPr/>
        </p:nvSpPr>
        <p:spPr>
          <a:xfrm>
            <a:off x="5050161" y="4375303"/>
            <a:ext cx="2558297" cy="1022396"/>
          </a:xfrm>
          <a:prstGeom prst="rect">
            <a:avLst/>
          </a:prstGeom>
        </p:spPr>
        <p:txBody>
          <a:bodyPr wrap="square">
            <a:spAutoFit/>
          </a:bodyPr>
          <a:lstStyle/>
          <a:p>
            <a:pPr algn="ctr">
              <a:lnSpc>
                <a:spcPct val="115000"/>
              </a:lnSpc>
            </a:pPr>
            <a:r>
              <a:rPr lang="en-VN" b="1" dirty="0">
                <a:solidFill>
                  <a:srgbClr val="0F36FF"/>
                </a:solidFill>
                <a:latin typeface="Times New Roman" panose="02020603050405020304" pitchFamily="18" charset="0"/>
                <a:ea typeface="Times New Roman" panose="02020603050405020304" pitchFamily="18" charset="0"/>
              </a:rPr>
              <a:t>HÀNH</a:t>
            </a:r>
            <a:r>
              <a:rPr lang="vi-VN" b="1" dirty="0">
                <a:solidFill>
                  <a:srgbClr val="0F36FF"/>
                </a:solidFill>
                <a:latin typeface="Times New Roman" panose="02020603050405020304" pitchFamily="18" charset="0"/>
                <a:ea typeface="Times New Roman" panose="02020603050405020304" pitchFamily="18" charset="0"/>
              </a:rPr>
              <a:t> TRÌNH LẬP QUỐC CỦA NGƯỜI AI CẬP LƯỠNG HÀ</a:t>
            </a:r>
          </a:p>
        </p:txBody>
      </p:sp>
      <p:cxnSp>
        <p:nvCxnSpPr>
          <p:cNvPr id="23" name="Straight Arrow Connector 22">
            <a:extLst>
              <a:ext uri="{FF2B5EF4-FFF2-40B4-BE49-F238E27FC236}">
                <a16:creationId xmlns:a16="http://schemas.microsoft.com/office/drawing/2014/main" id="{E1F7C274-D02F-234A-9646-BFA8F30B359E}"/>
              </a:ext>
            </a:extLst>
          </p:cNvPr>
          <p:cNvCxnSpPr>
            <a:cxnSpLocks/>
            <a:stCxn id="5" idx="2"/>
            <a:endCxn id="10" idx="0"/>
          </p:cNvCxnSpPr>
          <p:nvPr/>
        </p:nvCxnSpPr>
        <p:spPr>
          <a:xfrm flipH="1">
            <a:off x="2618767" y="1050186"/>
            <a:ext cx="3286424" cy="27147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E0B256FC-9178-CE47-96CD-E0D04EB1B82B}"/>
              </a:ext>
            </a:extLst>
          </p:cNvPr>
          <p:cNvCxnSpPr>
            <a:cxnSpLocks/>
            <a:stCxn id="5" idx="2"/>
            <a:endCxn id="20" idx="0"/>
          </p:cNvCxnSpPr>
          <p:nvPr/>
        </p:nvCxnSpPr>
        <p:spPr>
          <a:xfrm>
            <a:off x="5905191" y="1050186"/>
            <a:ext cx="424119" cy="26615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A040E6EC-C625-4C4F-89D0-E0D31DB730FA}"/>
              </a:ext>
            </a:extLst>
          </p:cNvPr>
          <p:cNvCxnSpPr>
            <a:cxnSpLocks/>
            <a:stCxn id="5" idx="2"/>
            <a:endCxn id="18" idx="0"/>
          </p:cNvCxnSpPr>
          <p:nvPr/>
        </p:nvCxnSpPr>
        <p:spPr>
          <a:xfrm>
            <a:off x="5905191" y="1050186"/>
            <a:ext cx="4248817" cy="26615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0" name="Horizontal Scroll 29">
            <a:extLst>
              <a:ext uri="{FF2B5EF4-FFF2-40B4-BE49-F238E27FC236}">
                <a16:creationId xmlns:a16="http://schemas.microsoft.com/office/drawing/2014/main" id="{D324C614-890B-DC49-952F-E03C106772C9}"/>
              </a:ext>
            </a:extLst>
          </p:cNvPr>
          <p:cNvSpPr/>
          <p:nvPr/>
        </p:nvSpPr>
        <p:spPr>
          <a:xfrm>
            <a:off x="606439" y="650191"/>
            <a:ext cx="10979122" cy="3537256"/>
          </a:xfrm>
          <a:prstGeom prst="horizontalScroll">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25000"/>
              </a:lnSpc>
              <a:tabLst>
                <a:tab pos="180340" algn="l"/>
              </a:tabLst>
            </a:pPr>
            <a:r>
              <a:rPr lang="it-IT" sz="24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Mục tiêu bài học</a:t>
            </a:r>
          </a:p>
          <a:p>
            <a:pPr marL="342900" indent="-342900" algn="just">
              <a:lnSpc>
                <a:spcPct val="100000"/>
              </a:lnSpc>
            </a:pPr>
            <a:r>
              <a:rPr lang="en-AU" sz="2400" b="1" dirty="0" err="1">
                <a:solidFill>
                  <a:schemeClr val="tx1"/>
                </a:solidFill>
                <a:latin typeface="Times New Roman" panose="02020603050405020304" pitchFamily="18" charset="0"/>
                <a:cs typeface="Times New Roman" panose="02020603050405020304" pitchFamily="18" charset="0"/>
              </a:rPr>
              <a:t>Nêu</a:t>
            </a:r>
            <a:r>
              <a:rPr lang="en-AU" sz="2400" b="1" dirty="0">
                <a:solidFill>
                  <a:schemeClr val="tx1"/>
                </a:solidFill>
                <a:latin typeface="Times New Roman" panose="02020603050405020304" pitchFamily="18" charset="0"/>
                <a:cs typeface="Times New Roman" panose="02020603050405020304" pitchFamily="18" charset="0"/>
              </a:rPr>
              <a:t> </a:t>
            </a:r>
            <a:r>
              <a:rPr lang="en-AU" sz="2400" b="1" dirty="0" err="1">
                <a:solidFill>
                  <a:schemeClr val="tx1"/>
                </a:solidFill>
                <a:latin typeface="Times New Roman" panose="02020603050405020304" pitchFamily="18" charset="0"/>
                <a:cs typeface="Times New Roman" panose="02020603050405020304" pitchFamily="18" charset="0"/>
              </a:rPr>
              <a:t>được</a:t>
            </a:r>
            <a:r>
              <a:rPr lang="en-AU" sz="2400" b="1"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tác</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động</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của</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điều</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kiện</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tự</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nhiên</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với</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sự</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hình</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thành</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nền</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văn</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minh</a:t>
            </a:r>
            <a:r>
              <a:rPr lang="en-AU" sz="2400" dirty="0">
                <a:solidFill>
                  <a:schemeClr val="tx1"/>
                </a:solidFill>
                <a:latin typeface="Times New Roman" panose="02020603050405020304" pitchFamily="18" charset="0"/>
                <a:cs typeface="Times New Roman" panose="02020603050405020304" pitchFamily="18" charset="0"/>
              </a:rPr>
              <a:t> Ai </a:t>
            </a:r>
            <a:r>
              <a:rPr lang="en-AU" sz="2400" dirty="0" err="1">
                <a:solidFill>
                  <a:schemeClr val="tx1"/>
                </a:solidFill>
                <a:latin typeface="Times New Roman" panose="02020603050405020304" pitchFamily="18" charset="0"/>
                <a:cs typeface="Times New Roman" panose="02020603050405020304" pitchFamily="18" charset="0"/>
              </a:rPr>
              <a:t>Câp</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và</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Lưỡng</a:t>
            </a:r>
            <a:r>
              <a:rPr lang="en-AU" sz="2400" dirty="0">
                <a:solidFill>
                  <a:schemeClr val="tx1"/>
                </a:solidFill>
                <a:latin typeface="Times New Roman" panose="02020603050405020304" pitchFamily="18" charset="0"/>
                <a:cs typeface="Times New Roman" panose="02020603050405020304" pitchFamily="18" charset="0"/>
              </a:rPr>
              <a:t> </a:t>
            </a:r>
            <a:r>
              <a:rPr lang="en-AU" sz="2400" dirty="0" err="1">
                <a:solidFill>
                  <a:schemeClr val="tx1"/>
                </a:solidFill>
                <a:latin typeface="Times New Roman" panose="02020603050405020304" pitchFamily="18" charset="0"/>
                <a:cs typeface="Times New Roman" panose="02020603050405020304" pitchFamily="18" charset="0"/>
              </a:rPr>
              <a:t>Hà</a:t>
            </a:r>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lgn="just">
              <a:lnSpc>
                <a:spcPct val="100000"/>
              </a:lnSpc>
            </a:pPr>
            <a:r>
              <a:rPr lang="it-IT" sz="2400" b="1" dirty="0" err="1">
                <a:solidFill>
                  <a:schemeClr val="tx1"/>
                </a:solidFill>
                <a:latin typeface="Times New Roman" panose="02020603050405020304" pitchFamily="18" charset="0"/>
                <a:cs typeface="Times New Roman" panose="02020603050405020304" pitchFamily="18" charset="0"/>
              </a:rPr>
              <a:t>Trình</a:t>
            </a:r>
            <a:r>
              <a:rPr lang="it-IT" sz="2400" b="1" dirty="0">
                <a:solidFill>
                  <a:schemeClr val="tx1"/>
                </a:solidFill>
                <a:latin typeface="Times New Roman" panose="02020603050405020304" pitchFamily="18" charset="0"/>
                <a:cs typeface="Times New Roman" panose="02020603050405020304" pitchFamily="18" charset="0"/>
              </a:rPr>
              <a:t> </a:t>
            </a:r>
            <a:r>
              <a:rPr lang="it-IT" sz="2400" b="1" dirty="0" err="1">
                <a:solidFill>
                  <a:schemeClr val="tx1"/>
                </a:solidFill>
                <a:latin typeface="Times New Roman" panose="02020603050405020304" pitchFamily="18" charset="0"/>
                <a:cs typeface="Times New Roman" panose="02020603050405020304" pitchFamily="18" charset="0"/>
              </a:rPr>
              <a:t>bày</a:t>
            </a:r>
            <a:r>
              <a:rPr lang="it-IT" sz="2400" b="1" dirty="0">
                <a:solidFill>
                  <a:schemeClr val="tx1"/>
                </a:solidFill>
                <a:latin typeface="Times New Roman" panose="02020603050405020304" pitchFamily="18" charset="0"/>
                <a:cs typeface="Times New Roman" panose="02020603050405020304" pitchFamily="18" charset="0"/>
              </a:rPr>
              <a:t> </a:t>
            </a:r>
            <a:r>
              <a:rPr lang="it-IT" sz="2400" dirty="0" err="1">
                <a:solidFill>
                  <a:schemeClr val="tx1"/>
                </a:solidFill>
                <a:latin typeface="Times New Roman" panose="02020603050405020304" pitchFamily="18" charset="0"/>
                <a:cs typeface="Times New Roman" panose="02020603050405020304" pitchFamily="18" charset="0"/>
              </a:rPr>
              <a:t>được</a:t>
            </a:r>
            <a:r>
              <a:rPr lang="it-IT" sz="2400" dirty="0">
                <a:solidFill>
                  <a:schemeClr val="tx1"/>
                </a:solidFill>
                <a:latin typeface="Times New Roman" panose="02020603050405020304" pitchFamily="18" charset="0"/>
                <a:cs typeface="Times New Roman" panose="02020603050405020304" pitchFamily="18" charset="0"/>
              </a:rPr>
              <a:t> </a:t>
            </a:r>
            <a:r>
              <a:rPr lang="it-IT" sz="2400" dirty="0" err="1">
                <a:solidFill>
                  <a:schemeClr val="tx1"/>
                </a:solidFill>
                <a:latin typeface="Times New Roman" panose="02020603050405020304" pitchFamily="18" charset="0"/>
                <a:cs typeface="Times New Roman" panose="02020603050405020304" pitchFamily="18" charset="0"/>
              </a:rPr>
              <a:t>quá</a:t>
            </a:r>
            <a:r>
              <a:rPr lang="it-IT" sz="2400" dirty="0">
                <a:solidFill>
                  <a:schemeClr val="tx1"/>
                </a:solidFill>
                <a:latin typeface="Times New Roman" panose="02020603050405020304" pitchFamily="18" charset="0"/>
                <a:cs typeface="Times New Roman" panose="02020603050405020304" pitchFamily="18" charset="0"/>
              </a:rPr>
              <a:t> </a:t>
            </a:r>
            <a:r>
              <a:rPr lang="it-IT" sz="2400" dirty="0" err="1">
                <a:solidFill>
                  <a:schemeClr val="tx1"/>
                </a:solidFill>
                <a:latin typeface="Times New Roman" panose="02020603050405020304" pitchFamily="18" charset="0"/>
                <a:cs typeface="Times New Roman" panose="02020603050405020304" pitchFamily="18" charset="0"/>
              </a:rPr>
              <a:t>trình</a:t>
            </a:r>
            <a:r>
              <a:rPr lang="it-IT" sz="2400" dirty="0">
                <a:solidFill>
                  <a:schemeClr val="tx1"/>
                </a:solidFill>
                <a:latin typeface="Times New Roman" panose="02020603050405020304" pitchFamily="18" charset="0"/>
                <a:cs typeface="Times New Roman" panose="02020603050405020304" pitchFamily="18" charset="0"/>
              </a:rPr>
              <a:t> </a:t>
            </a:r>
            <a:r>
              <a:rPr lang="it-IT" sz="2400" dirty="0" err="1">
                <a:solidFill>
                  <a:schemeClr val="tx1"/>
                </a:solidFill>
                <a:latin typeface="Times New Roman" panose="02020603050405020304" pitchFamily="18" charset="0"/>
                <a:cs typeface="Times New Roman" panose="02020603050405020304" pitchFamily="18" charset="0"/>
              </a:rPr>
              <a:t>hình</a:t>
            </a:r>
            <a:r>
              <a:rPr lang="it-IT" sz="2400" dirty="0">
                <a:solidFill>
                  <a:schemeClr val="tx1"/>
                </a:solidFill>
                <a:latin typeface="Times New Roman" panose="02020603050405020304" pitchFamily="18" charset="0"/>
                <a:cs typeface="Times New Roman" panose="02020603050405020304" pitchFamily="18" charset="0"/>
              </a:rPr>
              <a:t> </a:t>
            </a:r>
            <a:r>
              <a:rPr lang="it-IT" sz="2400" dirty="0" err="1">
                <a:solidFill>
                  <a:schemeClr val="tx1"/>
                </a:solidFill>
                <a:latin typeface="Times New Roman" panose="02020603050405020304" pitchFamily="18" charset="0"/>
                <a:cs typeface="Times New Roman" panose="02020603050405020304" pitchFamily="18" charset="0"/>
              </a:rPr>
              <a:t>thành</a:t>
            </a:r>
            <a:r>
              <a:rPr lang="it-IT" sz="2400" dirty="0">
                <a:solidFill>
                  <a:schemeClr val="tx1"/>
                </a:solidFill>
                <a:latin typeface="Times New Roman" panose="02020603050405020304" pitchFamily="18" charset="0"/>
                <a:cs typeface="Times New Roman" panose="02020603050405020304" pitchFamily="18" charset="0"/>
              </a:rPr>
              <a:t> </a:t>
            </a:r>
            <a:r>
              <a:rPr lang="it-IT" sz="2400" dirty="0" err="1">
                <a:solidFill>
                  <a:schemeClr val="tx1"/>
                </a:solidFill>
                <a:latin typeface="Times New Roman" panose="02020603050405020304" pitchFamily="18" charset="0"/>
                <a:cs typeface="Times New Roman" panose="02020603050405020304" pitchFamily="18" charset="0"/>
              </a:rPr>
              <a:t>Nhà</a:t>
            </a:r>
            <a:r>
              <a:rPr lang="it-IT" sz="2400" dirty="0">
                <a:solidFill>
                  <a:schemeClr val="tx1"/>
                </a:solidFill>
                <a:latin typeface="Times New Roman" panose="02020603050405020304" pitchFamily="18" charset="0"/>
                <a:cs typeface="Times New Roman" panose="02020603050405020304" pitchFamily="18" charset="0"/>
              </a:rPr>
              <a:t> </a:t>
            </a:r>
            <a:r>
              <a:rPr lang="it-IT" sz="2400" dirty="0" err="1">
                <a:solidFill>
                  <a:schemeClr val="tx1"/>
                </a:solidFill>
                <a:latin typeface="Times New Roman" panose="02020603050405020304" pitchFamily="18" charset="0"/>
                <a:cs typeface="Times New Roman" panose="02020603050405020304" pitchFamily="18" charset="0"/>
              </a:rPr>
              <a:t>nước</a:t>
            </a:r>
            <a:r>
              <a:rPr lang="it-IT" sz="2400" dirty="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ở Ai </a:t>
            </a:r>
            <a:r>
              <a:rPr lang="en-US" sz="2400" dirty="0" err="1">
                <a:solidFill>
                  <a:schemeClr val="tx1"/>
                </a:solidFill>
                <a:latin typeface="Times New Roman" panose="02020603050405020304" pitchFamily="18" charset="0"/>
                <a:cs typeface="Times New Roman" panose="02020603050405020304" pitchFamily="18" charset="0"/>
              </a:rPr>
              <a:t>Cập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067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1" grpId="0"/>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2644" y="1400325"/>
            <a:ext cx="10504844" cy="453919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2800" b="1" i="1" dirty="0" err="1">
                <a:solidFill>
                  <a:srgbClr val="002060"/>
                </a:solidFill>
                <a:latin typeface="Times New Roman" panose="02020603050405020304" pitchFamily="18" charset="0"/>
                <a:cs typeface="Times New Roman" panose="02020603050405020304" pitchFamily="18" charset="0"/>
              </a:rPr>
              <a:t>Nhiệm</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vụ</a:t>
            </a:r>
            <a:r>
              <a:rPr lang="en-US" sz="2800" b="1" i="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Em</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có</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nhận</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xét</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gì</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về</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quá</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trình</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thành</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lập</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nước</a:t>
            </a:r>
            <a:r>
              <a:rPr lang="en-AU" sz="2800" i="1" dirty="0">
                <a:solidFill>
                  <a:srgbClr val="002060"/>
                </a:solidFill>
                <a:latin typeface="Times New Roman" panose="02020603050405020304" pitchFamily="18" charset="0"/>
                <a:cs typeface="Times New Roman" panose="02020603050405020304" pitchFamily="18" charset="0"/>
              </a:rPr>
              <a:t> Ai </a:t>
            </a:r>
            <a:r>
              <a:rPr lang="en-AU" sz="2800" i="1" dirty="0" err="1">
                <a:solidFill>
                  <a:srgbClr val="002060"/>
                </a:solidFill>
                <a:latin typeface="Times New Roman" panose="02020603050405020304" pitchFamily="18" charset="0"/>
                <a:cs typeface="Times New Roman" panose="02020603050405020304" pitchFamily="18" charset="0"/>
              </a:rPr>
              <a:t>Cập</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và</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Lưỡng</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Hà</a:t>
            </a:r>
            <a:r>
              <a:rPr lang="en-AU" sz="2800" i="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Vì</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sao</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nhà</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nước</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ở</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đây</a:t>
            </a:r>
            <a:r>
              <a:rPr lang="en-AU" sz="2800" i="1" dirty="0">
                <a:solidFill>
                  <a:srgbClr val="002060"/>
                </a:solidFill>
                <a:latin typeface="Times New Roman" panose="02020603050405020304" pitchFamily="18" charset="0"/>
                <a:cs typeface="Times New Roman" panose="02020603050405020304" pitchFamily="18" charset="0"/>
              </a:rPr>
              <a:t> ra </a:t>
            </a:r>
            <a:r>
              <a:rPr lang="en-AU" sz="2800" i="1" dirty="0" err="1">
                <a:solidFill>
                  <a:srgbClr val="002060"/>
                </a:solidFill>
                <a:latin typeface="Times New Roman" panose="02020603050405020304" pitchFamily="18" charset="0"/>
                <a:cs typeface="Times New Roman" panose="02020603050405020304" pitchFamily="18" charset="0"/>
              </a:rPr>
              <a:t>đời</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sớm</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hơn</a:t>
            </a:r>
            <a:r>
              <a:rPr lang="en-AU" sz="2800" i="1" dirty="0">
                <a:solidFill>
                  <a:srgbClr val="002060"/>
                </a:solidFill>
                <a:latin typeface="Times New Roman" panose="02020603050405020304" pitchFamily="18" charset="0"/>
                <a:cs typeface="Times New Roman" panose="02020603050405020304" pitchFamily="18" charset="0"/>
              </a:rPr>
              <a:t> so </a:t>
            </a:r>
            <a:r>
              <a:rPr lang="en-AU" sz="2800" i="1" dirty="0" err="1">
                <a:solidFill>
                  <a:srgbClr val="002060"/>
                </a:solidFill>
                <a:latin typeface="Times New Roman" panose="02020603050405020304" pitchFamily="18" charset="0"/>
                <a:cs typeface="Times New Roman" panose="02020603050405020304" pitchFamily="18" charset="0"/>
              </a:rPr>
              <a:t>với</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các</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khu</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vực</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khác</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trên</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thế</a:t>
            </a:r>
            <a:r>
              <a:rPr lang="en-AU" sz="2800" i="1" dirty="0">
                <a:solidFill>
                  <a:srgbClr val="002060"/>
                </a:solidFill>
                <a:latin typeface="Times New Roman" panose="02020603050405020304" pitchFamily="18" charset="0"/>
                <a:cs typeface="Times New Roman" panose="02020603050405020304" pitchFamily="18" charset="0"/>
              </a:rPr>
              <a:t> </a:t>
            </a:r>
            <a:r>
              <a:rPr lang="en-AU" sz="2800" i="1" dirty="0" err="1">
                <a:solidFill>
                  <a:srgbClr val="002060"/>
                </a:solidFill>
                <a:latin typeface="Times New Roman" panose="02020603050405020304" pitchFamily="18" charset="0"/>
                <a:cs typeface="Times New Roman" panose="02020603050405020304" pitchFamily="18" charset="0"/>
              </a:rPr>
              <a:t>giới</a:t>
            </a:r>
            <a:r>
              <a:rPr lang="en-AU" sz="2800" i="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AU" sz="2800" i="1" dirty="0" err="1">
                <a:latin typeface="Times New Roman" panose="02020603050405020304" pitchFamily="18" charset="0"/>
                <a:cs typeface="Times New Roman" panose="02020603050405020304" pitchFamily="18" charset="0"/>
              </a:rPr>
              <a:t>Gợi</a:t>
            </a:r>
            <a:r>
              <a:rPr lang="en-AU" sz="2800" i="1" dirty="0">
                <a:latin typeface="Times New Roman" panose="02020603050405020304" pitchFamily="18" charset="0"/>
                <a:cs typeface="Times New Roman" panose="02020603050405020304" pitchFamily="18" charset="0"/>
              </a:rPr>
              <a:t> ý: </a:t>
            </a:r>
            <a:r>
              <a:rPr lang="en-AU" sz="2800" i="1" dirty="0" err="1">
                <a:latin typeface="Times New Roman" panose="02020603050405020304" pitchFamily="18" charset="0"/>
                <a:cs typeface="Times New Roman" panose="02020603050405020304" pitchFamily="18" charset="0"/>
              </a:rPr>
              <a:t>dựa</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vào</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các</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yếu</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tố</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sau</a:t>
            </a:r>
            <a:r>
              <a:rPr lang="en-AU" sz="2800" i="1" dirty="0">
                <a:latin typeface="Times New Roman" panose="02020603050405020304" pitchFamily="18" charset="0"/>
                <a:cs typeface="Times New Roman" panose="02020603050405020304" pitchFamily="18" charset="0"/>
              </a:rPr>
              <a:t>.      + </a:t>
            </a:r>
            <a:r>
              <a:rPr lang="en-AU" sz="2800" i="1" dirty="0" err="1">
                <a:latin typeface="Times New Roman" panose="02020603050405020304" pitchFamily="18" charset="0"/>
                <a:cs typeface="Times New Roman" panose="02020603050405020304" pitchFamily="18" charset="0"/>
              </a:rPr>
              <a:t>Vị</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trí</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địa</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lý</a:t>
            </a:r>
            <a:endParaRPr lang="en-AU" sz="2800" i="1" dirty="0">
              <a:latin typeface="Times New Roman" panose="02020603050405020304" pitchFamily="18" charset="0"/>
              <a:cs typeface="Times New Roman" panose="02020603050405020304" pitchFamily="18" charset="0"/>
            </a:endParaRPr>
          </a:p>
          <a:p>
            <a:pPr algn="just">
              <a:lnSpc>
                <a:spcPct val="150000"/>
              </a:lnSpc>
            </a:pPr>
            <a:r>
              <a:rPr lang="en-AU" sz="2800" i="1" dirty="0">
                <a:latin typeface="Times New Roman" panose="02020603050405020304" pitchFamily="18" charset="0"/>
                <a:cs typeface="Times New Roman" panose="02020603050405020304" pitchFamily="18" charset="0"/>
              </a:rPr>
              <a:t>                                                       + </a:t>
            </a:r>
            <a:r>
              <a:rPr lang="en-AU" sz="2800" i="1" dirty="0" err="1">
                <a:latin typeface="Times New Roman" panose="02020603050405020304" pitchFamily="18" charset="0"/>
                <a:cs typeface="Times New Roman" panose="02020603050405020304" pitchFamily="18" charset="0"/>
              </a:rPr>
              <a:t>Đất</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đai</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khí</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hậu</a:t>
            </a:r>
            <a:endParaRPr lang="en-AU" sz="2800" i="1" dirty="0">
              <a:latin typeface="Times New Roman" panose="02020603050405020304" pitchFamily="18" charset="0"/>
              <a:cs typeface="Times New Roman" panose="02020603050405020304" pitchFamily="18" charset="0"/>
            </a:endParaRPr>
          </a:p>
          <a:p>
            <a:pPr algn="just">
              <a:lnSpc>
                <a:spcPct val="150000"/>
              </a:lnSpc>
            </a:pPr>
            <a:r>
              <a:rPr lang="en-AU" sz="2800" i="1" dirty="0">
                <a:latin typeface="Times New Roman" panose="02020603050405020304" pitchFamily="18" charset="0"/>
                <a:cs typeface="Times New Roman" panose="02020603050405020304" pitchFamily="18" charset="0"/>
              </a:rPr>
              <a:t>                                                        + </a:t>
            </a:r>
            <a:r>
              <a:rPr lang="en-AU" sz="2800" i="1" dirty="0" err="1">
                <a:latin typeface="Times New Roman" panose="02020603050405020304" pitchFamily="18" charset="0"/>
                <a:cs typeface="Times New Roman" panose="02020603050405020304" pitchFamily="18" charset="0"/>
              </a:rPr>
              <a:t>Công</a:t>
            </a:r>
            <a:r>
              <a:rPr lang="en-AU" sz="2800" i="1" dirty="0">
                <a:latin typeface="Times New Roman" panose="02020603050405020304" pitchFamily="18" charset="0"/>
                <a:cs typeface="Times New Roman" panose="02020603050405020304" pitchFamily="18" charset="0"/>
              </a:rPr>
              <a:t> </a:t>
            </a:r>
            <a:r>
              <a:rPr lang="en-AU" sz="2800" i="1" dirty="0" err="1">
                <a:latin typeface="Times New Roman" panose="02020603050405020304" pitchFamily="18" charset="0"/>
                <a:cs typeface="Times New Roman" panose="02020603050405020304" pitchFamily="18" charset="0"/>
              </a:rPr>
              <a:t>cụ</a:t>
            </a:r>
            <a:r>
              <a:rPr lang="en-AU" sz="2800" i="1" dirty="0">
                <a:latin typeface="Times New Roman" panose="02020603050405020304" pitchFamily="18" charset="0"/>
                <a:cs typeface="Times New Roman" panose="02020603050405020304" pitchFamily="18" charset="0"/>
              </a:rPr>
              <a:t> lao </a:t>
            </a:r>
            <a:r>
              <a:rPr lang="en-AU" sz="2800" i="1" dirty="0" err="1">
                <a:latin typeface="Times New Roman" panose="02020603050405020304" pitchFamily="18" charset="0"/>
                <a:cs typeface="Times New Roman" panose="02020603050405020304" pitchFamily="18" charset="0"/>
              </a:rPr>
              <a:t>động</a:t>
            </a:r>
            <a:endParaRPr lang="en-US" sz="2800" i="1" dirty="0">
              <a:latin typeface="Times New Roman" panose="02020603050405020304" pitchFamily="18" charset="0"/>
              <a:cs typeface="Times New Roman" panose="02020603050405020304" pitchFamily="18" charset="0"/>
            </a:endParaRPr>
          </a:p>
        </p:txBody>
      </p:sp>
      <p:sp>
        <p:nvSpPr>
          <p:cNvPr id="10" name="Rectangle 9"/>
          <p:cNvSpPr/>
          <p:nvPr/>
        </p:nvSpPr>
        <p:spPr>
          <a:xfrm>
            <a:off x="3192086" y="641112"/>
            <a:ext cx="6515357" cy="774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en-AU"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AU"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D111DD19-31A2-764D-A8B2-E93FA0E2BB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512" y="268949"/>
            <a:ext cx="1561811" cy="11313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013F17A-7E45-4044-BA6F-A83C155BA766}"/>
              </a:ext>
            </a:extLst>
          </p:cNvPr>
          <p:cNvSpPr/>
          <p:nvPr/>
        </p:nvSpPr>
        <p:spPr>
          <a:xfrm>
            <a:off x="1928350" y="61653"/>
            <a:ext cx="9856785" cy="774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HÀNH</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TRÌNH LẬP QUỐC CỦA NGƯỜI AI CẬP LƯỠNG HÀ</a:t>
            </a:r>
            <a:r>
              <a:rPr lang="en-VN"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00927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ó thể là hình minh họa về văn bản cho biết 'Nhà nước Quân chủ chuyên chế Do vua đứng đầu, nắm mọi quyền lực Vua là con của các thân * * Ai Cập Pha-ra-ông đứng đầu, là con của thần Ra thần Mặt Trời, ngự trị trong cung điện Lưỡng Hà En-xi đứng đầu, được thần Ma-đắc Thần Mặt Trời trao cho sứ mệnh thống trị thiên hạ'">
            <a:extLst>
              <a:ext uri="{FF2B5EF4-FFF2-40B4-BE49-F238E27FC236}">
                <a16:creationId xmlns:a16="http://schemas.microsoft.com/office/drawing/2014/main" id="{A3E9F390-ED9A-4094-949C-0621A35707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2766"/>
            <a:ext cx="12192000" cy="676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897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1" name="Google Shape;341;p31"/>
          <p:cNvGrpSpPr/>
          <p:nvPr/>
        </p:nvGrpSpPr>
        <p:grpSpPr>
          <a:xfrm>
            <a:off x="561546" y="564942"/>
            <a:ext cx="9258315" cy="732375"/>
            <a:chOff x="603225" y="2182575"/>
            <a:chExt cx="2886425" cy="424450"/>
          </a:xfrm>
        </p:grpSpPr>
        <p:sp>
          <p:nvSpPr>
            <p:cNvPr id="342" name="Google Shape;342;p31"/>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31"/>
            <p:cNvSpPr/>
            <p:nvPr/>
          </p:nvSpPr>
          <p:spPr>
            <a:xfrm>
              <a:off x="973850" y="2182575"/>
              <a:ext cx="2515800" cy="4244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31"/>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0" name="Google Shape;350;p31"/>
          <p:cNvSpPr txBox="1">
            <a:spLocks noGrp="1"/>
          </p:cNvSpPr>
          <p:nvPr>
            <p:ph type="title"/>
          </p:nvPr>
        </p:nvSpPr>
        <p:spPr>
          <a:xfrm>
            <a:off x="1053744" y="667284"/>
            <a:ext cx="9150430" cy="673965"/>
          </a:xfrm>
          <a:prstGeom prst="rect">
            <a:avLst/>
          </a:prstGeom>
        </p:spPr>
        <p:txBody>
          <a:bodyPr spcFirstLastPara="1" wrap="square" lIns="121900" tIns="121900" rIns="121900" bIns="121900" anchor="t" anchorCtr="0">
            <a:noAutofit/>
          </a:bodyPr>
          <a:lstStyle/>
          <a:p>
            <a:r>
              <a:rPr lang="en-US" sz="3200" dirty="0" err="1">
                <a:latin typeface=" Time New Roman"/>
              </a:rPr>
              <a:t>Những</a:t>
            </a:r>
            <a:r>
              <a:rPr lang="en-US" sz="3200" dirty="0">
                <a:latin typeface=" Time New Roman"/>
              </a:rPr>
              <a:t> </a:t>
            </a:r>
            <a:r>
              <a:rPr lang="en-US" sz="3200" dirty="0" err="1">
                <a:latin typeface=" Time New Roman"/>
              </a:rPr>
              <a:t>thành</a:t>
            </a:r>
            <a:r>
              <a:rPr lang="en-US" sz="3200" dirty="0">
                <a:latin typeface=" Time New Roman"/>
              </a:rPr>
              <a:t> </a:t>
            </a:r>
            <a:r>
              <a:rPr lang="en-US" sz="3200" dirty="0" err="1">
                <a:latin typeface=" Time New Roman"/>
              </a:rPr>
              <a:t>tựu</a:t>
            </a:r>
            <a:r>
              <a:rPr lang="en-US" sz="3200" dirty="0">
                <a:latin typeface=" Time New Roman"/>
              </a:rPr>
              <a:t> </a:t>
            </a:r>
            <a:r>
              <a:rPr lang="en-US" sz="3200" dirty="0" err="1">
                <a:latin typeface=" Time New Roman"/>
              </a:rPr>
              <a:t>văn</a:t>
            </a:r>
            <a:r>
              <a:rPr lang="en-US" sz="3200" dirty="0">
                <a:latin typeface=" Time New Roman"/>
              </a:rPr>
              <a:t> </a:t>
            </a:r>
            <a:r>
              <a:rPr lang="en-US" sz="3200" dirty="0" err="1">
                <a:latin typeface=" Time New Roman"/>
              </a:rPr>
              <a:t>hóa</a:t>
            </a:r>
            <a:r>
              <a:rPr lang="en-US" sz="3200" dirty="0">
                <a:latin typeface=" Time New Roman"/>
              </a:rPr>
              <a:t> </a:t>
            </a:r>
            <a:r>
              <a:rPr lang="en-US" sz="3200" dirty="0" err="1">
                <a:latin typeface=" Time New Roman"/>
              </a:rPr>
              <a:t>của</a:t>
            </a:r>
            <a:r>
              <a:rPr lang="en-US" sz="3200" dirty="0">
                <a:latin typeface=" Time New Roman"/>
              </a:rPr>
              <a:t> Ai </a:t>
            </a:r>
            <a:r>
              <a:rPr lang="en-US" sz="3200" dirty="0" err="1">
                <a:latin typeface=" Time New Roman"/>
              </a:rPr>
              <a:t>Cập</a:t>
            </a:r>
            <a:r>
              <a:rPr lang="en-US" sz="3200" dirty="0">
                <a:latin typeface=" Time New Roman"/>
              </a:rPr>
              <a:t> </a:t>
            </a:r>
            <a:r>
              <a:rPr lang="en-US" sz="3200" dirty="0" err="1">
                <a:latin typeface=" Time New Roman"/>
              </a:rPr>
              <a:t>va</a:t>
            </a:r>
            <a:r>
              <a:rPr lang="en-US" sz="3200" dirty="0">
                <a:latin typeface=" Time New Roman"/>
              </a:rPr>
              <a:t>̀  </a:t>
            </a:r>
            <a:r>
              <a:rPr lang="en-US" sz="3200" dirty="0" err="1">
                <a:latin typeface=" Time New Roman"/>
              </a:rPr>
              <a:t>Lưỡng</a:t>
            </a:r>
            <a:r>
              <a:rPr lang="en-US" sz="3200" dirty="0">
                <a:latin typeface=" Time New Roman"/>
              </a:rPr>
              <a:t> Hà</a:t>
            </a:r>
            <a:endParaRPr sz="3200" dirty="0">
              <a:latin typeface=" Time New Roman"/>
            </a:endParaRPr>
          </a:p>
        </p:txBody>
      </p:sp>
      <p:grpSp>
        <p:nvGrpSpPr>
          <p:cNvPr id="353" name="Google Shape;353;p31"/>
          <p:cNvGrpSpPr/>
          <p:nvPr/>
        </p:nvGrpSpPr>
        <p:grpSpPr>
          <a:xfrm rot="-1816342" flipH="1">
            <a:off x="10803694" y="654734"/>
            <a:ext cx="440473" cy="653091"/>
            <a:chOff x="4508863" y="1528200"/>
            <a:chExt cx="318850" cy="472800"/>
          </a:xfrm>
        </p:grpSpPr>
        <p:sp>
          <p:nvSpPr>
            <p:cNvPr id="354" name="Google Shape;354;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0" name="Google Shape;360;p31"/>
          <p:cNvGrpSpPr/>
          <p:nvPr/>
        </p:nvGrpSpPr>
        <p:grpSpPr>
          <a:xfrm>
            <a:off x="10360083" y="5619246"/>
            <a:ext cx="440480" cy="653095"/>
            <a:chOff x="4508863" y="1528200"/>
            <a:chExt cx="318850" cy="472800"/>
          </a:xfrm>
        </p:grpSpPr>
        <p:sp>
          <p:nvSpPr>
            <p:cNvPr id="361" name="Google Shape;361;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5" name="Google Shape;365;p31"/>
          <p:cNvGrpSpPr/>
          <p:nvPr/>
        </p:nvGrpSpPr>
        <p:grpSpPr>
          <a:xfrm>
            <a:off x="10988712" y="5686445"/>
            <a:ext cx="440480" cy="653095"/>
            <a:chOff x="4508863" y="1528200"/>
            <a:chExt cx="318850" cy="472800"/>
          </a:xfrm>
        </p:grpSpPr>
        <p:sp>
          <p:nvSpPr>
            <p:cNvPr id="366" name="Google Shape;366;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4" name="Content Placeholder 3">
            <a:extLst>
              <a:ext uri="{FF2B5EF4-FFF2-40B4-BE49-F238E27FC236}">
                <a16:creationId xmlns:a16="http://schemas.microsoft.com/office/drawing/2014/main" id="{6937FED4-E041-48BB-A268-76F140AD27CB}"/>
              </a:ext>
            </a:extLst>
          </p:cNvPr>
          <p:cNvPicPr>
            <a:picLocks noChangeAspect="1"/>
          </p:cNvPicPr>
          <p:nvPr/>
        </p:nvPicPr>
        <p:blipFill>
          <a:blip r:embed="rId3"/>
          <a:stretch>
            <a:fillRect/>
          </a:stretch>
        </p:blipFill>
        <p:spPr>
          <a:xfrm>
            <a:off x="561546" y="1480932"/>
            <a:ext cx="5627219" cy="5032375"/>
          </a:xfrm>
          <a:prstGeom prst="rect">
            <a:avLst/>
          </a:prstGeom>
        </p:spPr>
      </p:pic>
      <p:pic>
        <p:nvPicPr>
          <p:cNvPr id="25" name="Content Placeholder 3">
            <a:extLst>
              <a:ext uri="{FF2B5EF4-FFF2-40B4-BE49-F238E27FC236}">
                <a16:creationId xmlns:a16="http://schemas.microsoft.com/office/drawing/2014/main" id="{FA8F5F09-5971-47EF-9B8D-31CE8034049A}"/>
              </a:ext>
            </a:extLst>
          </p:cNvPr>
          <p:cNvPicPr>
            <a:picLocks noChangeAspect="1"/>
          </p:cNvPicPr>
          <p:nvPr/>
        </p:nvPicPr>
        <p:blipFill>
          <a:blip r:embed="rId4"/>
          <a:stretch>
            <a:fillRect/>
          </a:stretch>
        </p:blipFill>
        <p:spPr>
          <a:xfrm>
            <a:off x="6188765" y="1480931"/>
            <a:ext cx="5627219" cy="4967029"/>
          </a:xfrm>
          <a:prstGeom prst="rect">
            <a:avLst/>
          </a:prstGeom>
        </p:spPr>
      </p:pic>
    </p:spTree>
    <p:extLst>
      <p:ext uri="{BB962C8B-B14F-4D97-AF65-F5344CB8AC3E}">
        <p14:creationId xmlns:p14="http://schemas.microsoft.com/office/powerpoint/2010/main" val="387831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35" y="182880"/>
            <a:ext cx="11617234" cy="1105989"/>
          </a:xfrm>
        </p:spPr>
        <p:txBody>
          <a:bodyPr>
            <a:noAutofit/>
          </a:bodyPr>
          <a:lstStyle/>
          <a:p>
            <a:r>
              <a:rPr lang="en-US" sz="3000" b="1" i="1" dirty="0" err="1">
                <a:latin typeface="Times New Roman" panose="02020603050405020304" pitchFamily="18" charset="0"/>
                <a:cs typeface="Times New Roman" panose="02020603050405020304" pitchFamily="18" charset="0"/>
              </a:rPr>
              <a:t>Tại</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sao</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người</a:t>
            </a:r>
            <a:r>
              <a:rPr lang="en-US" sz="3000" b="1" i="1" dirty="0">
                <a:latin typeface="Times New Roman" panose="02020603050405020304" pitchFamily="18" charset="0"/>
                <a:cs typeface="Times New Roman" panose="02020603050405020304" pitchFamily="18" charset="0"/>
              </a:rPr>
              <a:t> Ai </a:t>
            </a:r>
            <a:r>
              <a:rPr lang="en-US" sz="3000" b="1" i="1" dirty="0" err="1">
                <a:latin typeface="Times New Roman" panose="02020603050405020304" pitchFamily="18" charset="0"/>
                <a:cs typeface="Times New Roman" panose="02020603050405020304" pitchFamily="18" charset="0"/>
              </a:rPr>
              <a:t>Cập</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lại</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ước</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xác</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sau</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khi</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chết</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Trình</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bày</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tóm</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tắt</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quy</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trình</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ước</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xác</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của</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người</a:t>
            </a:r>
            <a:r>
              <a:rPr lang="en-US" sz="3000" b="1" i="1" dirty="0">
                <a:latin typeface="Times New Roman" panose="02020603050405020304" pitchFamily="18" charset="0"/>
                <a:cs typeface="Times New Roman" panose="02020603050405020304" pitchFamily="18" charset="0"/>
              </a:rPr>
              <a:t> Ai </a:t>
            </a:r>
            <a:r>
              <a:rPr lang="en-US" sz="3000" b="1" i="1" dirty="0" err="1">
                <a:latin typeface="Times New Roman" panose="02020603050405020304" pitchFamily="18" charset="0"/>
                <a:cs typeface="Times New Roman" panose="02020603050405020304" pitchFamily="18" charset="0"/>
              </a:rPr>
              <a:t>Cập</a:t>
            </a:r>
            <a:r>
              <a:rPr lang="en-US" sz="3000" b="1" i="1" dirty="0">
                <a:latin typeface="Times New Roman" panose="02020603050405020304" pitchFamily="18" charset="0"/>
                <a:cs typeface="Times New Roman" panose="02020603050405020304" pitchFamily="18" charset="0"/>
              </a:rPr>
              <a:t>?</a:t>
            </a:r>
            <a:br>
              <a:rPr lang="en-US" sz="3000" dirty="0">
                <a:latin typeface="Times New Roman" panose="02020603050405020304" pitchFamily="18" charset="0"/>
                <a:cs typeface="Times New Roman" panose="02020603050405020304" pitchFamily="18" charset="0"/>
              </a:rPr>
            </a:br>
            <a:endParaRPr lang="en-US" sz="3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kĩ thuật ước xác Ai Cậ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3385" y="1454331"/>
            <a:ext cx="9934303" cy="5024846"/>
          </a:xfrm>
        </p:spPr>
      </p:pic>
    </p:spTree>
    <p:extLst>
      <p:ext uri="{BB962C8B-B14F-4D97-AF65-F5344CB8AC3E}">
        <p14:creationId xmlns:p14="http://schemas.microsoft.com/office/powerpoint/2010/main" val="17412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fullScrn="1">
              <p:cMediaNode vol="80000">
                <p:cTn id="13" fill="hold" display="0">
                  <p:stCondLst>
                    <p:cond delay="indefinite"/>
                  </p:stCondLst>
                </p:cTn>
                <p:tgtEl>
                  <p:spTgt spid="4"/>
                </p:tgtEl>
              </p:cMediaNode>
            </p:vide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3" y="18469"/>
            <a:ext cx="10515600" cy="566692"/>
          </a:xfrm>
        </p:spPr>
        <p:txBody>
          <a:bodyPr>
            <a:normAutofit/>
          </a:bodyPr>
          <a:lstStyle/>
          <a:p>
            <a:r>
              <a:rPr lang="en-US" sz="3000" dirty="0">
                <a:solidFill>
                  <a:srgbClr val="FF0000"/>
                </a:solidFill>
                <a:latin typeface="Times New Roman" panose="02020603050405020304" pitchFamily="18" charset="0"/>
                <a:cs typeface="Times New Roman" panose="02020603050405020304" pitchFamily="18" charset="0"/>
              </a:rPr>
              <a:t>3. </a:t>
            </a:r>
            <a:r>
              <a:rPr lang="en-US" sz="3000" dirty="0" err="1">
                <a:solidFill>
                  <a:srgbClr val="FF0000"/>
                </a:solidFill>
                <a:latin typeface="Times New Roman" panose="02020603050405020304" pitchFamily="18" charset="0"/>
                <a:cs typeface="Times New Roman" panose="02020603050405020304" pitchFamily="18" charset="0"/>
              </a:rPr>
              <a:t>Những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thành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tựu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văn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hoá</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chủ</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yếu</a:t>
            </a:r>
            <a:endParaRPr lang="en-US" sz="3000"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2440258"/>
              </p:ext>
            </p:extLst>
          </p:nvPr>
        </p:nvGraphicFramePr>
        <p:xfrm>
          <a:off x="60960" y="623506"/>
          <a:ext cx="12035245" cy="6169179"/>
        </p:xfrm>
        <a:graphic>
          <a:graphicData uri="http://schemas.openxmlformats.org/drawingml/2006/table">
            <a:tbl>
              <a:tblPr firstRow="1" firstCol="1" bandRow="1">
                <a:tableStyleId>{5C22544A-7EE6-4342-B048-85BDC9FD1C3A}</a:tableStyleId>
              </a:tblPr>
              <a:tblGrid>
                <a:gridCol w="2055223">
                  <a:extLst>
                    <a:ext uri="{9D8B030D-6E8A-4147-A177-3AD203B41FA5}">
                      <a16:colId xmlns:a16="http://schemas.microsoft.com/office/drawing/2014/main" val="2325913373"/>
                    </a:ext>
                  </a:extLst>
                </a:gridCol>
                <a:gridCol w="4868091">
                  <a:extLst>
                    <a:ext uri="{9D8B030D-6E8A-4147-A177-3AD203B41FA5}">
                      <a16:colId xmlns:a16="http://schemas.microsoft.com/office/drawing/2014/main" val="2286439278"/>
                    </a:ext>
                  </a:extLst>
                </a:gridCol>
                <a:gridCol w="5111931">
                  <a:extLst>
                    <a:ext uri="{9D8B030D-6E8A-4147-A177-3AD203B41FA5}">
                      <a16:colId xmlns:a16="http://schemas.microsoft.com/office/drawing/2014/main" val="4181953930"/>
                    </a:ext>
                  </a:extLst>
                </a:gridCol>
              </a:tblGrid>
              <a:tr h="309864">
                <a:tc rowSpan="2">
                  <a:txBody>
                    <a:bodyPr/>
                    <a:lstStyle/>
                    <a:p>
                      <a:pPr marL="0" marR="0">
                        <a:lnSpc>
                          <a:spcPct val="107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Lĩnh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vực</a:t>
                      </a: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gridSpan="2">
                  <a:txBody>
                    <a:bodyPr/>
                    <a:lstStyle/>
                    <a:p>
                      <a:pPr marL="0" marR="0" algn="ctr">
                        <a:lnSpc>
                          <a:spcPct val="107000"/>
                        </a:lnSpc>
                        <a:spcBef>
                          <a:spcPts val="0"/>
                        </a:spcBef>
                        <a:spcAft>
                          <a:spcPts val="0"/>
                        </a:spcAft>
                      </a:pPr>
                      <a:r>
                        <a:rPr lang="en-US" sz="2000" b="1" dirty="0" err="1">
                          <a:solidFill>
                            <a:schemeClr val="tx1"/>
                          </a:solidFill>
                          <a:effectLst/>
                          <a:latin typeface="Times New Roman" panose="02020603050405020304" pitchFamily="18" charset="0"/>
                          <a:cs typeface="Times New Roman" panose="02020603050405020304" pitchFamily="18" charset="0"/>
                        </a:rPr>
                        <a:t>Thành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tựu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văn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hoá</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hMerge="1">
                  <a:txBody>
                    <a:bodyPr/>
                    <a:lstStyle/>
                    <a:p>
                      <a:endParaRPr lang="en-US"/>
                    </a:p>
                  </a:txBody>
                  <a:tcPr/>
                </a:tc>
                <a:extLst>
                  <a:ext uri="{0D108BD9-81ED-4DB2-BD59-A6C34878D82A}">
                    <a16:rowId xmlns:a16="http://schemas.microsoft.com/office/drawing/2014/main" val="1719209749"/>
                  </a:ext>
                </a:extLst>
              </a:tr>
              <a:tr h="332315">
                <a:tc vMerge="1">
                  <a:txBody>
                    <a:bodyPr/>
                    <a:lstStyle/>
                    <a:p>
                      <a:endParaRPr lang="en-US"/>
                    </a:p>
                  </a:txBody>
                  <a:tcPr/>
                </a:tc>
                <a:tc>
                  <a:txBody>
                    <a:bodyPr/>
                    <a:lstStyle/>
                    <a:p>
                      <a:pPr marL="0" marR="0" algn="ctr">
                        <a:lnSpc>
                          <a:spcPct val="107000"/>
                        </a:lnSpc>
                        <a:spcBef>
                          <a:spcPts val="0"/>
                        </a:spcBef>
                        <a:spcAft>
                          <a:spcPts val="0"/>
                        </a:spcAft>
                      </a:pPr>
                      <a:r>
                        <a:rPr lang="en-US" sz="2000" b="1" dirty="0">
                          <a:solidFill>
                            <a:schemeClr val="tx1"/>
                          </a:solidFill>
                          <a:effectLst/>
                          <a:latin typeface="Times New Roman" panose="02020603050405020304" pitchFamily="18" charset="0"/>
                          <a:cs typeface="Times New Roman" panose="02020603050405020304" pitchFamily="18" charset="0"/>
                        </a:rPr>
                        <a:t>Ai </a:t>
                      </a:r>
                      <a:r>
                        <a:rPr lang="en-US" sz="2000" b="1" dirty="0" err="1">
                          <a:solidFill>
                            <a:schemeClr val="tx1"/>
                          </a:solidFill>
                          <a:effectLst/>
                          <a:latin typeface="Times New Roman" panose="02020603050405020304" pitchFamily="18" charset="0"/>
                          <a:cs typeface="Times New Roman" panose="02020603050405020304" pitchFamily="18" charset="0"/>
                        </a:rPr>
                        <a:t>Cập</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gn="ctr">
                        <a:lnSpc>
                          <a:spcPct val="107000"/>
                        </a:lnSpc>
                        <a:spcBef>
                          <a:spcPts val="0"/>
                        </a:spcBef>
                        <a:spcAft>
                          <a:spcPts val="0"/>
                        </a:spcAft>
                      </a:pPr>
                      <a:r>
                        <a:rPr lang="en-US" sz="2000" b="1" dirty="0" err="1">
                          <a:solidFill>
                            <a:schemeClr val="tx1"/>
                          </a:solidFill>
                          <a:effectLst/>
                          <a:latin typeface="Times New Roman" panose="02020603050405020304" pitchFamily="18" charset="0"/>
                          <a:cs typeface="Times New Roman" panose="02020603050405020304" pitchFamily="18" charset="0"/>
                        </a:rPr>
                        <a:t>Lưỡng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Hà</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extLst>
                  <a:ext uri="{0D108BD9-81ED-4DB2-BD59-A6C34878D82A}">
                    <a16:rowId xmlns:a16="http://schemas.microsoft.com/office/drawing/2014/main" val="318882432"/>
                  </a:ext>
                </a:extLst>
              </a:tr>
              <a:tr h="439288">
                <a:tc>
                  <a:txBody>
                    <a:bodyPr/>
                    <a:lstStyle/>
                    <a:p>
                      <a:pPr marL="0" marR="0">
                        <a:lnSpc>
                          <a:spcPct val="107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Chữ</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viết</a:t>
                      </a: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extLst>
                  <a:ext uri="{0D108BD9-81ED-4DB2-BD59-A6C34878D82A}">
                    <a16:rowId xmlns:a16="http://schemas.microsoft.com/office/drawing/2014/main" val="917185508"/>
                  </a:ext>
                </a:extLst>
              </a:tr>
              <a:tr h="1415584">
                <a:tc>
                  <a:txBody>
                    <a:bodyPr/>
                    <a:lstStyle/>
                    <a:p>
                      <a:pPr marL="0" marR="0">
                        <a:lnSpc>
                          <a:spcPct val="107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Toán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học</a:t>
                      </a: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extLst>
                  <a:ext uri="{0D108BD9-81ED-4DB2-BD59-A6C34878D82A}">
                    <a16:rowId xmlns:a16="http://schemas.microsoft.com/office/drawing/2014/main" val="2334336794"/>
                  </a:ext>
                </a:extLst>
              </a:tr>
              <a:tr h="664630">
                <a:tc>
                  <a:txBody>
                    <a:bodyPr/>
                    <a:lstStyle/>
                    <a:p>
                      <a:pPr marL="0" marR="0">
                        <a:lnSpc>
                          <a:spcPct val="107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Kiến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trúc-Điêu</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khắc</a:t>
                      </a: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extLst>
                  <a:ext uri="{0D108BD9-81ED-4DB2-BD59-A6C34878D82A}">
                    <a16:rowId xmlns:a16="http://schemas.microsoft.com/office/drawing/2014/main" val="4031207106"/>
                  </a:ext>
                </a:extLst>
              </a:tr>
              <a:tr h="1171434">
                <a:tc>
                  <a:txBody>
                    <a:bodyPr/>
                    <a:lstStyle/>
                    <a:p>
                      <a:pPr marL="0" marR="0">
                        <a:lnSpc>
                          <a:spcPct val="107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Thiên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văn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học</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extLst>
                  <a:ext uri="{0D108BD9-81ED-4DB2-BD59-A6C34878D82A}">
                    <a16:rowId xmlns:a16="http://schemas.microsoft.com/office/drawing/2014/main" val="1657492600"/>
                  </a:ext>
                </a:extLst>
              </a:tr>
              <a:tr h="664630">
                <a:tc>
                  <a:txBody>
                    <a:bodyPr/>
                    <a:lstStyle/>
                    <a:p>
                      <a:pPr marL="0" marR="0">
                        <a:lnSpc>
                          <a:spcPct val="107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Y </a:t>
                      </a:r>
                      <a:r>
                        <a:rPr lang="en-US" sz="2000" dirty="0" err="1">
                          <a:solidFill>
                            <a:schemeClr val="tx1"/>
                          </a:solidFill>
                          <a:effectLst/>
                          <a:latin typeface="Times New Roman" panose="02020603050405020304" pitchFamily="18" charset="0"/>
                          <a:cs typeface="Times New Roman" panose="02020603050405020304" pitchFamily="18" charset="0"/>
                        </a:rPr>
                        <a:t>học</a:t>
                      </a: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extLst>
                  <a:ext uri="{0D108BD9-81ED-4DB2-BD59-A6C34878D82A}">
                    <a16:rowId xmlns:a16="http://schemas.microsoft.com/office/drawing/2014/main" val="1124522158"/>
                  </a:ext>
                </a:extLst>
              </a:tr>
              <a:tr h="1171434">
                <a:tc>
                  <a:txBody>
                    <a:bodyPr/>
                    <a:lstStyle/>
                    <a:p>
                      <a:pPr marL="0" marR="0">
                        <a:lnSpc>
                          <a:spcPct val="107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Luật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pháp</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496" marR="46496" marT="0" marB="0"/>
                </a:tc>
                <a:extLst>
                  <a:ext uri="{0D108BD9-81ED-4DB2-BD59-A6C34878D82A}">
                    <a16:rowId xmlns:a16="http://schemas.microsoft.com/office/drawing/2014/main" val="265053483"/>
                  </a:ext>
                </a:extLst>
              </a:tr>
            </a:tbl>
          </a:graphicData>
        </a:graphic>
      </p:graphicFrame>
      <p:sp>
        <p:nvSpPr>
          <p:cNvPr id="5" name="TextBox 4"/>
          <p:cNvSpPr txBox="1"/>
          <p:nvPr/>
        </p:nvSpPr>
        <p:spPr>
          <a:xfrm>
            <a:off x="2342606" y="1254035"/>
            <a:ext cx="3396343"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Chữ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6" name="TextBox 5"/>
          <p:cNvSpPr txBox="1"/>
          <p:nvPr/>
        </p:nvSpPr>
        <p:spPr>
          <a:xfrm>
            <a:off x="7045233" y="1254035"/>
            <a:ext cx="4458789"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Chữ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nhọn</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7" name="TextBox 6"/>
          <p:cNvSpPr txBox="1"/>
          <p:nvPr/>
        </p:nvSpPr>
        <p:spPr>
          <a:xfrm>
            <a:off x="2046514" y="1753534"/>
            <a:ext cx="4946468" cy="1277786"/>
          </a:xfrm>
          <a:prstGeom prst="rect">
            <a:avLst/>
          </a:prstGeom>
          <a:noFill/>
        </p:spPr>
        <p:txBody>
          <a:bodyPr wrap="square" rtlCol="0">
            <a:spAutoFit/>
          </a:bodyPr>
          <a:lstStyle/>
          <a:p>
            <a:pPr>
              <a:lnSpc>
                <a:spcPct val="107000"/>
              </a:lnSpc>
            </a:pPr>
            <a:r>
              <a:rPr lang="en-US" dirty="0">
                <a:latin typeface="Times New Roman" panose="02020603050405020304" pitchFamily="18" charset="0"/>
                <a:cs typeface="Times New Roman" panose="02020603050405020304" pitchFamily="18" charset="0"/>
              </a:rPr>
              <a:t>Ai </a:t>
            </a:r>
            <a:r>
              <a:rPr lang="en-US" dirty="0" err="1">
                <a:latin typeface="Times New Roman" panose="02020603050405020304" pitchFamily="18" charset="0"/>
                <a:cs typeface="Times New Roman" panose="02020603050405020304" pitchFamily="18" charset="0"/>
              </a:rPr>
              <a:t>Cập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Pi= 3,16</a:t>
            </a:r>
            <a:r>
              <a:rPr lang="vi-VN"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tam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a:t>
            </a:r>
          </a:p>
          <a:p>
            <a:pPr>
              <a:lnSpc>
                <a:spcPct val="107000"/>
              </a:lnSpc>
            </a:pP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10</a:t>
            </a:r>
            <a:endParaRPr lang="en-US" dirty="0"/>
          </a:p>
        </p:txBody>
      </p:sp>
      <p:sp>
        <p:nvSpPr>
          <p:cNvPr id="8" name="TextBox 7"/>
          <p:cNvSpPr txBox="1"/>
          <p:nvPr/>
        </p:nvSpPr>
        <p:spPr>
          <a:xfrm>
            <a:off x="6992982" y="1753534"/>
            <a:ext cx="5199018" cy="1477328"/>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tới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60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9" name="TextBox 8"/>
          <p:cNvSpPr txBox="1"/>
          <p:nvPr/>
        </p:nvSpPr>
        <p:spPr>
          <a:xfrm>
            <a:off x="2133599" y="3134717"/>
            <a:ext cx="238614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Kim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tháp</a:t>
            </a:r>
            <a:r>
              <a:rPr lang="en-US" dirty="0">
                <a:latin typeface="Times New Roman" panose="02020603050405020304" pitchFamily="18" charset="0"/>
                <a:cs typeface="Times New Roman" panose="02020603050405020304" pitchFamily="18" charset="0"/>
              </a:rPr>
              <a:t> Ai </a:t>
            </a:r>
            <a:r>
              <a:rPr lang="en-US" dirty="0" err="1">
                <a:latin typeface="Times New Roman" panose="02020603050405020304" pitchFamily="18" charset="0"/>
                <a:cs typeface="Times New Roman" panose="02020603050405020304" pitchFamily="18" charset="0"/>
              </a:rPr>
              <a:t>Cập</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0" name="TextBox 9"/>
          <p:cNvSpPr txBox="1"/>
          <p:nvPr/>
        </p:nvSpPr>
        <p:spPr>
          <a:xfrm>
            <a:off x="7045233" y="3134717"/>
            <a:ext cx="4119155"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Ba bi </a:t>
            </a:r>
            <a:r>
              <a:rPr lang="en-US" dirty="0" err="1">
                <a:latin typeface="Times New Roman" panose="02020603050405020304" pitchFamily="18" charset="0"/>
                <a:cs typeface="Times New Roman" panose="02020603050405020304" pitchFamily="18" charset="0"/>
              </a:rPr>
              <a:t>lon</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Lưỡng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1" name="TextBox 10"/>
          <p:cNvSpPr txBox="1"/>
          <p:nvPr/>
        </p:nvSpPr>
        <p:spPr>
          <a:xfrm>
            <a:off x="2133599" y="3742199"/>
            <a:ext cx="4815840" cy="1200329"/>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Lịch,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Ai </a:t>
            </a:r>
            <a:r>
              <a:rPr lang="en-US" dirty="0" err="1">
                <a:latin typeface="Times New Roman" panose="02020603050405020304" pitchFamily="18" charset="0"/>
                <a:cs typeface="Times New Roman" panose="02020603050405020304" pitchFamily="18" charset="0"/>
              </a:rPr>
              <a:t>Cập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360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12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30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24 </a:t>
            </a:r>
            <a:r>
              <a:rPr lang="en-US" dirty="0" err="1">
                <a:latin typeface="Times New Roman" panose="02020603050405020304" pitchFamily="18" charset="0"/>
                <a:cs typeface="Times New Roman" panose="02020603050405020304" pitchFamily="18" charset="0"/>
              </a:rPr>
              <a:t>giờ</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2" name="TextBox 11"/>
          <p:cNvSpPr txBox="1"/>
          <p:nvPr/>
        </p:nvSpPr>
        <p:spPr>
          <a:xfrm>
            <a:off x="6949438" y="3880698"/>
            <a:ext cx="5146767"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Cư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360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12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20 – 30 </a:t>
            </a:r>
            <a:r>
              <a:rPr lang="en-US" dirty="0" err="1">
                <a:latin typeface="Times New Roman" panose="02020603050405020304" pitchFamily="18" charset="0"/>
                <a:cs typeface="Times New Roman" panose="02020603050405020304" pitchFamily="18" charset="0"/>
              </a:rPr>
              <a:t>ngày</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3" name="TextBox 12"/>
          <p:cNvSpPr txBox="1"/>
          <p:nvPr/>
        </p:nvSpPr>
        <p:spPr>
          <a:xfrm>
            <a:off x="2133599" y="4908511"/>
            <a:ext cx="4815839"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Kĩ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phẫu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4" name="TextBox 13"/>
          <p:cNvSpPr txBox="1"/>
          <p:nvPr/>
        </p:nvSpPr>
        <p:spPr>
          <a:xfrm>
            <a:off x="7045233" y="5682783"/>
            <a:ext cx="5216000" cy="1200329"/>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1750</a:t>
            </a:r>
            <a:r>
              <a:rPr lang="vi-VN" dirty="0">
                <a:latin typeface="Times New Roman" panose="02020603050405020304" pitchFamily="18" charset="0"/>
                <a:cs typeface="Times New Roman" panose="02020603050405020304" pitchFamily="18" charset="0"/>
              </a:rPr>
              <a:t> TCN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Hămmurabi</a:t>
            </a:r>
            <a:r>
              <a:rPr lang="en-US" dirty="0">
                <a:latin typeface="Times New Roman" panose="02020603050405020304" pitchFamily="18" charset="0"/>
                <a:cs typeface="Times New Roman" panose="02020603050405020304" pitchFamily="18" charset="0"/>
              </a:rPr>
              <a:t> ra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3" name="5-Point Star 2">
            <a:hlinkClick r:id="rId2" action="ppaction://hlinksldjump"/>
          </p:cNvPr>
          <p:cNvSpPr/>
          <p:nvPr/>
        </p:nvSpPr>
        <p:spPr>
          <a:xfrm>
            <a:off x="6413675" y="1425069"/>
            <a:ext cx="466530" cy="1866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a:hlinkClick r:id="rId3" action="ppaction://hlinksldjump"/>
          </p:cNvPr>
          <p:cNvSpPr/>
          <p:nvPr/>
        </p:nvSpPr>
        <p:spPr>
          <a:xfrm>
            <a:off x="6402881" y="3516114"/>
            <a:ext cx="379011" cy="18813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a:hlinkClick r:id="rId4" action="ppaction://hlinksldjump"/>
          </p:cNvPr>
          <p:cNvSpPr/>
          <p:nvPr/>
        </p:nvSpPr>
        <p:spPr>
          <a:xfrm>
            <a:off x="7389846" y="6410111"/>
            <a:ext cx="401216" cy="3335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27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8967" y="0"/>
            <a:ext cx="5441080" cy="3681839"/>
          </a:xfrm>
          <a:prstGeom prst="rect">
            <a:avLst/>
          </a:prstGeom>
        </p:spPr>
      </p:pic>
      <p:pic>
        <p:nvPicPr>
          <p:cNvPr id="5" name="Picture 4" descr="Image result for cuneifor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92" r="7322"/>
          <a:stretch/>
        </p:blipFill>
        <p:spPr bwMode="auto">
          <a:xfrm>
            <a:off x="7036690" y="0"/>
            <a:ext cx="4941208" cy="3593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unei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496" y="3650036"/>
            <a:ext cx="4650037" cy="30001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ú vị Hieroglyph, chữ tượng hình Ai Cậ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 y="3681839"/>
            <a:ext cx="4352544" cy="3115590"/>
          </a:xfrm>
          <a:prstGeom prst="rect">
            <a:avLst/>
          </a:prstGeom>
          <a:noFill/>
        </p:spPr>
      </p:pic>
      <p:cxnSp>
        <p:nvCxnSpPr>
          <p:cNvPr id="9" name="Straight Connector 8"/>
          <p:cNvCxnSpPr/>
          <p:nvPr/>
        </p:nvCxnSpPr>
        <p:spPr>
          <a:xfrm flipH="1">
            <a:off x="6355080" y="0"/>
            <a:ext cx="36576" cy="6858000"/>
          </a:xfrm>
          <a:prstGeom prst="line">
            <a:avLst/>
          </a:prstGeom>
        </p:spPr>
        <p:style>
          <a:lnRef idx="3">
            <a:schemeClr val="accent2"/>
          </a:lnRef>
          <a:fillRef idx="0">
            <a:schemeClr val="accent2"/>
          </a:fillRef>
          <a:effectRef idx="2">
            <a:schemeClr val="accent2"/>
          </a:effectRef>
          <a:fontRef idx="minor">
            <a:schemeClr val="tx1"/>
          </a:fontRef>
        </p:style>
      </p:cxnSp>
      <p:pic>
        <p:nvPicPr>
          <p:cNvPr id="2050" name="Picture 2" descr="Du Lịch Ở Ai Cập Tìm Về Lịch Sử 15 Thế Kỉ Của Một Tờ Giấy | Blog Du Lịch Ai  Cập | Offtrack Trav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 y="3681839"/>
            <a:ext cx="5632704" cy="32399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11296" y="6460086"/>
            <a:ext cx="2304288"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Giấy</a:t>
            </a:r>
            <a:r>
              <a:rPr lang="en-US" sz="2400" b="1" dirty="0">
                <a:solidFill>
                  <a:srgbClr val="FF0000"/>
                </a:solidFill>
                <a:latin typeface="Times New Roman" panose="02020603050405020304" pitchFamily="18" charset="0"/>
                <a:cs typeface="Times New Roman" panose="02020603050405020304" pitchFamily="18" charset="0"/>
              </a:rPr>
              <a:t> Pa-pi-</a:t>
            </a:r>
            <a:r>
              <a:rPr lang="en-US" sz="2400" b="1" dirty="0" err="1">
                <a:solidFill>
                  <a:srgbClr val="FF0000"/>
                </a:solidFill>
                <a:latin typeface="Times New Roman" panose="02020603050405020304" pitchFamily="18" charset="0"/>
                <a:cs typeface="Times New Roman" panose="02020603050405020304" pitchFamily="18" charset="0"/>
              </a:rPr>
              <a:t>rút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5-Point Star 1">
            <a:hlinkClick r:id="rId7" action="ppaction://hlinksldjump"/>
          </p:cNvPr>
          <p:cNvSpPr/>
          <p:nvPr/>
        </p:nvSpPr>
        <p:spPr>
          <a:xfrm>
            <a:off x="6615404" y="6354147"/>
            <a:ext cx="421286" cy="4432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loud Callout 2"/>
          <p:cNvSpPr/>
          <p:nvPr/>
        </p:nvSpPr>
        <p:spPr>
          <a:xfrm>
            <a:off x="4777273" y="363895"/>
            <a:ext cx="2883160" cy="3230086"/>
          </a:xfrm>
          <a:prstGeom prst="cloudCallou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91596" y="905069"/>
            <a:ext cx="2205900" cy="1938992"/>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từ</a:t>
            </a:r>
            <a:r>
              <a:rPr lang="en-US" sz="2400" b="1" i="1" dirty="0">
                <a:latin typeface="Times New Roman" panose="02020603050405020304" pitchFamily="18" charset="0"/>
                <a:cs typeface="Times New Roman" panose="02020603050405020304" pitchFamily="18" charset="0"/>
              </a:rPr>
              <a:t> “paper”</a:t>
            </a:r>
            <a:r>
              <a:rPr lang="en-US" b="1" i="1" dirty="0"/>
              <a:t> </a:t>
            </a:r>
            <a:r>
              <a:rPr lang="en-US" b="1" i="1" dirty="0">
                <a:latin typeface="Times New Roman" panose="02020603050405020304" pitchFamily="18" charset="0"/>
                <a:cs typeface="Times New Roman" panose="02020603050405020304" pitchFamily="18" charset="0"/>
              </a:rPr>
              <a:t>(</a:t>
            </a:r>
            <a:r>
              <a:rPr lang="en-US" b="1" i="1" dirty="0" err="1">
                <a:latin typeface="Times New Roman" panose="02020603050405020304" pitchFamily="18" charset="0"/>
                <a:cs typeface="Times New Roman" panose="02020603050405020304" pitchFamily="18" charset="0"/>
              </a:rPr>
              <a:t>giấy</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viết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trong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tiếng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Anh</a:t>
            </a:r>
            <a:r>
              <a:rPr lang="en-US" b="1" i="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nguồn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gốc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từ</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từ</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không</a:t>
            </a:r>
            <a:r>
              <a:rPr lang="en-US" sz="2400" b="1"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18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barn(inVertical)">
                                      <p:cBhvr>
                                        <p:cTn id="4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Kim Tự Tháp Ai Cập -Đánh Bại- Thời Gian - Tin Tức VTV2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902" y="365125"/>
            <a:ext cx="8907608" cy="5412823"/>
          </a:xfrm>
        </p:spPr>
      </p:pic>
      <p:sp>
        <p:nvSpPr>
          <p:cNvPr id="5" name="Cloud Callout 4"/>
          <p:cNvSpPr/>
          <p:nvPr/>
        </p:nvSpPr>
        <p:spPr>
          <a:xfrm>
            <a:off x="8490857" y="223934"/>
            <a:ext cx="3543755" cy="324705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41201" y="508633"/>
            <a:ext cx="2663113" cy="2677656"/>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hãy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hiểu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về</a:t>
            </a:r>
            <a:r>
              <a:rPr lang="en-US" sz="2400" b="1" i="1" dirty="0">
                <a:latin typeface="Times New Roman" panose="02020603050405020304" pitchFamily="18" charset="0"/>
                <a:cs typeface="Times New Roman" panose="02020603050405020304" pitchFamily="18" charset="0"/>
              </a:rPr>
              <a:t> 2 </a:t>
            </a:r>
            <a:r>
              <a:rPr lang="en-US" sz="2400" b="1" i="1" dirty="0" err="1">
                <a:latin typeface="Times New Roman" panose="02020603050405020304" pitchFamily="18" charset="0"/>
                <a:cs typeface="Times New Roman" panose="02020603050405020304" pitchFamily="18" charset="0"/>
              </a:rPr>
              <a:t>công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kiến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trúc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nổi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tiếng</a:t>
            </a:r>
            <a:r>
              <a:rPr lang="en-US" sz="2400" b="1" i="1" dirty="0">
                <a:latin typeface="Times New Roman" panose="02020603050405020304" pitchFamily="18" charset="0"/>
                <a:cs typeface="Times New Roman" panose="02020603050405020304" pitchFamily="18" charset="0"/>
              </a:rPr>
              <a:t> Kim </a:t>
            </a:r>
            <a:r>
              <a:rPr lang="en-US" sz="2400" b="1" i="1" dirty="0" err="1">
                <a:latin typeface="Times New Roman" panose="02020603050405020304" pitchFamily="18" charset="0"/>
                <a:cs typeface="Times New Roman" panose="02020603050405020304" pitchFamily="18" charset="0"/>
              </a:rPr>
              <a:t>tự</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tháp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vườn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treo</a:t>
            </a:r>
            <a:r>
              <a:rPr lang="en-US" sz="2400" b="1" i="1" dirty="0">
                <a:latin typeface="Times New Roman" panose="02020603050405020304" pitchFamily="18" charset="0"/>
                <a:cs typeface="Times New Roman" panose="02020603050405020304" pitchFamily="18" charset="0"/>
              </a:rPr>
              <a:t> Ba-bi-</a:t>
            </a:r>
            <a:r>
              <a:rPr lang="en-US" sz="2400" b="1" i="1" dirty="0" err="1">
                <a:latin typeface="Times New Roman" panose="02020603050405020304" pitchFamily="18" charset="0"/>
                <a:cs typeface="Times New Roman" panose="02020603050405020304" pitchFamily="18" charset="0"/>
              </a:rPr>
              <a:t>lon</a:t>
            </a:r>
            <a:r>
              <a:rPr lang="en-US" sz="2400" b="1"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1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3" fill="hold" display="0">
                  <p:stCondLst>
                    <p:cond delay="indefinite"/>
                  </p:stCondLst>
                </p:cTn>
                <p:tgtEl>
                  <p:spTgt spid="4"/>
                </p:tgtEl>
              </p:cMediaNode>
            </p:video>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273" y="1133356"/>
            <a:ext cx="3372411" cy="2331781"/>
          </a:xfrm>
          <a:prstGeom prst="rect">
            <a:avLst/>
          </a:prstGeom>
        </p:spPr>
      </p:pic>
      <p:sp>
        <p:nvSpPr>
          <p:cNvPr id="5" name="TextBox 4"/>
          <p:cNvSpPr txBox="1"/>
          <p:nvPr/>
        </p:nvSpPr>
        <p:spPr>
          <a:xfrm>
            <a:off x="3683210" y="1076206"/>
            <a:ext cx="8300524" cy="5724644"/>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vi-VN" sz="2400" dirty="0">
                <a:solidFill>
                  <a:srgbClr val="002060"/>
                </a:solidFill>
              </a:rPr>
              <a:t>Vườn Treo Babylon là một trong Bảy kỳ quan thế giới cố đại</a:t>
            </a:r>
            <a:r>
              <a:rPr lang="en-US" sz="2400" dirty="0">
                <a:solidFill>
                  <a:srgbClr val="002060"/>
                </a:solidFill>
              </a:rPr>
              <a:t>.</a:t>
            </a:r>
          </a:p>
          <a:p>
            <a:pPr marL="285750" indent="-285750">
              <a:spcBef>
                <a:spcPts val="600"/>
              </a:spcBef>
              <a:spcAft>
                <a:spcPts val="600"/>
              </a:spcAft>
              <a:buFont typeface="Arial" panose="020B0604020202020204" pitchFamily="34" charset="0"/>
              <a:buChar char="•"/>
            </a:pPr>
            <a:r>
              <a:rPr lang="vi-VN" sz="2400" dirty="0">
                <a:solidFill>
                  <a:srgbClr val="002060"/>
                </a:solidFill>
              </a:rPr>
              <a:t>Nó được </a:t>
            </a:r>
            <a:r>
              <a:rPr lang="en-US" sz="2400" dirty="0" err="1">
                <a:solidFill>
                  <a:srgbClr val="002060"/>
                </a:solidFill>
              </a:rPr>
              <a:t>xây</a:t>
            </a:r>
            <a:r>
              <a:rPr lang="en-US" sz="2400" dirty="0">
                <a:solidFill>
                  <a:srgbClr val="002060"/>
                </a:solidFill>
              </a:rPr>
              <a:t> </a:t>
            </a:r>
            <a:r>
              <a:rPr lang="en-US" sz="2400" dirty="0" err="1">
                <a:solidFill>
                  <a:srgbClr val="002060"/>
                </a:solidFill>
              </a:rPr>
              <a:t>dựng</a:t>
            </a:r>
            <a:r>
              <a:rPr lang="en-US" sz="2400" dirty="0">
                <a:solidFill>
                  <a:srgbClr val="002060"/>
                </a:solidFill>
              </a:rPr>
              <a:t> </a:t>
            </a:r>
            <a:r>
              <a:rPr lang="vi-VN" sz="2400" dirty="0">
                <a:solidFill>
                  <a:srgbClr val="002060"/>
                </a:solidFill>
              </a:rPr>
              <a:t>một chuỗi vườn bậc thang, có đủ các loại cây, cây bụi và cây leo đa dạng, tạo nên một ngọn núi xanh lớn được đắp bởi gạch bùn.</a:t>
            </a:r>
            <a:endParaRPr lang="en-US" sz="2400" dirty="0">
              <a:solidFill>
                <a:srgbClr val="002060"/>
              </a:solidFill>
            </a:endParaRPr>
          </a:p>
          <a:p>
            <a:pPr marL="285750" indent="-285750">
              <a:spcBef>
                <a:spcPts val="600"/>
              </a:spcBef>
              <a:spcAft>
                <a:spcPts val="600"/>
              </a:spcAft>
              <a:buFont typeface="Arial" panose="020B0604020202020204" pitchFamily="34" charset="0"/>
              <a:buChar char="•"/>
            </a:pPr>
            <a:r>
              <a:rPr lang="vi-VN" sz="2400" dirty="0">
                <a:solidFill>
                  <a:srgbClr val="002060"/>
                </a:solidFill>
              </a:rPr>
              <a:t>Theo một truyền thuyết, vườn treo được xây dựng bởi Nebuchadnezzar II (605- 562 TCN), dành tặng cho vợ của mình, Amytis người Media, để làm bà khuây khỏa nỗi nhớ quê hương.</a:t>
            </a:r>
            <a:endParaRPr lang="en-US" sz="2400" dirty="0">
              <a:solidFill>
                <a:srgbClr val="002060"/>
              </a:solidFill>
            </a:endParaRPr>
          </a:p>
          <a:p>
            <a:pPr marL="285750" indent="-285750">
              <a:spcBef>
                <a:spcPts val="600"/>
              </a:spcBef>
              <a:spcAft>
                <a:spcPts val="600"/>
              </a:spcAft>
              <a:buFont typeface="Arial" panose="020B0604020202020204" pitchFamily="34" charset="0"/>
              <a:buChar char="•"/>
            </a:pPr>
            <a:r>
              <a:rPr lang="vi-VN" sz="2400" dirty="0">
                <a:solidFill>
                  <a:srgbClr val="002060"/>
                </a:solidFill>
              </a:rPr>
              <a:t>Vườn treo là công trình duy nhất trong số Bảy kỳ quan thế giới cổ đại vẫn chưa được xác định chính xác. Không có văn bản thời Babylon còn tồn tại nào nhắc tới vườn treo, và không có bằng chứng khảo cổ nào được tìm thấy tại Babylon</a:t>
            </a:r>
            <a:r>
              <a:rPr lang="en-US" sz="2400" dirty="0">
                <a:solidFill>
                  <a:srgbClr val="002060"/>
                </a:solidFill>
              </a:rPr>
              <a:t>.</a:t>
            </a:r>
          </a:p>
        </p:txBody>
      </p:sp>
      <p:sp>
        <p:nvSpPr>
          <p:cNvPr id="6" name="Title 1"/>
          <p:cNvSpPr>
            <a:spLocks noGrp="1"/>
          </p:cNvSpPr>
          <p:nvPr>
            <p:ph type="title"/>
          </p:nvPr>
        </p:nvSpPr>
        <p:spPr>
          <a:xfrm>
            <a:off x="4325634" y="-57150"/>
            <a:ext cx="3955473" cy="1325563"/>
          </a:xfrm>
        </p:spPr>
        <p:txBody>
          <a:bodyPr>
            <a:normAutofit/>
          </a:bodyPr>
          <a:lstStyle/>
          <a:p>
            <a:pPr algn="ctr"/>
            <a:r>
              <a:rPr lang="en-US" sz="3200" b="1" dirty="0" err="1">
                <a:solidFill>
                  <a:srgbClr val="C00000"/>
                </a:solidFill>
                <a:latin typeface="+mj-lt"/>
              </a:rPr>
              <a:t>Vườn</a:t>
            </a:r>
            <a:r>
              <a:rPr lang="en-US" sz="3200" b="1" dirty="0">
                <a:solidFill>
                  <a:srgbClr val="C00000"/>
                </a:solidFill>
                <a:latin typeface="+mj-lt"/>
              </a:rPr>
              <a:t> </a:t>
            </a:r>
            <a:r>
              <a:rPr lang="en-US" sz="3200" b="1" dirty="0" err="1">
                <a:solidFill>
                  <a:srgbClr val="C00000"/>
                </a:solidFill>
                <a:latin typeface="+mj-lt"/>
              </a:rPr>
              <a:t>treo</a:t>
            </a:r>
            <a:r>
              <a:rPr lang="en-US" sz="3200" b="1" dirty="0">
                <a:solidFill>
                  <a:srgbClr val="C00000"/>
                </a:solidFill>
                <a:latin typeface="+mj-lt"/>
              </a:rPr>
              <a:t> Babylon</a:t>
            </a:r>
          </a:p>
        </p:txBody>
      </p:sp>
      <p:pic>
        <p:nvPicPr>
          <p:cNvPr id="7" name="Picture 6"/>
          <p:cNvPicPr>
            <a:picLocks noChangeAspect="1"/>
          </p:cNvPicPr>
          <p:nvPr/>
        </p:nvPicPr>
        <p:blipFill>
          <a:blip r:embed="rId3"/>
          <a:stretch>
            <a:fillRect/>
          </a:stretch>
        </p:blipFill>
        <p:spPr>
          <a:xfrm>
            <a:off x="291903" y="3995678"/>
            <a:ext cx="3391307" cy="2195572"/>
          </a:xfrm>
          <a:prstGeom prst="rect">
            <a:avLst/>
          </a:prstGeom>
        </p:spPr>
      </p:pic>
      <p:sp>
        <p:nvSpPr>
          <p:cNvPr id="2" name="5-Point Star 1">
            <a:hlinkClick r:id="rId4" action="ppaction://hlinksldjump"/>
          </p:cNvPr>
          <p:cNvSpPr/>
          <p:nvPr/>
        </p:nvSpPr>
        <p:spPr>
          <a:xfrm>
            <a:off x="7595118" y="6391469"/>
            <a:ext cx="606490" cy="3265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661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734" y="0"/>
            <a:ext cx="3955473" cy="1325563"/>
          </a:xfrm>
        </p:spPr>
        <p:txBody>
          <a:bodyPr>
            <a:normAutofit/>
          </a:bodyPr>
          <a:lstStyle/>
          <a:p>
            <a:pPr algn="ctr"/>
            <a:r>
              <a:rPr lang="en-US" sz="3200" b="1" dirty="0" err="1">
                <a:solidFill>
                  <a:srgbClr val="C00000"/>
                </a:solidFill>
                <a:latin typeface="+mj-lt"/>
              </a:rPr>
              <a:t>Bộ</a:t>
            </a:r>
            <a:r>
              <a:rPr lang="en-US" sz="3200" b="1" dirty="0">
                <a:solidFill>
                  <a:srgbClr val="C00000"/>
                </a:solidFill>
                <a:latin typeface="+mj-lt"/>
              </a:rPr>
              <a:t> </a:t>
            </a:r>
            <a:r>
              <a:rPr lang="en-US" sz="3200" b="1" dirty="0" err="1">
                <a:solidFill>
                  <a:srgbClr val="C00000"/>
                </a:solidFill>
                <a:latin typeface="+mj-lt"/>
              </a:rPr>
              <a:t>luật</a:t>
            </a:r>
            <a:r>
              <a:rPr lang="en-US" sz="3200" b="1" dirty="0">
                <a:solidFill>
                  <a:srgbClr val="C00000"/>
                </a:solidFill>
                <a:latin typeface="+mj-lt"/>
              </a:rPr>
              <a:t> Hammurabi</a:t>
            </a:r>
          </a:p>
        </p:txBody>
      </p:sp>
      <p:sp>
        <p:nvSpPr>
          <p:cNvPr id="3" name="Content Placeholder 2"/>
          <p:cNvSpPr>
            <a:spLocks noGrp="1"/>
          </p:cNvSpPr>
          <p:nvPr>
            <p:ph idx="1"/>
          </p:nvPr>
        </p:nvSpPr>
        <p:spPr>
          <a:xfrm>
            <a:off x="309716" y="1168493"/>
            <a:ext cx="8495071" cy="5376863"/>
          </a:xfrm>
        </p:spPr>
        <p:txBody>
          <a:bodyPr>
            <a:noAutofit/>
          </a:bodyPr>
          <a:lstStyle/>
          <a:p>
            <a:pPr>
              <a:lnSpc>
                <a:spcPct val="125000"/>
              </a:lnSpc>
              <a:buClr>
                <a:schemeClr val="dk1"/>
              </a:buClr>
              <a:buSzPct val="100000"/>
            </a:pP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Bộ luật Hammurabi cho các nhà khảo cổ biết rất nhiều về cuộc sống của người dân Babylon. </a:t>
            </a:r>
            <a:endPar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endParaRPr>
          </a:p>
          <a:p>
            <a:pPr>
              <a:lnSpc>
                <a:spcPct val="125000"/>
              </a:lnSpc>
              <a:buClr>
                <a:schemeClr val="dk1"/>
              </a:buClr>
              <a:buSzPct val="100000"/>
            </a:pP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Tấm bia diorite</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 – </a:t>
            </a:r>
            <a:r>
              <a:rPr lang="en-US" dirty="0" err="1">
                <a:solidFill>
                  <a:srgbClr val="002060"/>
                </a:solidFill>
                <a:highlight>
                  <a:srgbClr val="FFFFFF"/>
                </a:highlight>
                <a:latin typeface="Calibri" panose="020F0502020204030204" pitchFamily="34" charset="0"/>
                <a:ea typeface="Arial"/>
                <a:cs typeface="Calibri" panose="020F0502020204030204" pitchFamily="34" charset="0"/>
                <a:sym typeface="Arial"/>
              </a:rPr>
              <a:t>ghi</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en-US" dirty="0" err="1">
                <a:solidFill>
                  <a:srgbClr val="002060"/>
                </a:solidFill>
                <a:highlight>
                  <a:srgbClr val="FFFFFF"/>
                </a:highlight>
                <a:latin typeface="Calibri" panose="020F0502020204030204" pitchFamily="34" charset="0"/>
                <a:ea typeface="Arial"/>
                <a:cs typeface="Calibri" panose="020F0502020204030204" pitchFamily="34" charset="0"/>
                <a:sym typeface="Arial"/>
              </a:rPr>
              <a:t>lại</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en-US" dirty="0" err="1">
                <a:solidFill>
                  <a:srgbClr val="002060"/>
                </a:solidFill>
                <a:highlight>
                  <a:srgbClr val="FFFFFF"/>
                </a:highlight>
                <a:latin typeface="Calibri" panose="020F0502020204030204" pitchFamily="34" charset="0"/>
                <a:ea typeface="Arial"/>
                <a:cs typeface="Calibri" panose="020F0502020204030204" pitchFamily="34" charset="0"/>
                <a:sym typeface="Arial"/>
              </a:rPr>
              <a:t>bộ</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en-US" dirty="0" err="1">
                <a:solidFill>
                  <a:srgbClr val="002060"/>
                </a:solidFill>
                <a:highlight>
                  <a:srgbClr val="FFFFFF"/>
                </a:highlight>
                <a:latin typeface="Calibri" panose="020F0502020204030204" pitchFamily="34" charset="0"/>
                <a:ea typeface="Arial"/>
                <a:cs typeface="Calibri" panose="020F0502020204030204" pitchFamily="34" charset="0"/>
                <a:sym typeface="Arial"/>
              </a:rPr>
              <a:t>luật</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 là một tảng đá lớn hình ngón tay khổng lồ. Nó cao khoảng </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2,1 </a:t>
            </a:r>
            <a:r>
              <a:rPr lang="en-US" dirty="0" err="1">
                <a:solidFill>
                  <a:srgbClr val="002060"/>
                </a:solidFill>
                <a:highlight>
                  <a:srgbClr val="FFFFFF"/>
                </a:highlight>
                <a:latin typeface="Calibri" panose="020F0502020204030204" pitchFamily="34" charset="0"/>
                <a:ea typeface="Arial"/>
                <a:cs typeface="Calibri" panose="020F0502020204030204" pitchFamily="34" charset="0"/>
                <a:sym typeface="Arial"/>
              </a:rPr>
              <a:t>mét</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và rộng </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0,6 </a:t>
            </a:r>
            <a:r>
              <a:rPr lang="en-US" dirty="0" err="1">
                <a:solidFill>
                  <a:srgbClr val="002060"/>
                </a:solidFill>
                <a:highlight>
                  <a:srgbClr val="FFFFFF"/>
                </a:highlight>
                <a:latin typeface="Calibri" panose="020F0502020204030204" pitchFamily="34" charset="0"/>
                <a:ea typeface="Arial"/>
                <a:cs typeface="Calibri" panose="020F0502020204030204" pitchFamily="34" charset="0"/>
                <a:sym typeface="Arial"/>
              </a:rPr>
              <a:t>mét</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 chứa khoảng 4000 dòng </a:t>
            </a:r>
            <a:r>
              <a:rPr lang="en-US" dirty="0" err="1">
                <a:solidFill>
                  <a:srgbClr val="002060"/>
                </a:solidFill>
                <a:highlight>
                  <a:srgbClr val="FFFFFF"/>
                </a:highlight>
                <a:latin typeface="Calibri" panose="020F0502020204030204" pitchFamily="34" charset="0"/>
                <a:ea typeface="Arial"/>
                <a:cs typeface="Calibri" panose="020F0502020204030204" pitchFamily="34" charset="0"/>
                <a:sym typeface="Arial"/>
              </a:rPr>
              <a:t>với</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282 </a:t>
            </a:r>
            <a:r>
              <a:rPr lang="en-US" dirty="0" err="1">
                <a:solidFill>
                  <a:srgbClr val="002060"/>
                </a:solidFill>
                <a:highlight>
                  <a:srgbClr val="FFFFFF"/>
                </a:highlight>
                <a:latin typeface="Calibri" panose="020F0502020204030204" pitchFamily="34" charset="0"/>
                <a:ea typeface="Arial"/>
                <a:cs typeface="Calibri" panose="020F0502020204030204" pitchFamily="34" charset="0"/>
                <a:sym typeface="Arial"/>
              </a:rPr>
              <a:t>điều</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luật</a:t>
            </a:r>
            <a:r>
              <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rPr>
              <a:t>.</a:t>
            </a:r>
          </a:p>
          <a:p>
            <a:pPr>
              <a:lnSpc>
                <a:spcPct val="125000"/>
              </a:lnSpc>
              <a:buClr>
                <a:schemeClr val="dk1"/>
              </a:buClr>
              <a:buSzPct val="100000"/>
            </a:pP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Ở trên cùng, hay còn gọi là "đầu ngón tay", của tấm bia là hình chạm khắc của Vua Hammurabi được thần mặt trời Shamash của Babylon ban cho pháp luật.</a:t>
            </a:r>
            <a:endParaRPr lang="en" dirty="0">
              <a:solidFill>
                <a:srgbClr val="002060"/>
              </a:solidFill>
              <a:highlight>
                <a:srgbClr val="FFFFFF"/>
              </a:highlight>
              <a:latin typeface="Calibri" panose="020F0502020204030204" pitchFamily="34" charset="0"/>
              <a:ea typeface="Arial"/>
              <a:cs typeface="Calibri" panose="020F0502020204030204" pitchFamily="34" charset="0"/>
              <a:sym typeface="Arial"/>
            </a:endParaRPr>
          </a:p>
          <a:p>
            <a:pPr marL="609585" indent="-397923">
              <a:lnSpc>
                <a:spcPct val="125000"/>
              </a:lnSpc>
              <a:buSzPct val="100000"/>
            </a:pPr>
            <a:endPar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endParaRPr>
          </a:p>
          <a:p>
            <a:pPr>
              <a:lnSpc>
                <a:spcPct val="125000"/>
              </a:lnSpc>
            </a:pPr>
            <a:endParaRPr lang="en-US" dirty="0">
              <a:solidFill>
                <a:srgbClr val="002060"/>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8976475" y="3337437"/>
            <a:ext cx="2868756" cy="3163675"/>
          </a:xfrm>
          <a:prstGeom prst="rect">
            <a:avLst/>
          </a:prstGeom>
        </p:spPr>
      </p:pic>
      <p:pic>
        <p:nvPicPr>
          <p:cNvPr id="7" name="Picture 6"/>
          <p:cNvPicPr>
            <a:picLocks noChangeAspect="1"/>
          </p:cNvPicPr>
          <p:nvPr/>
        </p:nvPicPr>
        <p:blipFill>
          <a:blip r:embed="rId3"/>
          <a:stretch>
            <a:fillRect/>
          </a:stretch>
        </p:blipFill>
        <p:spPr>
          <a:xfrm>
            <a:off x="9037613" y="800099"/>
            <a:ext cx="2746480" cy="1810366"/>
          </a:xfrm>
          <a:prstGeom prst="rect">
            <a:avLst/>
          </a:prstGeom>
        </p:spPr>
      </p:pic>
    </p:spTree>
    <p:extLst>
      <p:ext uri="{BB962C8B-B14F-4D97-AF65-F5344CB8AC3E}">
        <p14:creationId xmlns:p14="http://schemas.microsoft.com/office/powerpoint/2010/main" val="949725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63" y="101057"/>
            <a:ext cx="9890449" cy="468110"/>
          </a:xfrm>
        </p:spPr>
        <p:txBody>
          <a:bodyPr>
            <a:normAutofit fontScale="90000"/>
          </a:bodyPr>
          <a:lstStyle/>
          <a:p>
            <a:pPr algn="ctr"/>
            <a:r>
              <a:rPr lang="en" sz="3200" b="1" dirty="0">
                <a:solidFill>
                  <a:srgbClr val="C00000"/>
                </a:solidFill>
                <a:latin typeface="+mj-lt"/>
              </a:rPr>
              <a:t>Phát minh ra bánh xe</a:t>
            </a:r>
            <a:endParaRPr lang="en-US" sz="3200" b="1" dirty="0">
              <a:solidFill>
                <a:srgbClr val="C00000"/>
              </a:solidFill>
              <a:latin typeface="+mj-lt"/>
            </a:endParaRPr>
          </a:p>
        </p:txBody>
      </p:sp>
      <p:sp>
        <p:nvSpPr>
          <p:cNvPr id="3" name="Content Placeholder 2"/>
          <p:cNvSpPr>
            <a:spLocks noGrp="1"/>
          </p:cNvSpPr>
          <p:nvPr>
            <p:ph idx="1"/>
          </p:nvPr>
        </p:nvSpPr>
        <p:spPr>
          <a:xfrm>
            <a:off x="187291" y="569166"/>
            <a:ext cx="8592814" cy="4198461"/>
          </a:xfrm>
        </p:spPr>
        <p:txBody>
          <a:bodyPr>
            <a:normAutofit fontScale="70000" lnSpcReduction="20000"/>
          </a:bodyPr>
          <a:lstStyle/>
          <a:p>
            <a:pPr>
              <a:lnSpc>
                <a:spcPct val="160000"/>
              </a:lnSpc>
            </a:pPr>
            <a:r>
              <a:rPr lang="vi-VN" sz="3800" dirty="0">
                <a:solidFill>
                  <a:srgbClr val="002060"/>
                </a:solidFill>
                <a:latin typeface="+mj-lt"/>
                <a:cs typeface="Calibri" panose="020F0502020204030204" pitchFamily="34" charset="0"/>
              </a:rPr>
              <a:t>Mặc dù không ai biết ai là người đã phát minh bánh xe… tuy nhiên, bánh xe cổ nhất được phát hiện ở Lưỡng Hà vào khoảng 3.500 trước Công nguyên.</a:t>
            </a:r>
          </a:p>
          <a:p>
            <a:pPr>
              <a:lnSpc>
                <a:spcPct val="160000"/>
              </a:lnSpc>
            </a:pPr>
            <a:r>
              <a:rPr lang="vi-VN" sz="3800" dirty="0">
                <a:solidFill>
                  <a:srgbClr val="002060"/>
                </a:solidFill>
                <a:latin typeface="+mj-lt"/>
                <a:cs typeface="Calibri" panose="020F0502020204030204" pitchFamily="34" charset="0"/>
              </a:rPr>
              <a:t>Bánh xe này được cho là do người Sumer chế tạo. Nó được làm bằng ván gỗ ghép lại với nhau. Hình ảnh dưới đây mô tả ngắn gọn các giai đoạn phát triển của bánh xe.</a:t>
            </a:r>
          </a:p>
        </p:txBody>
      </p:sp>
      <p:cxnSp>
        <p:nvCxnSpPr>
          <p:cNvPr id="15" name="Straight Arrow Connector 14"/>
          <p:cNvCxnSpPr/>
          <p:nvPr/>
        </p:nvCxnSpPr>
        <p:spPr>
          <a:xfrm>
            <a:off x="8398319" y="5675839"/>
            <a:ext cx="524455" cy="103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Shape 285"/>
          <p:cNvPicPr preferRelativeResize="0"/>
          <p:nvPr/>
        </p:nvPicPr>
        <p:blipFill>
          <a:blip r:embed="rId3">
            <a:alphaModFix/>
          </a:blip>
          <a:stretch>
            <a:fillRect/>
          </a:stretch>
        </p:blipFill>
        <p:spPr>
          <a:xfrm>
            <a:off x="6252539" y="4767628"/>
            <a:ext cx="1791563" cy="1837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Shape 292"/>
          <p:cNvPicPr preferRelativeResize="0"/>
          <p:nvPr/>
        </p:nvPicPr>
        <p:blipFill>
          <a:blip r:embed="rId4">
            <a:alphaModFix/>
          </a:blip>
          <a:stretch>
            <a:fillRect/>
          </a:stretch>
        </p:blipFill>
        <p:spPr>
          <a:xfrm>
            <a:off x="9156722" y="4767628"/>
            <a:ext cx="2228509" cy="1837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Shape 293"/>
          <p:cNvPicPr preferRelativeResize="0"/>
          <p:nvPr/>
        </p:nvPicPr>
        <p:blipFill>
          <a:blip r:embed="rId5">
            <a:alphaModFix/>
          </a:blip>
          <a:stretch>
            <a:fillRect/>
          </a:stretch>
        </p:blipFill>
        <p:spPr>
          <a:xfrm>
            <a:off x="3158909" y="4767628"/>
            <a:ext cx="1962348" cy="1837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Shape 295"/>
          <p:cNvPicPr preferRelativeResize="0"/>
          <p:nvPr/>
        </p:nvPicPr>
        <p:blipFill>
          <a:blip r:embed="rId6">
            <a:alphaModFix/>
          </a:blip>
          <a:stretch>
            <a:fillRect/>
          </a:stretch>
        </p:blipFill>
        <p:spPr>
          <a:xfrm>
            <a:off x="294931" y="4767628"/>
            <a:ext cx="1820247" cy="1837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0" name="Straight Arrow Connector 19"/>
          <p:cNvCxnSpPr/>
          <p:nvPr/>
        </p:nvCxnSpPr>
        <p:spPr>
          <a:xfrm>
            <a:off x="5484805" y="5681034"/>
            <a:ext cx="524455" cy="103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4816" y="5665448"/>
            <a:ext cx="524455" cy="103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Cloud Callout 4"/>
          <p:cNvSpPr/>
          <p:nvPr/>
        </p:nvSpPr>
        <p:spPr>
          <a:xfrm>
            <a:off x="8630816" y="746449"/>
            <a:ext cx="3442996" cy="31724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62660" y="1270824"/>
            <a:ext cx="2425959" cy="2123658"/>
          </a:xfrm>
          <a:prstGeom prst="rect">
            <a:avLst/>
          </a:prstGeom>
          <a:noFill/>
        </p:spPr>
        <p:txBody>
          <a:bodyPr wrap="square" rtlCol="0">
            <a:spAutoFit/>
          </a:bodyPr>
          <a:lstStyle/>
          <a:p>
            <a:r>
              <a:rPr lang="en-US" sz="2200" b="1" i="1" dirty="0" err="1">
                <a:latin typeface="Times New Roman" panose="02020603050405020304" pitchFamily="18" charset="0"/>
                <a:cs typeface="Times New Roman" panose="02020603050405020304" pitchFamily="18" charset="0"/>
              </a:rPr>
              <a:t>Bánh</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xe</a:t>
            </a:r>
            <a:r>
              <a:rPr lang="en-US" sz="2200" b="1" i="1" dirty="0">
                <a:latin typeface="Times New Roman" panose="02020603050405020304" pitchFamily="18" charset="0"/>
                <a:cs typeface="Times New Roman" panose="02020603050405020304" pitchFamily="18" charset="0"/>
              </a:rPr>
              <a:t> do </a:t>
            </a:r>
            <a:r>
              <a:rPr lang="en-US" sz="2200" b="1" i="1" dirty="0" err="1">
                <a:latin typeface="Times New Roman" panose="02020603050405020304" pitchFamily="18" charset="0"/>
                <a:cs typeface="Times New Roman" panose="02020603050405020304" pitchFamily="18" charset="0"/>
              </a:rPr>
              <a:t>người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Lưỡng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Hà</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phát</a:t>
            </a:r>
            <a:r>
              <a:rPr lang="en-US" sz="2200" b="1" i="1" dirty="0">
                <a:latin typeface="Times New Roman" panose="02020603050405020304" pitchFamily="18" charset="0"/>
                <a:cs typeface="Times New Roman" panose="02020603050405020304" pitchFamily="18" charset="0"/>
              </a:rPr>
              <a:t> minh </a:t>
            </a:r>
            <a:r>
              <a:rPr lang="en-US" sz="2200" b="1" i="1" dirty="0" err="1">
                <a:latin typeface="Times New Roman" panose="02020603050405020304" pitchFamily="18" charset="0"/>
                <a:cs typeface="Times New Roman" panose="02020603050405020304" pitchFamily="18" charset="0"/>
              </a:rPr>
              <a:t>ra</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hiện</a:t>
            </a:r>
            <a:r>
              <a:rPr lang="en-US" sz="2200" b="1" i="1" dirty="0">
                <a:latin typeface="Times New Roman" panose="02020603050405020304" pitchFamily="18" charset="0"/>
                <a:cs typeface="Times New Roman" panose="02020603050405020304" pitchFamily="18" charset="0"/>
              </a:rPr>
              <a:t> nay </a:t>
            </a:r>
            <a:r>
              <a:rPr lang="en-US" sz="2200" b="1" i="1" dirty="0" err="1">
                <a:latin typeface="Times New Roman" panose="02020603050405020304" pitchFamily="18" charset="0"/>
                <a:cs typeface="Times New Roman" panose="02020603050405020304" pitchFamily="18" charset="0"/>
              </a:rPr>
              <a:t>được</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ứng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dụng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trong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những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lĩnh</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vực</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nào</a:t>
            </a:r>
            <a:r>
              <a:rPr lang="en-US" sz="2200" b="1"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922774" y="1522307"/>
            <a:ext cx="3020410" cy="1785104"/>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Theo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Ai </a:t>
            </a:r>
            <a:r>
              <a:rPr lang="en-US" sz="2200" dirty="0" err="1">
                <a:latin typeface="Times New Roman" panose="02020603050405020304" pitchFamily="18" charset="0"/>
                <a:cs typeface="Times New Roman" panose="02020603050405020304" pitchFamily="18" charset="0"/>
              </a:rPr>
              <a:t>Cập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này</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021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barn(inVertical)">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7">
                                            <p:txEl>
                                              <p:pRg st="0" end="0"/>
                                            </p:txEl>
                                          </p:spTgt>
                                        </p:tgtEl>
                                        <p:attrNameLst>
                                          <p:attrName>style.visibility</p:attrName>
                                        </p:attrNameLst>
                                      </p:cBhvr>
                                      <p:to>
                                        <p:strVal val="visible"/>
                                      </p:to>
                                    </p:set>
                                    <p:animEffect transition="in" filter="wipe(down)">
                                      <p:cBhvr>
                                        <p:cTn id="7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4031" y="328973"/>
            <a:ext cx="8747628" cy="553998"/>
          </a:xfrm>
          <a:prstGeom prst="rect">
            <a:avLst/>
          </a:prstGeom>
          <a:solidFill>
            <a:schemeClr val="accent6">
              <a:lumMod val="40000"/>
              <a:lumOff val="60000"/>
            </a:schemeClr>
          </a:solidFill>
        </p:spPr>
        <p:txBody>
          <a:bodyPr wrap="square">
            <a:spAutoFit/>
          </a:bodyPr>
          <a:lstStyle/>
          <a:p>
            <a:pPr algn="ctr"/>
            <a:r>
              <a:rPr lang="en-US" sz="3000" b="1" dirty="0">
                <a:solidFill>
                  <a:srgbClr val="002060"/>
                </a:solidFill>
              </a:rPr>
              <a:t>BÀI 7. AI CẬP VÀ LƯỠNG HÀ CỔ ĐẠI</a:t>
            </a:r>
            <a:endParaRPr lang="en-US" sz="3000" dirty="0">
              <a:solidFill>
                <a:srgbClr val="002060"/>
              </a:solidFill>
            </a:endParaRPr>
          </a:p>
        </p:txBody>
      </p:sp>
      <p:pic>
        <p:nvPicPr>
          <p:cNvPr id="7" name="Picture 6">
            <a:extLst>
              <a:ext uri="{FF2B5EF4-FFF2-40B4-BE49-F238E27FC236}">
                <a16:creationId xmlns:a16="http://schemas.microsoft.com/office/drawing/2014/main" id="{05E4CAAE-1444-ED4F-AE6D-A77AEF522EEC}"/>
              </a:ext>
            </a:extLst>
          </p:cNvPr>
          <p:cNvPicPr>
            <a:picLocks noChangeAspect="1"/>
          </p:cNvPicPr>
          <p:nvPr/>
        </p:nvPicPr>
        <p:blipFill>
          <a:blip r:embed="rId2"/>
          <a:stretch>
            <a:fillRect/>
          </a:stretch>
        </p:blipFill>
        <p:spPr>
          <a:xfrm>
            <a:off x="7621076" y="1076285"/>
            <a:ext cx="3891521" cy="2038874"/>
          </a:xfrm>
          <a:prstGeom prst="rect">
            <a:avLst/>
          </a:prstGeom>
        </p:spPr>
      </p:pic>
      <p:pic>
        <p:nvPicPr>
          <p:cNvPr id="11" name="Picture 10">
            <a:extLst>
              <a:ext uri="{FF2B5EF4-FFF2-40B4-BE49-F238E27FC236}">
                <a16:creationId xmlns:a16="http://schemas.microsoft.com/office/drawing/2014/main" id="{BCE36A37-3757-8B49-8741-68EC1AD226DA}"/>
              </a:ext>
            </a:extLst>
          </p:cNvPr>
          <p:cNvPicPr>
            <a:picLocks noChangeAspect="1"/>
          </p:cNvPicPr>
          <p:nvPr/>
        </p:nvPicPr>
        <p:blipFill>
          <a:blip r:embed="rId3"/>
          <a:stretch>
            <a:fillRect/>
          </a:stretch>
        </p:blipFill>
        <p:spPr>
          <a:xfrm>
            <a:off x="6051550" y="3390900"/>
            <a:ext cx="88900" cy="76200"/>
          </a:xfrm>
          <a:prstGeom prst="rect">
            <a:avLst/>
          </a:prstGeom>
        </p:spPr>
      </p:pic>
      <p:pic>
        <p:nvPicPr>
          <p:cNvPr id="8" name="Picture 7">
            <a:extLst>
              <a:ext uri="{FF2B5EF4-FFF2-40B4-BE49-F238E27FC236}">
                <a16:creationId xmlns:a16="http://schemas.microsoft.com/office/drawing/2014/main" id="{93E8E10A-4680-2349-90C3-4B371239548D}"/>
              </a:ext>
            </a:extLst>
          </p:cNvPr>
          <p:cNvPicPr>
            <a:picLocks noChangeAspect="1"/>
          </p:cNvPicPr>
          <p:nvPr/>
        </p:nvPicPr>
        <p:blipFill>
          <a:blip r:embed="rId4"/>
          <a:stretch>
            <a:fillRect/>
          </a:stretch>
        </p:blipFill>
        <p:spPr>
          <a:xfrm>
            <a:off x="209684" y="961300"/>
            <a:ext cx="4226921" cy="2280712"/>
          </a:xfrm>
          <a:prstGeom prst="rect">
            <a:avLst/>
          </a:prstGeom>
        </p:spPr>
      </p:pic>
      <p:sp>
        <p:nvSpPr>
          <p:cNvPr id="3" name="Rectangle 2">
            <a:extLst>
              <a:ext uri="{FF2B5EF4-FFF2-40B4-BE49-F238E27FC236}">
                <a16:creationId xmlns:a16="http://schemas.microsoft.com/office/drawing/2014/main" id="{CC959DB1-4A85-DF4B-9E4F-861C3B42997C}"/>
              </a:ext>
            </a:extLst>
          </p:cNvPr>
          <p:cNvSpPr/>
          <p:nvPr/>
        </p:nvSpPr>
        <p:spPr>
          <a:xfrm>
            <a:off x="1754032" y="3742843"/>
            <a:ext cx="2177055" cy="5424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b="1" dirty="0">
                <a:latin typeface="Times New Roman" panose="02020603050405020304" pitchFamily="18" charset="0"/>
                <a:cs typeface="Times New Roman" panose="02020603050405020304" pitchFamily="18" charset="0"/>
              </a:rPr>
              <a:t>K</a:t>
            </a:r>
          </a:p>
        </p:txBody>
      </p:sp>
      <p:sp>
        <p:nvSpPr>
          <p:cNvPr id="10" name="Rectangle 9">
            <a:extLst>
              <a:ext uri="{FF2B5EF4-FFF2-40B4-BE49-F238E27FC236}">
                <a16:creationId xmlns:a16="http://schemas.microsoft.com/office/drawing/2014/main" id="{2BA72234-E751-574A-9519-B5E99054538E}"/>
              </a:ext>
            </a:extLst>
          </p:cNvPr>
          <p:cNvSpPr/>
          <p:nvPr/>
        </p:nvSpPr>
        <p:spPr>
          <a:xfrm>
            <a:off x="3867492" y="3742843"/>
            <a:ext cx="2177055" cy="5424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dirty="0">
                <a:latin typeface="Times New Roman" panose="02020603050405020304" pitchFamily="18" charset="0"/>
                <a:cs typeface="Times New Roman" panose="02020603050405020304" pitchFamily="18" charset="0"/>
              </a:rPr>
              <a:t>W</a:t>
            </a:r>
          </a:p>
        </p:txBody>
      </p:sp>
      <p:sp>
        <p:nvSpPr>
          <p:cNvPr id="12" name="Rectangle 11">
            <a:extLst>
              <a:ext uri="{FF2B5EF4-FFF2-40B4-BE49-F238E27FC236}">
                <a16:creationId xmlns:a16="http://schemas.microsoft.com/office/drawing/2014/main" id="{29A88667-605C-164D-B04F-D1FAF276409D}"/>
              </a:ext>
            </a:extLst>
          </p:cNvPr>
          <p:cNvSpPr/>
          <p:nvPr/>
        </p:nvSpPr>
        <p:spPr>
          <a:xfrm>
            <a:off x="5980953" y="3742843"/>
            <a:ext cx="2177055" cy="5424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dirty="0">
                <a:latin typeface="Times New Roman" panose="02020603050405020304" pitchFamily="18" charset="0"/>
                <a:cs typeface="Times New Roman" panose="02020603050405020304" pitchFamily="18" charset="0"/>
              </a:rPr>
              <a:t>L</a:t>
            </a:r>
          </a:p>
        </p:txBody>
      </p:sp>
      <p:sp>
        <p:nvSpPr>
          <p:cNvPr id="13" name="Rectangle 12">
            <a:extLst>
              <a:ext uri="{FF2B5EF4-FFF2-40B4-BE49-F238E27FC236}">
                <a16:creationId xmlns:a16="http://schemas.microsoft.com/office/drawing/2014/main" id="{790A2435-A096-F547-94B6-64FDD474061D}"/>
              </a:ext>
            </a:extLst>
          </p:cNvPr>
          <p:cNvSpPr/>
          <p:nvPr/>
        </p:nvSpPr>
        <p:spPr>
          <a:xfrm>
            <a:off x="8158007" y="3742842"/>
            <a:ext cx="2177055" cy="5424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latin typeface="Times New Roman" panose="02020603050405020304" pitchFamily="18" charset="0"/>
                <a:cs typeface="Times New Roman" panose="02020603050405020304" pitchFamily="18" charset="0"/>
              </a:rPr>
              <a:t>H</a:t>
            </a:r>
          </a:p>
        </p:txBody>
      </p:sp>
      <p:sp>
        <p:nvSpPr>
          <p:cNvPr id="14" name="Rectangle 13">
            <a:extLst>
              <a:ext uri="{FF2B5EF4-FFF2-40B4-BE49-F238E27FC236}">
                <a16:creationId xmlns:a16="http://schemas.microsoft.com/office/drawing/2014/main" id="{7F13A0B1-5732-D042-AB50-9620C0B6C63A}"/>
              </a:ext>
            </a:extLst>
          </p:cNvPr>
          <p:cNvSpPr/>
          <p:nvPr/>
        </p:nvSpPr>
        <p:spPr>
          <a:xfrm>
            <a:off x="1754031" y="4285283"/>
            <a:ext cx="2113461" cy="2280712"/>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Em hãy viết 2 điều mà em biết về Ai Cập và Lưỡng Hà? ………………………………………..</a:t>
            </a:r>
          </a:p>
          <a:p>
            <a:pPr algn="ctr"/>
            <a:r>
              <a:rPr lang="en-VN" dirty="0"/>
              <a:t>……………………………….</a:t>
            </a:r>
          </a:p>
        </p:txBody>
      </p:sp>
      <p:sp>
        <p:nvSpPr>
          <p:cNvPr id="16" name="Rectangle 15">
            <a:extLst>
              <a:ext uri="{FF2B5EF4-FFF2-40B4-BE49-F238E27FC236}">
                <a16:creationId xmlns:a16="http://schemas.microsoft.com/office/drawing/2014/main" id="{DCCC4156-1CDF-C944-BB2D-44E8506819C0}"/>
              </a:ext>
            </a:extLst>
          </p:cNvPr>
          <p:cNvSpPr/>
          <p:nvPr/>
        </p:nvSpPr>
        <p:spPr>
          <a:xfrm>
            <a:off x="5976035" y="4296042"/>
            <a:ext cx="2213769" cy="2280712"/>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Em đã biết thêm điều gì về Ai Cập và Lưỡng Hà sau bài học?</a:t>
            </a:r>
          </a:p>
          <a:p>
            <a:pPr algn="ctr"/>
            <a:r>
              <a:rPr lang="en-VN" dirty="0">
                <a:latin typeface="Times New Roman" panose="02020603050405020304" pitchFamily="18" charset="0"/>
                <a:cs typeface="Times New Roman" panose="02020603050405020304" pitchFamily="18" charset="0"/>
              </a:rPr>
              <a:t>………………………………………..</a:t>
            </a:r>
          </a:p>
          <a:p>
            <a:pPr algn="ctr"/>
            <a:r>
              <a:rPr lang="en-VN" dirty="0"/>
              <a:t>……………………………….</a:t>
            </a:r>
          </a:p>
          <a:p>
            <a:pPr algn="just"/>
            <a:endParaRPr lang="en-VN" dirty="0"/>
          </a:p>
        </p:txBody>
      </p:sp>
      <p:sp>
        <p:nvSpPr>
          <p:cNvPr id="17" name="Rectangle 16">
            <a:extLst>
              <a:ext uri="{FF2B5EF4-FFF2-40B4-BE49-F238E27FC236}">
                <a16:creationId xmlns:a16="http://schemas.microsoft.com/office/drawing/2014/main" id="{FB64CEF8-74A5-2A4D-B15C-F3E2831455D7}"/>
              </a:ext>
            </a:extLst>
          </p:cNvPr>
          <p:cNvSpPr/>
          <p:nvPr/>
        </p:nvSpPr>
        <p:spPr>
          <a:xfrm>
            <a:off x="3899289" y="4285283"/>
            <a:ext cx="2076746" cy="2280712"/>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latin typeface="Times New Roman" panose="02020603050405020304" pitchFamily="18" charset="0"/>
              <a:cs typeface="Times New Roman" panose="02020603050405020304" pitchFamily="18" charset="0"/>
            </a:endParaRPr>
          </a:p>
          <a:p>
            <a:pPr algn="ctr"/>
            <a:r>
              <a:rPr lang="en-VN" dirty="0">
                <a:latin typeface="Times New Roman" panose="02020603050405020304" pitchFamily="18" charset="0"/>
                <a:cs typeface="Times New Roman" panose="02020603050405020304" pitchFamily="18" charset="0"/>
              </a:rPr>
              <a:t>Em hãy viết 2 điều mà em  muốn biết thêm về  Ai Cập và Lưỡng Hà? ………………………………………..</a:t>
            </a:r>
          </a:p>
          <a:p>
            <a:pPr algn="ctr"/>
            <a:r>
              <a:rPr lang="en-VN" dirty="0"/>
              <a:t>……………………………….</a:t>
            </a:r>
          </a:p>
        </p:txBody>
      </p:sp>
      <p:sp>
        <p:nvSpPr>
          <p:cNvPr id="18" name="Rectangle 17">
            <a:extLst>
              <a:ext uri="{FF2B5EF4-FFF2-40B4-BE49-F238E27FC236}">
                <a16:creationId xmlns:a16="http://schemas.microsoft.com/office/drawing/2014/main" id="{AC783E22-A268-D64B-A74C-986E89919BB7}"/>
              </a:ext>
            </a:extLst>
          </p:cNvPr>
          <p:cNvSpPr/>
          <p:nvPr/>
        </p:nvSpPr>
        <p:spPr>
          <a:xfrm>
            <a:off x="8189804" y="4285283"/>
            <a:ext cx="2145258" cy="2280712"/>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Bằng cách nào có thể tìm hiểu thêm về hai quốc gia cổ đại này? ………………………………………..</a:t>
            </a:r>
          </a:p>
          <a:p>
            <a:pPr algn="ctr"/>
            <a:r>
              <a:rPr lang="en-VN" dirty="0"/>
              <a:t>……………………………….</a:t>
            </a:r>
          </a:p>
        </p:txBody>
      </p:sp>
      <p:sp>
        <p:nvSpPr>
          <p:cNvPr id="2" name="TextBox 1">
            <a:extLst>
              <a:ext uri="{FF2B5EF4-FFF2-40B4-BE49-F238E27FC236}">
                <a16:creationId xmlns:a16="http://schemas.microsoft.com/office/drawing/2014/main" id="{55E0AAF6-0BC3-5345-B144-F6CD306A1549}"/>
              </a:ext>
            </a:extLst>
          </p:cNvPr>
          <p:cNvSpPr txBox="1"/>
          <p:nvPr/>
        </p:nvSpPr>
        <p:spPr>
          <a:xfrm>
            <a:off x="3195022" y="3229233"/>
            <a:ext cx="5527411" cy="523220"/>
          </a:xfrm>
          <a:prstGeom prst="rect">
            <a:avLst/>
          </a:prstGeom>
          <a:noFill/>
        </p:spPr>
        <p:txBody>
          <a:bodyPr wrap="none" rtlCol="0">
            <a:spAutoFit/>
          </a:bodyPr>
          <a:lstStyle/>
          <a:p>
            <a:r>
              <a:rPr lang="en-VN" sz="2800" dirty="0">
                <a:solidFill>
                  <a:srgbClr val="FF0000"/>
                </a:solidFill>
                <a:latin typeface="Times New Roman" panose="02020603050405020304" pitchFamily="18" charset="0"/>
                <a:cs typeface="Times New Roman" panose="02020603050405020304" pitchFamily="18" charset="0"/>
              </a:rPr>
              <a:t>Em hãy điền vào cột K,W  bảng sau</a:t>
            </a:r>
          </a:p>
        </p:txBody>
      </p:sp>
    </p:spTree>
    <p:extLst>
      <p:ext uri="{BB962C8B-B14F-4D97-AF65-F5344CB8AC3E}">
        <p14:creationId xmlns:p14="http://schemas.microsoft.com/office/powerpoint/2010/main" val="2004977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8086" y="-91417"/>
            <a:ext cx="7518883" cy="774711"/>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AU"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AU"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AU"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AU"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AU"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Trải</a:t>
            </a:r>
            <a:r>
              <a:rPr kumimoji="0" lang="en-AU"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AU"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nghiệm</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1121056" y="635068"/>
            <a:ext cx="10017171" cy="182094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Dựa</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vào</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bảng</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chữ</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cái</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Ai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Cập</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và</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bang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chữ</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cái</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của</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người</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lang="vi-VN" sz="2600" b="1" i="1" dirty="0">
                <a:solidFill>
                  <a:srgbClr val="0F36FF"/>
                </a:solidFill>
                <a:latin typeface="Times New Roman" panose="02020603050405020304" pitchFamily="18" charset="0"/>
                <a:cs typeface="Times New Roman" panose="02020603050405020304" pitchFamily="18" charset="0"/>
              </a:rPr>
              <a:t>Lưỡng Hà</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em</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hãy</a:t>
            </a:r>
            <a:r>
              <a:rPr kumimoji="0" lang="en-US" sz="2600" b="1"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Viết</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tên</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mình</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bằng</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chữ</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Ai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Cập</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và</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chữ</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cuả</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người</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Lưỡng</a:t>
            </a:r>
            <a:r>
              <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F36FF"/>
                </a:solidFill>
                <a:effectLst/>
                <a:uLnTx/>
                <a:uFillTx/>
                <a:latin typeface="Times New Roman" panose="02020603050405020304" pitchFamily="18" charset="0"/>
                <a:ea typeface="+mn-ea"/>
                <a:cs typeface="Times New Roman" panose="02020603050405020304" pitchFamily="18" charset="0"/>
              </a:rPr>
              <a:t>Hà</a:t>
            </a:r>
            <a:endParaRPr kumimoji="0" lang="en-US" sz="2600" b="0" i="1" u="none" strike="noStrike" kern="1200" cap="none" spc="0" normalizeH="0" baseline="0" noProof="0" dirty="0">
              <a:ln>
                <a:noFill/>
              </a:ln>
              <a:solidFill>
                <a:srgbClr val="0F36FF"/>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51560" y="2668827"/>
            <a:ext cx="5285968" cy="3703267"/>
          </a:xfrm>
          <a:prstGeom prst="rect">
            <a:avLst/>
          </a:prstGeom>
        </p:spPr>
        <p:style>
          <a:lnRef idx="2">
            <a:schemeClr val="accent1"/>
          </a:lnRef>
          <a:fillRef idx="1">
            <a:schemeClr val="lt1"/>
          </a:fillRef>
          <a:effectRef idx="0">
            <a:schemeClr val="accent1"/>
          </a:effectRef>
          <a:fontRef idx="minor">
            <a:schemeClr val="dk1"/>
          </a:fontRef>
        </p:style>
      </p:pic>
      <p:sp>
        <p:nvSpPr>
          <p:cNvPr id="3" name="Cloud Callout 2"/>
          <p:cNvSpPr/>
          <p:nvPr/>
        </p:nvSpPr>
        <p:spPr>
          <a:xfrm>
            <a:off x="10362373" y="98064"/>
            <a:ext cx="1704109" cy="104260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phút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4B4850C-3D7A-0147-A218-7EBEFD45C49A}"/>
              </a:ext>
            </a:extLst>
          </p:cNvPr>
          <p:cNvSpPr>
            <a:spLocks noGrp="1"/>
          </p:cNvSpPr>
          <p:nvPr>
            <p:ph type="title"/>
          </p:nvPr>
        </p:nvSpPr>
        <p:spPr>
          <a:xfrm>
            <a:off x="6337528" y="2015708"/>
            <a:ext cx="5061992" cy="653119"/>
          </a:xfrm>
          <a:solidFill>
            <a:srgbClr val="FFC000"/>
          </a:solidFill>
        </p:spPr>
        <p:txBody>
          <a:bodyPr>
            <a:noAutofit/>
          </a:bodyPr>
          <a:lstStyle/>
          <a:p>
            <a:pPr algn="ctr"/>
            <a:r>
              <a:rPr lang="en-GB" sz="3200" b="1" dirty="0" err="1">
                <a:solidFill>
                  <a:srgbClr val="002060"/>
                </a:solidFill>
                <a:latin typeface="+mj-lt"/>
              </a:rPr>
              <a:t>Bảng</a:t>
            </a:r>
            <a:r>
              <a:rPr lang="en-GB" sz="3200" b="1" dirty="0">
                <a:solidFill>
                  <a:srgbClr val="002060"/>
                </a:solidFill>
                <a:latin typeface="+mj-lt"/>
              </a:rPr>
              <a:t> </a:t>
            </a:r>
            <a:r>
              <a:rPr lang="en-GB" sz="3200" b="1" dirty="0" err="1">
                <a:solidFill>
                  <a:srgbClr val="002060"/>
                </a:solidFill>
                <a:latin typeface="+mj-lt"/>
              </a:rPr>
              <a:t>chữ</a:t>
            </a:r>
            <a:r>
              <a:rPr lang="en-GB" sz="3200" b="1" dirty="0">
                <a:solidFill>
                  <a:srgbClr val="002060"/>
                </a:solidFill>
                <a:latin typeface="+mj-lt"/>
              </a:rPr>
              <a:t> </a:t>
            </a:r>
            <a:r>
              <a:rPr lang="en-GB" sz="3200" b="1" dirty="0" err="1">
                <a:solidFill>
                  <a:srgbClr val="002060"/>
                </a:solidFill>
                <a:latin typeface="+mj-lt"/>
              </a:rPr>
              <a:t>cái</a:t>
            </a:r>
            <a:r>
              <a:rPr lang="en-GB" sz="3200" b="1" dirty="0">
                <a:solidFill>
                  <a:srgbClr val="002060"/>
                </a:solidFill>
                <a:latin typeface="+mj-lt"/>
              </a:rPr>
              <a:t> </a:t>
            </a:r>
            <a:r>
              <a:rPr lang="en-GB" sz="3200" b="1" dirty="0" err="1">
                <a:solidFill>
                  <a:srgbClr val="002060"/>
                </a:solidFill>
                <a:latin typeface="+mj-lt"/>
              </a:rPr>
              <a:t>của</a:t>
            </a:r>
            <a:r>
              <a:rPr lang="en-GB" sz="3200" b="1" dirty="0">
                <a:solidFill>
                  <a:srgbClr val="002060"/>
                </a:solidFill>
                <a:latin typeface="+mj-lt"/>
              </a:rPr>
              <a:t> </a:t>
            </a:r>
            <a:r>
              <a:rPr lang="en-GB" sz="3200" b="1" dirty="0" err="1">
                <a:solidFill>
                  <a:srgbClr val="002060"/>
                </a:solidFill>
                <a:latin typeface="+mj-lt"/>
              </a:rPr>
              <a:t>người</a:t>
            </a:r>
            <a:r>
              <a:rPr lang="en-GB" sz="3200" b="1" dirty="0">
                <a:solidFill>
                  <a:srgbClr val="002060"/>
                </a:solidFill>
                <a:latin typeface="+mj-lt"/>
              </a:rPr>
              <a:t> </a:t>
            </a:r>
            <a:r>
              <a:rPr lang="vi-VN" sz="3200" dirty="0">
                <a:solidFill>
                  <a:srgbClr val="002060"/>
                </a:solidFill>
                <a:latin typeface="+mj-lt"/>
              </a:rPr>
              <a:t>Lưỡng Hà</a:t>
            </a:r>
            <a:endParaRPr lang="en-GB" sz="3200" dirty="0">
              <a:solidFill>
                <a:srgbClr val="002060"/>
              </a:solidFill>
              <a:latin typeface="+mj-lt"/>
            </a:endParaRPr>
          </a:p>
        </p:txBody>
      </p:sp>
      <p:pic>
        <p:nvPicPr>
          <p:cNvPr id="8" name="Picture 4" descr="Image result for cuneiform">
            <a:extLst>
              <a:ext uri="{FF2B5EF4-FFF2-40B4-BE49-F238E27FC236}">
                <a16:creationId xmlns:a16="http://schemas.microsoft.com/office/drawing/2014/main" id="{11A6324F-37CE-B545-8F08-065EA0CCCD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92" r="7322"/>
          <a:stretch/>
        </p:blipFill>
        <p:spPr bwMode="auto">
          <a:xfrm>
            <a:off x="6389914" y="2681919"/>
            <a:ext cx="5009606" cy="3703267"/>
          </a:xfrm>
          <a:prstGeom prst="rect">
            <a:avLst/>
          </a:prstGeom>
        </p:spPr>
        <p:style>
          <a:lnRef idx="2">
            <a:schemeClr val="accent2"/>
          </a:lnRef>
          <a:fillRef idx="1">
            <a:schemeClr val="lt1"/>
          </a:fillRef>
          <a:effectRef idx="0">
            <a:schemeClr val="accent2"/>
          </a:effectRef>
          <a:fontRef idx="minor">
            <a:schemeClr val="dk1"/>
          </a:fontRef>
        </p:style>
      </p:pic>
      <p:sp>
        <p:nvSpPr>
          <p:cNvPr id="9" name="Title 1">
            <a:extLst>
              <a:ext uri="{FF2B5EF4-FFF2-40B4-BE49-F238E27FC236}">
                <a16:creationId xmlns:a16="http://schemas.microsoft.com/office/drawing/2014/main" id="{3593A204-938C-8349-81CD-347F134CACF4}"/>
              </a:ext>
            </a:extLst>
          </p:cNvPr>
          <p:cNvSpPr txBox="1">
            <a:spLocks/>
          </p:cNvSpPr>
          <p:nvPr/>
        </p:nvSpPr>
        <p:spPr>
          <a:xfrm>
            <a:off x="905302" y="2028799"/>
            <a:ext cx="5432225" cy="653120"/>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alibri Light" panose="020F0302020204030204"/>
                <a:ea typeface="+mj-ea"/>
                <a:cs typeface="+mj-cs"/>
              </a:rPr>
              <a:t>Bảng</a:t>
            </a:r>
            <a:r>
              <a:rPr kumimoji="0" lang="en-GB" sz="3200" b="1" i="0" u="none" strike="noStrike" kern="1200" cap="none" spc="0" normalizeH="0" baseline="0" noProof="0" dirty="0">
                <a:ln>
                  <a:noFill/>
                </a:ln>
                <a:solidFill>
                  <a:srgbClr val="002060"/>
                </a:solidFill>
                <a:effectLst/>
                <a:uLnTx/>
                <a:uFillTx/>
                <a:latin typeface="Calibri Light" panose="020F0302020204030204"/>
                <a:ea typeface="+mj-ea"/>
                <a:cs typeface="+mj-cs"/>
              </a:rPr>
              <a:t> </a:t>
            </a:r>
            <a:r>
              <a:rPr kumimoji="0" lang="en-GB" sz="3200" b="1" i="0" u="none" strike="noStrike" kern="1200" cap="none" spc="0" normalizeH="0" baseline="0" noProof="0" dirty="0" err="1">
                <a:ln>
                  <a:noFill/>
                </a:ln>
                <a:solidFill>
                  <a:srgbClr val="002060"/>
                </a:solidFill>
                <a:effectLst/>
                <a:uLnTx/>
                <a:uFillTx/>
                <a:latin typeface="Calibri Light" panose="020F0302020204030204"/>
                <a:ea typeface="+mj-ea"/>
                <a:cs typeface="+mj-cs"/>
              </a:rPr>
              <a:t>chữ</a:t>
            </a:r>
            <a:r>
              <a:rPr kumimoji="0" lang="en-GB" sz="3200" b="1" i="0" u="none" strike="noStrike" kern="1200" cap="none" spc="0" normalizeH="0" baseline="0" noProof="0" dirty="0">
                <a:ln>
                  <a:noFill/>
                </a:ln>
                <a:solidFill>
                  <a:srgbClr val="002060"/>
                </a:solidFill>
                <a:effectLst/>
                <a:uLnTx/>
                <a:uFillTx/>
                <a:latin typeface="Calibri Light" panose="020F0302020204030204"/>
                <a:ea typeface="+mj-ea"/>
                <a:cs typeface="+mj-cs"/>
              </a:rPr>
              <a:t> </a:t>
            </a:r>
            <a:r>
              <a:rPr kumimoji="0" lang="en-GB" sz="3200" b="1" i="0" u="none" strike="noStrike" kern="1200" cap="none" spc="0" normalizeH="0" baseline="0" noProof="0" dirty="0" err="1">
                <a:ln>
                  <a:noFill/>
                </a:ln>
                <a:solidFill>
                  <a:srgbClr val="002060"/>
                </a:solidFill>
                <a:effectLst/>
                <a:uLnTx/>
                <a:uFillTx/>
                <a:latin typeface="Calibri Light" panose="020F0302020204030204"/>
                <a:ea typeface="+mj-ea"/>
                <a:cs typeface="+mj-cs"/>
              </a:rPr>
              <a:t>cái</a:t>
            </a:r>
            <a:r>
              <a:rPr kumimoji="0" lang="en-GB" sz="3200" b="1" i="0" u="none" strike="noStrike" kern="1200" cap="none" spc="0" normalizeH="0" baseline="0" noProof="0" dirty="0">
                <a:ln>
                  <a:noFill/>
                </a:ln>
                <a:solidFill>
                  <a:srgbClr val="002060"/>
                </a:solidFill>
                <a:effectLst/>
                <a:uLnTx/>
                <a:uFillTx/>
                <a:latin typeface="Calibri Light" panose="020F0302020204030204"/>
                <a:ea typeface="+mj-ea"/>
                <a:cs typeface="+mj-cs"/>
              </a:rPr>
              <a:t> </a:t>
            </a:r>
            <a:r>
              <a:rPr kumimoji="0" lang="en-GB" sz="3200" b="1" i="0" u="none" strike="noStrike" kern="1200" cap="none" spc="0" normalizeH="0" baseline="0" noProof="0" dirty="0" err="1">
                <a:ln>
                  <a:noFill/>
                </a:ln>
                <a:solidFill>
                  <a:srgbClr val="002060"/>
                </a:solidFill>
                <a:effectLst/>
                <a:uLnTx/>
                <a:uFillTx/>
                <a:latin typeface="Calibri Light" panose="020F0302020204030204"/>
                <a:ea typeface="+mj-ea"/>
                <a:cs typeface="+mj-cs"/>
              </a:rPr>
              <a:t>của</a:t>
            </a:r>
            <a:r>
              <a:rPr kumimoji="0" lang="en-GB" sz="3200" b="1" i="0" u="none" strike="noStrike" kern="1200" cap="none" spc="0" normalizeH="0" baseline="0" noProof="0" dirty="0">
                <a:ln>
                  <a:noFill/>
                </a:ln>
                <a:solidFill>
                  <a:srgbClr val="002060"/>
                </a:solidFill>
                <a:effectLst/>
                <a:uLnTx/>
                <a:uFillTx/>
                <a:latin typeface="Calibri Light" panose="020F0302020204030204"/>
                <a:ea typeface="+mj-ea"/>
                <a:cs typeface="+mj-cs"/>
              </a:rPr>
              <a:t> Ai </a:t>
            </a:r>
            <a:r>
              <a:rPr kumimoji="0" lang="en-GB" sz="3200" b="1" i="0" u="none" strike="noStrike" kern="1200" cap="none" spc="0" normalizeH="0" baseline="0" noProof="0" dirty="0" err="1">
                <a:ln>
                  <a:noFill/>
                </a:ln>
                <a:solidFill>
                  <a:srgbClr val="002060"/>
                </a:solidFill>
                <a:effectLst/>
                <a:uLnTx/>
                <a:uFillTx/>
                <a:latin typeface="Calibri Light" panose="020F0302020204030204"/>
                <a:ea typeface="+mj-ea"/>
                <a:cs typeface="+mj-cs"/>
              </a:rPr>
              <a:t>Cập</a:t>
            </a:r>
            <a:r>
              <a:rPr kumimoji="0" lang="en-GB" sz="3200" b="1" i="0" u="none" strike="noStrike" kern="1200" cap="none" spc="0" normalizeH="0" baseline="0" noProof="0" dirty="0">
                <a:ln>
                  <a:noFill/>
                </a:ln>
                <a:solidFill>
                  <a:srgbClr val="002060"/>
                </a:solidFill>
                <a:effectLst/>
                <a:uLnTx/>
                <a:uFillTx/>
                <a:latin typeface="Calibri Light" panose="020F0302020204030204"/>
                <a:ea typeface="+mj-ea"/>
                <a:cs typeface="+mj-cs"/>
              </a:rPr>
              <a:t> </a:t>
            </a:r>
          </a:p>
        </p:txBody>
      </p:sp>
    </p:spTree>
    <p:extLst>
      <p:ext uri="{BB962C8B-B14F-4D97-AF65-F5344CB8AC3E}">
        <p14:creationId xmlns:p14="http://schemas.microsoft.com/office/powerpoint/2010/main" val="3726186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5271" y="34463"/>
            <a:ext cx="3635596" cy="3268652"/>
          </a:xfrm>
          <a:prstGeom prst="rect">
            <a:avLst/>
          </a:prstGeom>
          <a:noFill/>
        </p:spPr>
        <p:txBody>
          <a:bodyPr wrap="square" rtlCol="0">
            <a:spAutoFit/>
          </a:bodyPr>
          <a:lstStyle/>
          <a:p>
            <a:pPr>
              <a:lnSpc>
                <a:spcPct val="150000"/>
              </a:lnSpc>
            </a:pPr>
            <a:r>
              <a:rPr lang="en-US" sz="2000" b="1" i="1" dirty="0" err="1">
                <a:latin typeface="Times New Roman" panose="02020603050405020304" pitchFamily="18" charset="0"/>
                <a:cs typeface="Times New Roman" panose="02020603050405020304" pitchFamily="18" charset="0"/>
              </a:rPr>
              <a:t>Dựa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bảng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chữ</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cái</a:t>
            </a:r>
            <a:r>
              <a:rPr lang="en-US" sz="2000" b="1" i="1" dirty="0">
                <a:latin typeface="Times New Roman" panose="02020603050405020304" pitchFamily="18" charset="0"/>
                <a:cs typeface="Times New Roman" panose="02020603050405020304" pitchFamily="18" charset="0"/>
              </a:rPr>
              <a:t> Ai </a:t>
            </a:r>
            <a:r>
              <a:rPr lang="en-US" sz="2000" b="1" i="1" dirty="0" err="1">
                <a:latin typeface="Times New Roman" panose="02020603050405020304" pitchFamily="18" charset="0"/>
                <a:cs typeface="Times New Roman" panose="02020603050405020304" pitchFamily="18" charset="0"/>
              </a:rPr>
              <a:t>Cập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Lưỡng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bên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cạnh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hãy</a:t>
            </a:r>
            <a:r>
              <a:rPr lang="en-US" sz="2000" b="1" i="1" dirty="0">
                <a:latin typeface="Times New Roman" panose="02020603050405020304" pitchFamily="18" charset="0"/>
                <a:cs typeface="Times New Roman" panose="02020603050405020304" pitchFamily="18" charset="0"/>
              </a:rPr>
              <a:t>:</a:t>
            </a:r>
          </a:p>
          <a:p>
            <a:pPr marL="285750" indent="-285750">
              <a:lnSpc>
                <a:spcPct val="150000"/>
              </a:lnSpc>
              <a:buFontTx/>
              <a:buChar char="-"/>
            </a:pPr>
            <a:r>
              <a:rPr lang="en-US" sz="2000" i="1" dirty="0" err="1">
                <a:latin typeface="Times New Roman" panose="02020603050405020304" pitchFamily="18" charset="0"/>
                <a:cs typeface="Times New Roman" panose="02020603050405020304" pitchFamily="18" charset="0"/>
              </a:rPr>
              <a:t>Viết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bằng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chữ</a:t>
            </a:r>
            <a:r>
              <a:rPr lang="en-US" sz="2000" i="1" dirty="0">
                <a:latin typeface="Times New Roman" panose="02020603050405020304" pitchFamily="18" charset="0"/>
                <a:cs typeface="Times New Roman" panose="02020603050405020304" pitchFamily="18" charset="0"/>
              </a:rPr>
              <a:t> Ai </a:t>
            </a:r>
            <a:r>
              <a:rPr lang="en-US" sz="2000" i="1" dirty="0" err="1">
                <a:latin typeface="Times New Roman" panose="02020603050405020304" pitchFamily="18" charset="0"/>
                <a:cs typeface="Times New Roman" panose="02020603050405020304" pitchFamily="18" charset="0"/>
              </a:rPr>
              <a:t>Cập</a:t>
            </a:r>
            <a:endParaRPr lang="en-US" sz="2000" i="1" dirty="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000" i="1" dirty="0" err="1">
                <a:latin typeface="Times New Roman" panose="02020603050405020304" pitchFamily="18" charset="0"/>
                <a:cs typeface="Times New Roman" panose="02020603050405020304" pitchFamily="18" charset="0"/>
              </a:rPr>
              <a:t>Thử</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viết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bức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ngắn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bằng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chữ</a:t>
            </a:r>
            <a:r>
              <a:rPr lang="en-US" sz="2000" i="1" dirty="0">
                <a:latin typeface="Times New Roman" panose="02020603050405020304" pitchFamily="18" charset="0"/>
                <a:cs typeface="Times New Roman" panose="02020603050405020304" pitchFamily="18" charset="0"/>
              </a:rPr>
              <a:t> Ai </a:t>
            </a:r>
            <a:r>
              <a:rPr lang="en-US" sz="2000" i="1" dirty="0" err="1">
                <a:latin typeface="Times New Roman" panose="02020603050405020304" pitchFamily="18" charset="0"/>
                <a:cs typeface="Times New Roman" panose="02020603050405020304" pitchFamily="18" charset="0"/>
              </a:rPr>
              <a:t>Cập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đoán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nội</a:t>
            </a:r>
            <a:r>
              <a:rPr lang="en-US" sz="2000" i="1" dirty="0">
                <a:latin typeface="Times New Roman" panose="02020603050405020304" pitchFamily="18" charset="0"/>
                <a:cs typeface="Times New Roman" panose="02020603050405020304" pitchFamily="18" charset="0"/>
              </a:rPr>
              <a:t> dung </a:t>
            </a:r>
            <a:r>
              <a:rPr lang="en-US" sz="2000" i="1" dirty="0" err="1">
                <a:latin typeface="Times New Roman" panose="02020603050405020304" pitchFamily="18" charset="0"/>
                <a:cs typeface="Times New Roman" panose="02020603050405020304" pitchFamily="18" charset="0"/>
              </a:rPr>
              <a:t>bức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gì</a:t>
            </a:r>
            <a:r>
              <a:rPr lang="en-US" sz="2000" i="1"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7070340" y="34463"/>
            <a:ext cx="4997271" cy="3281037"/>
          </a:xfrm>
          <a:prstGeom prst="rect">
            <a:avLst/>
          </a:prstGeom>
        </p:spPr>
      </p:pic>
      <p:sp>
        <p:nvSpPr>
          <p:cNvPr id="3" name="Cloud Callout 2"/>
          <p:cNvSpPr/>
          <p:nvPr/>
        </p:nvSpPr>
        <p:spPr>
          <a:xfrm>
            <a:off x="3890867" y="230910"/>
            <a:ext cx="1704109" cy="104260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 </a:t>
            </a:r>
            <a:r>
              <a:rPr lang="en-US" sz="2400" b="1" dirty="0" err="1"/>
              <a:t>phút</a:t>
            </a:r>
            <a:endParaRPr lang="en-US" sz="2400" b="1" dirty="0"/>
          </a:p>
        </p:txBody>
      </p:sp>
      <p:pic>
        <p:nvPicPr>
          <p:cNvPr id="7" name="Picture 4" descr="Image result for cuneifor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92" r="7322"/>
          <a:stretch/>
        </p:blipFill>
        <p:spPr bwMode="auto">
          <a:xfrm>
            <a:off x="2073069" y="3181817"/>
            <a:ext cx="4997271" cy="34055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39712" y="6356579"/>
            <a:ext cx="4083169" cy="461665"/>
          </a:xfrm>
          <a:prstGeom prst="rect">
            <a:avLst/>
          </a:prstGeom>
        </p:spPr>
        <p:txBody>
          <a:bodyPr wrap="none">
            <a:spAutoFit/>
          </a:bodyPr>
          <a:lstStyle/>
          <a:p>
            <a:r>
              <a:rPr lang="en-GB" sz="2400" b="1" dirty="0" err="1">
                <a:solidFill>
                  <a:srgbClr val="002060"/>
                </a:solidFill>
                <a:latin typeface="Times New Roman" panose="02020603050405020304" pitchFamily="18" charset="0"/>
                <a:cs typeface="Times New Roman" panose="02020603050405020304" pitchFamily="18" charset="0"/>
              </a:rPr>
              <a:t>Bảng</a:t>
            </a:r>
            <a:r>
              <a:rPr lang="en-GB" sz="2400" b="1" dirty="0">
                <a:solidFill>
                  <a:srgbClr val="002060"/>
                </a:solidFill>
                <a:latin typeface="Times New Roman" panose="02020603050405020304" pitchFamily="18" charset="0"/>
                <a:cs typeface="Times New Roman" panose="02020603050405020304" pitchFamily="18" charset="0"/>
              </a:rPr>
              <a:t> </a:t>
            </a:r>
            <a:r>
              <a:rPr lang="en-GB" sz="2400" b="1" dirty="0" err="1">
                <a:solidFill>
                  <a:srgbClr val="002060"/>
                </a:solidFill>
                <a:latin typeface="Times New Roman" panose="02020603050405020304" pitchFamily="18" charset="0"/>
                <a:cs typeface="Times New Roman" panose="02020603050405020304" pitchFamily="18" charset="0"/>
              </a:rPr>
              <a:t>chữ</a:t>
            </a:r>
            <a:r>
              <a:rPr lang="en-GB" sz="2400" b="1" dirty="0">
                <a:solidFill>
                  <a:srgbClr val="002060"/>
                </a:solidFill>
                <a:latin typeface="Times New Roman" panose="02020603050405020304" pitchFamily="18" charset="0"/>
                <a:cs typeface="Times New Roman" panose="02020603050405020304" pitchFamily="18" charset="0"/>
              </a:rPr>
              <a:t> </a:t>
            </a:r>
            <a:r>
              <a:rPr lang="en-GB" sz="2400" b="1" dirty="0" err="1">
                <a:solidFill>
                  <a:srgbClr val="002060"/>
                </a:solidFill>
                <a:latin typeface="Times New Roman" panose="02020603050405020304" pitchFamily="18" charset="0"/>
                <a:cs typeface="Times New Roman" panose="02020603050405020304" pitchFamily="18" charset="0"/>
              </a:rPr>
              <a:t>cái</a:t>
            </a:r>
            <a:r>
              <a:rPr lang="en-GB" sz="2400" b="1" dirty="0">
                <a:solidFill>
                  <a:srgbClr val="002060"/>
                </a:solidFill>
                <a:latin typeface="Times New Roman" panose="02020603050405020304" pitchFamily="18" charset="0"/>
                <a:cs typeface="Times New Roman" panose="02020603050405020304" pitchFamily="18" charset="0"/>
              </a:rPr>
              <a:t> </a:t>
            </a:r>
            <a:r>
              <a:rPr lang="en-GB" sz="2400" b="1" dirty="0" err="1">
                <a:solidFill>
                  <a:srgbClr val="002060"/>
                </a:solidFill>
                <a:latin typeface="Times New Roman" panose="02020603050405020304" pitchFamily="18" charset="0"/>
                <a:cs typeface="Times New Roman" panose="02020603050405020304" pitchFamily="18" charset="0"/>
              </a:rPr>
              <a:t>của</a:t>
            </a:r>
            <a:r>
              <a:rPr lang="en-GB" sz="2400" b="1" dirty="0">
                <a:solidFill>
                  <a:srgbClr val="002060"/>
                </a:solidFill>
                <a:latin typeface="Times New Roman" panose="02020603050405020304" pitchFamily="18" charset="0"/>
                <a:cs typeface="Times New Roman" panose="02020603050405020304" pitchFamily="18" charset="0"/>
              </a:rPr>
              <a:t> </a:t>
            </a:r>
            <a:r>
              <a:rPr lang="en-GB" sz="2400" b="1" dirty="0" err="1">
                <a:solidFill>
                  <a:srgbClr val="002060"/>
                </a:solidFill>
                <a:latin typeface="Times New Roman" panose="02020603050405020304" pitchFamily="18" charset="0"/>
                <a:cs typeface="Times New Roman" panose="02020603050405020304" pitchFamily="18" charset="0"/>
              </a:rPr>
              <a:t>người</a:t>
            </a:r>
            <a:r>
              <a:rPr lang="en-GB" sz="2400" b="1" dirty="0">
                <a:solidFill>
                  <a:srgbClr val="002060"/>
                </a:solidFill>
                <a:latin typeface="Times New Roman" panose="02020603050405020304" pitchFamily="18" charset="0"/>
                <a:cs typeface="Times New Roman" panose="02020603050405020304" pitchFamily="18" charset="0"/>
              </a:rPr>
              <a:t> </a:t>
            </a:r>
            <a:r>
              <a:rPr lang="en-GB" sz="2400" b="1" dirty="0" err="1">
                <a:solidFill>
                  <a:srgbClr val="002060"/>
                </a:solidFill>
                <a:latin typeface="Times New Roman" panose="02020603050405020304" pitchFamily="18" charset="0"/>
                <a:cs typeface="Times New Roman" panose="02020603050405020304" pitchFamily="18" charset="0"/>
              </a:rPr>
              <a:t>Sume</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7456006" y="3181817"/>
            <a:ext cx="4263347" cy="461665"/>
          </a:xfrm>
          <a:prstGeom prst="rect">
            <a:avLst/>
          </a:prstGeom>
        </p:spPr>
        <p:txBody>
          <a:bodyPr wrap="none">
            <a:spAutoFit/>
          </a:bodyPr>
          <a:lstStyle/>
          <a:p>
            <a:r>
              <a:rPr lang="en-GB" sz="2400" b="1" dirty="0" err="1">
                <a:solidFill>
                  <a:srgbClr val="002060"/>
                </a:solidFill>
                <a:latin typeface="Times New Roman" panose="02020603050405020304" pitchFamily="18" charset="0"/>
                <a:cs typeface="Times New Roman" panose="02020603050405020304" pitchFamily="18" charset="0"/>
              </a:rPr>
              <a:t>Bảng</a:t>
            </a:r>
            <a:r>
              <a:rPr lang="en-GB" sz="2400" b="1" dirty="0">
                <a:solidFill>
                  <a:srgbClr val="002060"/>
                </a:solidFill>
                <a:latin typeface="Times New Roman" panose="02020603050405020304" pitchFamily="18" charset="0"/>
                <a:cs typeface="Times New Roman" panose="02020603050405020304" pitchFamily="18" charset="0"/>
              </a:rPr>
              <a:t> </a:t>
            </a:r>
            <a:r>
              <a:rPr lang="en-GB" sz="2400" b="1" dirty="0" err="1">
                <a:solidFill>
                  <a:srgbClr val="002060"/>
                </a:solidFill>
                <a:latin typeface="Times New Roman" panose="02020603050405020304" pitchFamily="18" charset="0"/>
                <a:cs typeface="Times New Roman" panose="02020603050405020304" pitchFamily="18" charset="0"/>
              </a:rPr>
              <a:t>chữ</a:t>
            </a:r>
            <a:r>
              <a:rPr lang="en-GB" sz="2400" b="1" dirty="0">
                <a:solidFill>
                  <a:srgbClr val="002060"/>
                </a:solidFill>
                <a:latin typeface="Times New Roman" panose="02020603050405020304" pitchFamily="18" charset="0"/>
                <a:cs typeface="Times New Roman" panose="02020603050405020304" pitchFamily="18" charset="0"/>
              </a:rPr>
              <a:t> </a:t>
            </a:r>
            <a:r>
              <a:rPr lang="en-GB" sz="2400" b="1" dirty="0" err="1">
                <a:solidFill>
                  <a:srgbClr val="002060"/>
                </a:solidFill>
                <a:latin typeface="Times New Roman" panose="02020603050405020304" pitchFamily="18" charset="0"/>
                <a:cs typeface="Times New Roman" panose="02020603050405020304" pitchFamily="18" charset="0"/>
              </a:rPr>
              <a:t>cái</a:t>
            </a:r>
            <a:r>
              <a:rPr lang="en-GB" sz="2400" b="1" dirty="0">
                <a:solidFill>
                  <a:srgbClr val="002060"/>
                </a:solidFill>
                <a:latin typeface="Times New Roman" panose="02020603050405020304" pitchFamily="18" charset="0"/>
                <a:cs typeface="Times New Roman" panose="02020603050405020304" pitchFamily="18" charset="0"/>
              </a:rPr>
              <a:t> </a:t>
            </a:r>
            <a:r>
              <a:rPr lang="en-GB" sz="2400" b="1" dirty="0" err="1">
                <a:solidFill>
                  <a:srgbClr val="002060"/>
                </a:solidFill>
                <a:latin typeface="Times New Roman" panose="02020603050405020304" pitchFamily="18" charset="0"/>
                <a:cs typeface="Times New Roman" panose="02020603050405020304" pitchFamily="18" charset="0"/>
              </a:rPr>
              <a:t>của</a:t>
            </a:r>
            <a:r>
              <a:rPr lang="en-GB" sz="2400" b="1" dirty="0">
                <a:solidFill>
                  <a:srgbClr val="002060"/>
                </a:solidFill>
                <a:latin typeface="Times New Roman" panose="02020603050405020304" pitchFamily="18" charset="0"/>
                <a:cs typeface="Times New Roman" panose="02020603050405020304" pitchFamily="18" charset="0"/>
              </a:rPr>
              <a:t> </a:t>
            </a:r>
            <a:r>
              <a:rPr lang="en-GB" sz="2400" b="1" dirty="0" err="1">
                <a:solidFill>
                  <a:srgbClr val="002060"/>
                </a:solidFill>
                <a:latin typeface="Times New Roman" panose="02020603050405020304" pitchFamily="18" charset="0"/>
                <a:cs typeface="Times New Roman" panose="02020603050405020304" pitchFamily="18" charset="0"/>
              </a:rPr>
              <a:t>người</a:t>
            </a:r>
            <a:r>
              <a:rPr lang="en-GB" sz="2400" b="1" dirty="0">
                <a:solidFill>
                  <a:srgbClr val="002060"/>
                </a:solidFill>
                <a:latin typeface="Times New Roman" panose="02020603050405020304" pitchFamily="18" charset="0"/>
                <a:cs typeface="Times New Roman" panose="02020603050405020304" pitchFamily="18" charset="0"/>
              </a:rPr>
              <a:t> Ai </a:t>
            </a:r>
            <a:r>
              <a:rPr lang="en-GB" sz="2400" b="1" dirty="0" err="1">
                <a:solidFill>
                  <a:srgbClr val="002060"/>
                </a:solidFill>
                <a:latin typeface="Times New Roman" panose="02020603050405020304" pitchFamily="18" charset="0"/>
                <a:cs typeface="Times New Roman" panose="02020603050405020304" pitchFamily="18" charset="0"/>
              </a:rPr>
              <a:t>Cập</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8161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18253"/>
            <a:ext cx="10515600" cy="4758710"/>
          </a:xfrm>
        </p:spPr>
        <p:txBody>
          <a:bodyPr/>
          <a:lstStyle/>
          <a:p>
            <a:r>
              <a:rPr lang="en-US" dirty="0" err="1"/>
              <a:t>Dựa</a:t>
            </a:r>
            <a:r>
              <a:rPr lang="en-US" dirty="0"/>
              <a:t> </a:t>
            </a:r>
            <a:r>
              <a:rPr lang="en-US" dirty="0" err="1"/>
              <a:t>vào</a:t>
            </a:r>
            <a:r>
              <a:rPr lang="en-US" dirty="0"/>
              <a:t> </a:t>
            </a:r>
            <a:r>
              <a:rPr lang="en-US" dirty="0" err="1"/>
              <a:t>bảng</a:t>
            </a:r>
            <a:r>
              <a:rPr lang="en-US" dirty="0"/>
              <a:t> </a:t>
            </a:r>
            <a:r>
              <a:rPr lang="en-US" dirty="0" err="1"/>
              <a:t>chữ</a:t>
            </a:r>
            <a:r>
              <a:rPr lang="en-US" dirty="0"/>
              <a:t> </a:t>
            </a:r>
            <a:r>
              <a:rPr lang="en-US" dirty="0" err="1"/>
              <a:t>số</a:t>
            </a:r>
            <a:r>
              <a:rPr lang="en-US" dirty="0"/>
              <a:t> </a:t>
            </a:r>
            <a:r>
              <a:rPr lang="en-US" dirty="0" err="1"/>
              <a:t>của</a:t>
            </a:r>
            <a:r>
              <a:rPr lang="en-US" dirty="0"/>
              <a:t> </a:t>
            </a:r>
            <a:r>
              <a:rPr lang="en-US" dirty="0" err="1"/>
              <a:t>người</a:t>
            </a:r>
            <a:r>
              <a:rPr lang="en-US" dirty="0"/>
              <a:t> Ai </a:t>
            </a:r>
            <a:r>
              <a:rPr lang="en-US" dirty="0" err="1"/>
              <a:t>Cập</a:t>
            </a:r>
            <a:r>
              <a:rPr lang="en-US" dirty="0"/>
              <a:t> </a:t>
            </a:r>
            <a:r>
              <a:rPr lang="en-US" dirty="0" err="1"/>
              <a:t>cổ</a:t>
            </a:r>
            <a:r>
              <a:rPr lang="en-US" dirty="0"/>
              <a:t> </a:t>
            </a:r>
            <a:r>
              <a:rPr lang="en-US" dirty="0" err="1"/>
              <a:t>đại</a:t>
            </a:r>
            <a:r>
              <a:rPr lang="en-US" dirty="0"/>
              <a:t> </a:t>
            </a:r>
            <a:r>
              <a:rPr lang="en-US" dirty="0" err="1"/>
              <a:t>dưới</a:t>
            </a:r>
            <a:r>
              <a:rPr lang="en-US" dirty="0"/>
              <a:t> </a:t>
            </a:r>
            <a:r>
              <a:rPr lang="en-US" dirty="0" err="1"/>
              <a:t>đây</a:t>
            </a:r>
            <a:r>
              <a:rPr lang="en-US" dirty="0"/>
              <a:t>, </a:t>
            </a:r>
            <a:r>
              <a:rPr lang="en-US" dirty="0" err="1"/>
              <a:t>em</a:t>
            </a:r>
            <a:r>
              <a:rPr lang="en-US" dirty="0"/>
              <a:t> </a:t>
            </a:r>
            <a:r>
              <a:rPr lang="en-US" dirty="0" err="1"/>
              <a:t>hãy</a:t>
            </a:r>
            <a:r>
              <a:rPr lang="en-US" dirty="0"/>
              <a:t> </a:t>
            </a:r>
            <a:r>
              <a:rPr lang="en-US" dirty="0" err="1"/>
              <a:t>làm</a:t>
            </a:r>
            <a:r>
              <a:rPr lang="en-US" dirty="0"/>
              <a:t> </a:t>
            </a:r>
            <a:r>
              <a:rPr lang="en-US" dirty="0" err="1"/>
              <a:t>csac</a:t>
            </a:r>
            <a:r>
              <a:rPr lang="en-US" dirty="0"/>
              <a:t> </a:t>
            </a:r>
            <a:r>
              <a:rPr lang="en-US" dirty="0" err="1"/>
              <a:t>phép</a:t>
            </a:r>
            <a:r>
              <a:rPr lang="en-US" dirty="0"/>
              <a:t> </a:t>
            </a:r>
            <a:r>
              <a:rPr lang="en-US" dirty="0" err="1"/>
              <a:t>tính</a:t>
            </a:r>
            <a:r>
              <a:rPr lang="en-US" dirty="0"/>
              <a:t> </a:t>
            </a:r>
            <a:r>
              <a:rPr lang="en-US" dirty="0" err="1"/>
              <a:t>sau</a:t>
            </a:r>
            <a:r>
              <a:rPr lang="en-US" dirty="0"/>
              <a:t>: 124+321=? </a:t>
            </a:r>
            <a:r>
              <a:rPr lang="en-US" dirty="0" err="1"/>
              <a:t>Và</a:t>
            </a:r>
            <a:r>
              <a:rPr lang="en-US" dirty="0"/>
              <a:t> 1565-1234=? Theo </a:t>
            </a:r>
            <a:r>
              <a:rPr lang="en-US" dirty="0" err="1"/>
              <a:t>cách</a:t>
            </a:r>
            <a:r>
              <a:rPr lang="en-US" dirty="0"/>
              <a:t> </a:t>
            </a:r>
            <a:r>
              <a:rPr lang="en-US" dirty="0" err="1"/>
              <a:t>viết</a:t>
            </a:r>
            <a:r>
              <a:rPr lang="en-US" dirty="0"/>
              <a:t> </a:t>
            </a:r>
            <a:r>
              <a:rPr lang="en-US" dirty="0" err="1"/>
              <a:t>của</a:t>
            </a:r>
            <a:r>
              <a:rPr lang="en-US" dirty="0"/>
              <a:t> </a:t>
            </a:r>
            <a:r>
              <a:rPr lang="en-US" dirty="0" err="1"/>
              <a:t>họ</a:t>
            </a:r>
            <a:r>
              <a:rPr lang="en-US" dirty="0"/>
              <a:t>. </a:t>
            </a:r>
          </a:p>
          <a:p>
            <a:pPr marL="0" indent="0">
              <a:buNone/>
            </a:pPr>
            <a:endParaRPr lang="en-US" dirty="0"/>
          </a:p>
        </p:txBody>
      </p:sp>
      <p:sp>
        <p:nvSpPr>
          <p:cNvPr id="4" name="TextBox 3"/>
          <p:cNvSpPr txBox="1"/>
          <p:nvPr/>
        </p:nvSpPr>
        <p:spPr>
          <a:xfrm>
            <a:off x="2948473" y="205273"/>
            <a:ext cx="6130213" cy="553998"/>
          </a:xfrm>
          <a:prstGeom prst="rect">
            <a:avLst/>
          </a:prstGeom>
          <a:noFill/>
        </p:spPr>
        <p:txBody>
          <a:bodyPr wrap="square" rtlCol="0">
            <a:spAutoFit/>
          </a:bodyPr>
          <a:lstStyle/>
          <a:p>
            <a:pPr algn="ctr"/>
            <a:r>
              <a:rPr lang="en-US" sz="3000" dirty="0" err="1">
                <a:solidFill>
                  <a:srgbClr val="FF0000"/>
                </a:solidFill>
                <a:latin typeface="Times New Roman" panose="02020603050405020304" pitchFamily="18" charset="0"/>
                <a:cs typeface="Times New Roman" panose="02020603050405020304" pitchFamily="18" charset="0"/>
              </a:rPr>
              <a:t>Luyện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tập</a:t>
            </a:r>
            <a:r>
              <a:rPr lang="en-US" sz="3000" dirty="0">
                <a:solidFill>
                  <a:srgbClr val="FF0000"/>
                </a:solidFill>
                <a:latin typeface="Times New Roman" panose="02020603050405020304" pitchFamily="18" charset="0"/>
                <a:cs typeface="Times New Roman" panose="02020603050405020304" pitchFamily="18" charset="0"/>
              </a:rPr>
              <a:t>. </a:t>
            </a:r>
          </a:p>
        </p:txBody>
      </p:sp>
      <p:pic>
        <p:nvPicPr>
          <p:cNvPr id="5" name="Picture 4" descr="Văn minh thế giới: Toán Ai Cập cổ đại"/>
          <p:cNvPicPr/>
          <p:nvPr/>
        </p:nvPicPr>
        <p:blipFill>
          <a:blip r:embed="rId2">
            <a:extLst>
              <a:ext uri="{28A0092B-C50C-407E-A947-70E740481C1C}">
                <a14:useLocalDpi xmlns:a14="http://schemas.microsoft.com/office/drawing/2010/main" val="0"/>
              </a:ext>
            </a:extLst>
          </a:blip>
          <a:srcRect/>
          <a:stretch>
            <a:fillRect/>
          </a:stretch>
        </p:blipFill>
        <p:spPr bwMode="auto">
          <a:xfrm>
            <a:off x="2780522" y="2854197"/>
            <a:ext cx="6036966" cy="311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324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8109" y="622539"/>
            <a:ext cx="10151293" cy="682388"/>
          </a:xfrm>
          <a:prstGeom prst="rect">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C00000"/>
                </a:solidFill>
              </a:rPr>
              <a:t>VẬN DỤNG</a:t>
            </a:r>
          </a:p>
        </p:txBody>
      </p:sp>
      <p:sp>
        <p:nvSpPr>
          <p:cNvPr id="5" name="Rectangle 4"/>
          <p:cNvSpPr/>
          <p:nvPr/>
        </p:nvSpPr>
        <p:spPr>
          <a:xfrm>
            <a:off x="1108109" y="1614141"/>
            <a:ext cx="10487570" cy="2062103"/>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600" b="1" dirty="0" err="1"/>
              <a:t>Nhóm</a:t>
            </a:r>
            <a:r>
              <a:rPr lang="en-US" sz="2600" b="1" dirty="0"/>
              <a:t> 1, 2: </a:t>
            </a:r>
            <a:r>
              <a:rPr lang="en-US" dirty="0"/>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vườn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treo</a:t>
            </a:r>
            <a:r>
              <a:rPr lang="en-US" sz="2400" dirty="0">
                <a:latin typeface="Times New Roman" panose="02020603050405020304" pitchFamily="18" charset="0"/>
                <a:cs typeface="Times New Roman" panose="02020603050405020304" pitchFamily="18" charset="0"/>
              </a:rPr>
              <a:t> Babylon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sẵn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vườn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600" b="1" dirty="0" err="1"/>
              <a:t>Nhóm</a:t>
            </a:r>
            <a:r>
              <a:rPr lang="en-US" sz="2600" b="1" dirty="0"/>
              <a:t> 3,4: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cam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xốp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cứng</a:t>
            </a:r>
            <a:r>
              <a:rPr lang="en-US" sz="24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rotWithShape="1">
          <a:blip r:embed="rId2"/>
          <a:srcRect t="7170"/>
          <a:stretch/>
        </p:blipFill>
        <p:spPr>
          <a:xfrm>
            <a:off x="7501132" y="3150190"/>
            <a:ext cx="3994181" cy="3707810"/>
          </a:xfrm>
          <a:prstGeom prst="rect">
            <a:avLst/>
          </a:prstGeom>
          <a:ln>
            <a:noFill/>
          </a:ln>
          <a:effectLst>
            <a:softEdge rad="112500"/>
          </a:effectLst>
        </p:spPr>
      </p:pic>
    </p:spTree>
    <p:extLst>
      <p:ext uri="{BB962C8B-B14F-4D97-AF65-F5344CB8AC3E}">
        <p14:creationId xmlns:p14="http://schemas.microsoft.com/office/powerpoint/2010/main" val="1627143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phát minh vĩ đại của người Ai Cập cổ đại - Doanh nghiệp Việt N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538" y="0"/>
            <a:ext cx="4471422" cy="39568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ú vị Hieroglyph, chữ tượng hình Ai Cậ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9806" y="0"/>
            <a:ext cx="5582194" cy="3881663"/>
          </a:xfrm>
          <a:prstGeom prst="rect">
            <a:avLst/>
          </a:prstGeom>
          <a:noFill/>
        </p:spPr>
      </p:pic>
      <p:pic>
        <p:nvPicPr>
          <p:cNvPr id="1030" name="Picture 6" descr="Thú vị Hieroglyph, chữ tượng hình Ai Cậ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249" y="3881663"/>
            <a:ext cx="6837408" cy="2976337"/>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8804367" y="3108961"/>
            <a:ext cx="3387634" cy="3535680"/>
          </a:xfrm>
          <a:prstGeom prst="cloudCallout">
            <a:avLst>
              <a:gd name="adj1" fmla="val -56449"/>
              <a:gd name="adj2" fmla="val 60495"/>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234657" y="3427333"/>
            <a:ext cx="2995748" cy="3323987"/>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Lưỡng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Ai </a:t>
            </a:r>
            <a:r>
              <a:rPr lang="en-US" sz="2400" b="1" i="1" dirty="0" err="1">
                <a:latin typeface="Times New Roman" panose="02020603050405020304" pitchFamily="18" charset="0"/>
                <a:cs typeface="Times New Roman" panose="02020603050405020304" pitchFamily="18" charset="0"/>
              </a:rPr>
              <a:t>Cập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tạo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như</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không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dựng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nền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minh </a:t>
            </a:r>
            <a:r>
              <a:rPr lang="en-US" sz="2400" b="1" i="1" dirty="0" err="1">
                <a:latin typeface="Times New Roman" panose="02020603050405020304" pitchFamily="18" charset="0"/>
                <a:cs typeface="Times New Roman" panose="02020603050405020304" pitchFamily="18" charset="0"/>
              </a:rPr>
              <a:t>trong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điều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kiện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sao</a:t>
            </a:r>
            <a:r>
              <a:rPr lang="en-US" sz="2400" b="1"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3746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DF94D410-D286-A24B-A5BE-13CF38AC4828}"/>
                  </a:ext>
                </a:extLst>
              </p14:cNvPr>
              <p14:cNvContentPartPr/>
              <p14:nvPr/>
            </p14:nvContentPartPr>
            <p14:xfrm>
              <a:off x="9109473" y="2058742"/>
              <a:ext cx="360" cy="360"/>
            </p14:xfrm>
          </p:contentPart>
        </mc:Choice>
        <mc:Fallback xmlns="">
          <p:pic>
            <p:nvPicPr>
              <p:cNvPr id="6" name="Ink 5">
                <a:extLst>
                  <a:ext uri="{FF2B5EF4-FFF2-40B4-BE49-F238E27FC236}">
                    <a16:creationId xmlns:a16="http://schemas.microsoft.com/office/drawing/2014/main" id="{DF94D410-D286-A24B-A5BE-13CF38AC4828}"/>
                  </a:ext>
                </a:extLst>
              </p:cNvPr>
              <p:cNvPicPr/>
              <p:nvPr/>
            </p:nvPicPr>
            <p:blipFill>
              <a:blip r:embed="rId4"/>
              <a:stretch>
                <a:fillRect/>
              </a:stretch>
            </p:blipFill>
            <p:spPr>
              <a:xfrm>
                <a:off x="9100833" y="2049742"/>
                <a:ext cx="18000" cy="18000"/>
              </a:xfrm>
              <a:prstGeom prst="rect">
                <a:avLst/>
              </a:prstGeom>
            </p:spPr>
          </p:pic>
        </mc:Fallback>
      </mc:AlternateContent>
      <p:sp>
        <p:nvSpPr>
          <p:cNvPr id="2" name="Rectangle 1">
            <a:extLst>
              <a:ext uri="{FF2B5EF4-FFF2-40B4-BE49-F238E27FC236}">
                <a16:creationId xmlns:a16="http://schemas.microsoft.com/office/drawing/2014/main" id="{6526D42C-DC69-664F-9DA5-A8ED23E9E556}"/>
              </a:ext>
            </a:extLst>
          </p:cNvPr>
          <p:cNvSpPr/>
          <p:nvPr/>
        </p:nvSpPr>
        <p:spPr>
          <a:xfrm>
            <a:off x="1427558" y="285673"/>
            <a:ext cx="7452681" cy="548099"/>
          </a:xfrm>
          <a:prstGeom prst="rect">
            <a:avLst/>
          </a:prstGeom>
        </p:spPr>
        <p:txBody>
          <a:bodyPr wrap="none">
            <a:spAutoFit/>
          </a:bodyPr>
          <a:lstStyle/>
          <a:p>
            <a:pPr algn="just">
              <a:lnSpc>
                <a:spcPct val="115000"/>
              </a:lnSpc>
            </a:pPr>
            <a:r>
              <a:rPr lang="en-US" sz="2800" b="1" dirty="0">
                <a:solidFill>
                  <a:srgbClr val="FF0000"/>
                </a:solidFill>
                <a:latin typeface="Times New Roman" panose="02020603050405020304" pitchFamily="18" charset="0"/>
                <a:ea typeface="Times New Roman" panose="02020603050405020304" pitchFamily="18" charset="0"/>
              </a:rPr>
              <a:t>1</a:t>
            </a:r>
            <a:r>
              <a:rPr lang="en-VN" sz="2800" b="1" dirty="0">
                <a:solidFill>
                  <a:srgbClr val="FF0000"/>
                </a:solidFill>
                <a:latin typeface="Times New Roman" panose="02020603050405020304" pitchFamily="18" charset="0"/>
                <a:ea typeface="Times New Roman" panose="02020603050405020304" pitchFamily="18" charset="0"/>
              </a:rPr>
              <a:t>. TẶNG</a:t>
            </a:r>
            <a:r>
              <a:rPr lang="vi-VN" sz="2800" b="1" dirty="0">
                <a:solidFill>
                  <a:srgbClr val="FF0000"/>
                </a:solidFill>
                <a:latin typeface="Times New Roman" panose="02020603050405020304" pitchFamily="18" charset="0"/>
                <a:ea typeface="Times New Roman" panose="02020603050405020304" pitchFamily="18" charset="0"/>
              </a:rPr>
              <a:t> PHẨM CỦA NHỮNG DÒNG SÔNG </a:t>
            </a:r>
            <a:endParaRPr lang="en-VN" sz="2800" dirty="0">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262E1FC8-54D1-1445-A8F6-02DC495874ED}"/>
              </a:ext>
            </a:extLst>
          </p:cNvPr>
          <p:cNvPicPr/>
          <p:nvPr/>
        </p:nvPicPr>
        <p:blipFill>
          <a:blip r:embed="rId5">
            <a:extLst>
              <a:ext uri="{28A0092B-C50C-407E-A947-70E740481C1C}">
                <a14:useLocalDpi xmlns:a14="http://schemas.microsoft.com/office/drawing/2010/main" val="0"/>
              </a:ext>
            </a:extLst>
          </a:blip>
          <a:stretch>
            <a:fillRect/>
          </a:stretch>
        </p:blipFill>
        <p:spPr>
          <a:xfrm>
            <a:off x="6096000" y="1084880"/>
            <a:ext cx="5760203" cy="5487447"/>
          </a:xfrm>
          <a:prstGeom prst="rect">
            <a:avLst/>
          </a:prstGeom>
        </p:spPr>
      </p:pic>
      <p:sp>
        <p:nvSpPr>
          <p:cNvPr id="4" name="TextBox 3">
            <a:extLst>
              <a:ext uri="{FF2B5EF4-FFF2-40B4-BE49-F238E27FC236}">
                <a16:creationId xmlns:a16="http://schemas.microsoft.com/office/drawing/2014/main" id="{635A7E56-3A4A-1A44-90BC-0308B16EDCDE}"/>
              </a:ext>
            </a:extLst>
          </p:cNvPr>
          <p:cNvSpPr txBox="1"/>
          <p:nvPr/>
        </p:nvSpPr>
        <p:spPr>
          <a:xfrm>
            <a:off x="211377" y="1695777"/>
            <a:ext cx="5884623" cy="415498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VN" sz="2400" dirty="0">
                <a:latin typeface="Times New Roman" panose="02020603050405020304" pitchFamily="18" charset="0"/>
                <a:cs typeface="Times New Roman" panose="02020603050405020304" pitchFamily="18" charset="0"/>
              </a:rPr>
              <a:t>1.Ai Cập Lưỡng Hà nằm ở khu vực nào?</a:t>
            </a:r>
          </a:p>
          <a:p>
            <a:r>
              <a:rPr lang="en-VN" sz="2400" dirty="0">
                <a:latin typeface="Times New Roman" panose="02020603050405020304" pitchFamily="18" charset="0"/>
                <a:cs typeface="Times New Roman" panose="02020603050405020304" pitchFamily="18" charset="0"/>
              </a:rPr>
              <a:t>…………………………………………</a:t>
            </a:r>
          </a:p>
          <a:p>
            <a:r>
              <a:rPr lang="en-VN" sz="2400" dirty="0">
                <a:latin typeface="Times New Roman" panose="02020603050405020304" pitchFamily="18" charset="0"/>
                <a:cs typeface="Times New Roman" panose="02020603050405020304" pitchFamily="18" charset="0"/>
              </a:rPr>
              <a:t>2. Nêu tên con sông lớn ở Ai Cập và Lưỡng Hà?</a:t>
            </a:r>
          </a:p>
          <a:p>
            <a:r>
              <a:rPr lang="en-VN" sz="2400" dirty="0">
                <a:latin typeface="Times New Roman" panose="02020603050405020304" pitchFamily="18" charset="0"/>
                <a:cs typeface="Times New Roman" panose="02020603050405020304" pitchFamily="18" charset="0"/>
              </a:rPr>
              <a:t>……………………………………………</a:t>
            </a:r>
          </a:p>
          <a:p>
            <a:r>
              <a:rPr lang="en-VN" sz="2400" dirty="0">
                <a:latin typeface="Times New Roman" panose="02020603050405020304" pitchFamily="18" charset="0"/>
                <a:cs typeface="Times New Roman" panose="02020603050405020304" pitchFamily="18" charset="0"/>
              </a:rPr>
              <a:t>3. </a:t>
            </a:r>
            <a:r>
              <a:rPr lang="en-US" sz="2400" dirty="0">
                <a:latin typeface="Times New Roman" panose="02020603050405020304" pitchFamily="18" charset="0"/>
                <a:cs typeface="Times New Roman" panose="02020603050405020304" pitchFamily="18" charset="0"/>
              </a:rPr>
              <a:t>Đ</a:t>
            </a:r>
            <a:r>
              <a:rPr lang="en-VN" sz="2400" dirty="0">
                <a:latin typeface="Times New Roman" panose="02020603050405020304" pitchFamily="18" charset="0"/>
                <a:cs typeface="Times New Roman" panose="02020603050405020304" pitchFamily="18" charset="0"/>
              </a:rPr>
              <a:t>iều kiện tự 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VN" sz="2400" dirty="0">
                <a:latin typeface="Times New Roman" panose="02020603050405020304" pitchFamily="18" charset="0"/>
                <a:cs typeface="Times New Roman" panose="02020603050405020304" pitchFamily="18" charset="0"/>
              </a:rPr>
              <a:t> Ai Cập- Lưỡng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a:t>
            </a:r>
            <a:r>
              <a:rPr lang="en-VN" sz="2400" dirty="0">
                <a:latin typeface="Times New Roman" panose="02020603050405020304" pitchFamily="18" charset="0"/>
                <a:cs typeface="Times New Roman" panose="02020603050405020304" pitchFamily="18" charset="0"/>
              </a:rPr>
              <a:t>...................................................</a:t>
            </a:r>
          </a:p>
          <a:p>
            <a:endParaRPr lang="en-VN" sz="2400" dirty="0">
              <a:latin typeface="Times New Roman" panose="02020603050405020304" pitchFamily="18" charset="0"/>
              <a:cs typeface="Times New Roman" panose="02020603050405020304" pitchFamily="18" charset="0"/>
            </a:endParaRPr>
          </a:p>
          <a:p>
            <a:r>
              <a:rPr lang="en-VN" sz="2400" dirty="0">
                <a:latin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cs typeface="Times New Roman" panose="02020603050405020304" pitchFamily="18" charset="0"/>
              </a:rPr>
              <a:t> Với những điều kiện tự nhiên đó hai quốc gia Ai Câp, Lưỡng Hà sẽ phát triển những ngành kinh tế nào?...........................................</a:t>
            </a:r>
            <a:endParaRPr lang="en-VN" sz="2400" dirty="0">
              <a:latin typeface="Times New Roman" panose="02020603050405020304" pitchFamily="18" charset="0"/>
              <a:cs typeface="Times New Roman" panose="02020603050405020304" pitchFamily="18" charset="0"/>
            </a:endParaRPr>
          </a:p>
        </p:txBody>
      </p:sp>
      <p:pic>
        <p:nvPicPr>
          <p:cNvPr id="15"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685264E0-8C42-F648-96E7-C80D972CA5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796" y="637908"/>
            <a:ext cx="904067" cy="95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6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79161E-4ABD-4477-9D75-67CAF3B4656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132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53CCD6-03BA-FD49-8A8B-112937A2499F}"/>
              </a:ext>
            </a:extLst>
          </p:cNvPr>
          <p:cNvSpPr/>
          <p:nvPr/>
        </p:nvSpPr>
        <p:spPr>
          <a:xfrm>
            <a:off x="1126210" y="325465"/>
            <a:ext cx="4969790" cy="6354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AI CẬP</a:t>
            </a:r>
          </a:p>
        </p:txBody>
      </p:sp>
      <p:sp>
        <p:nvSpPr>
          <p:cNvPr id="5" name="Rectangle 4">
            <a:extLst>
              <a:ext uri="{FF2B5EF4-FFF2-40B4-BE49-F238E27FC236}">
                <a16:creationId xmlns:a16="http://schemas.microsoft.com/office/drawing/2014/main" id="{262F57B3-C9BB-174F-91C2-579BC0010CB0}"/>
              </a:ext>
            </a:extLst>
          </p:cNvPr>
          <p:cNvSpPr/>
          <p:nvPr/>
        </p:nvSpPr>
        <p:spPr>
          <a:xfrm>
            <a:off x="6096000" y="325465"/>
            <a:ext cx="4969790" cy="6354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LƯỠNG HÀ</a:t>
            </a:r>
          </a:p>
        </p:txBody>
      </p:sp>
      <p:sp>
        <p:nvSpPr>
          <p:cNvPr id="6" name="Rectangle 5">
            <a:extLst>
              <a:ext uri="{FF2B5EF4-FFF2-40B4-BE49-F238E27FC236}">
                <a16:creationId xmlns:a16="http://schemas.microsoft.com/office/drawing/2014/main" id="{EEBE092C-ECDF-C844-95D9-4871003F047B}"/>
              </a:ext>
            </a:extLst>
          </p:cNvPr>
          <p:cNvSpPr/>
          <p:nvPr/>
        </p:nvSpPr>
        <p:spPr>
          <a:xfrm>
            <a:off x="6096000" y="960895"/>
            <a:ext cx="4969790" cy="6354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Nằm ở khu vực Tây Nam Á (Trung Đông)</a:t>
            </a:r>
          </a:p>
        </p:txBody>
      </p:sp>
      <p:sp>
        <p:nvSpPr>
          <p:cNvPr id="7" name="Rectangle 6">
            <a:extLst>
              <a:ext uri="{FF2B5EF4-FFF2-40B4-BE49-F238E27FC236}">
                <a16:creationId xmlns:a16="http://schemas.microsoft.com/office/drawing/2014/main" id="{AD58FC00-BDDD-FF4E-9706-C2BCEA3C8DD6}"/>
              </a:ext>
            </a:extLst>
          </p:cNvPr>
          <p:cNvSpPr/>
          <p:nvPr/>
        </p:nvSpPr>
        <p:spPr>
          <a:xfrm>
            <a:off x="1126210" y="960895"/>
            <a:ext cx="4969790" cy="6354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1000"/>
              </a:spcAft>
            </a:pP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Nằm</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vùng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thuộc</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châu</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Phi.</a:t>
            </a:r>
          </a:p>
        </p:txBody>
      </p:sp>
      <p:sp>
        <p:nvSpPr>
          <p:cNvPr id="8" name="Rectangle 7">
            <a:extLst>
              <a:ext uri="{FF2B5EF4-FFF2-40B4-BE49-F238E27FC236}">
                <a16:creationId xmlns:a16="http://schemas.microsoft.com/office/drawing/2014/main" id="{68593792-1EC4-2142-860E-3877E6D4C711}"/>
              </a:ext>
            </a:extLst>
          </p:cNvPr>
          <p:cNvSpPr/>
          <p:nvPr/>
        </p:nvSpPr>
        <p:spPr>
          <a:xfrm>
            <a:off x="1126210" y="1596324"/>
            <a:ext cx="4969790" cy="6354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spcAft>
                <a:spcPts val="1000"/>
              </a:spcAft>
            </a:pP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Nin.</a:t>
            </a:r>
          </a:p>
        </p:txBody>
      </p:sp>
      <p:sp>
        <p:nvSpPr>
          <p:cNvPr id="9" name="Rectangle 8">
            <a:extLst>
              <a:ext uri="{FF2B5EF4-FFF2-40B4-BE49-F238E27FC236}">
                <a16:creationId xmlns:a16="http://schemas.microsoft.com/office/drawing/2014/main" id="{5E425A70-4291-9E4E-A74D-98AC0167A825}"/>
              </a:ext>
            </a:extLst>
          </p:cNvPr>
          <p:cNvSpPr/>
          <p:nvPr/>
        </p:nvSpPr>
        <p:spPr>
          <a:xfrm>
            <a:off x="6096000" y="1596325"/>
            <a:ext cx="4969790" cy="6354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Có sông: </a:t>
            </a:r>
            <a:r>
              <a:rPr lang="en-US" altLang="en-US" sz="2000" dirty="0" err="1">
                <a:latin typeface="Times New Roman" panose="02020603050405020304" pitchFamily="18" charset="0"/>
                <a:cs typeface="Times New Roman" panose="02020603050405020304" pitchFamily="18" charset="0"/>
              </a:rPr>
              <a:t>Ti-gơ-rơ</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Ơ-phơ-rát</a:t>
            </a:r>
            <a:r>
              <a:rPr lang="en-US" altLang="en-US" sz="2000" dirty="0">
                <a:latin typeface="Times New Roman" panose="02020603050405020304" pitchFamily="18" charset="0"/>
                <a:cs typeface="Times New Roman" panose="02020603050405020304" pitchFamily="18" charset="0"/>
              </a:rPr>
              <a:t> </a:t>
            </a:r>
            <a:endParaRPr lang="en-VN" sz="20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50BD1C5-B5AA-0040-B4AB-9205396728A7}"/>
              </a:ext>
            </a:extLst>
          </p:cNvPr>
          <p:cNvSpPr/>
          <p:nvPr/>
        </p:nvSpPr>
        <p:spPr>
          <a:xfrm>
            <a:off x="1126210" y="2231755"/>
            <a:ext cx="4969790" cy="16815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14000"/>
              </a:lnSpc>
            </a:pP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châu</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thổ</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Nile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Hạ</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Ai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Cập</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Nam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Thượng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Ai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Cập</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vùng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dài</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hẹp</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chủ</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yếu</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cồn</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cát</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Nin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tràn</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bờ</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lại</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phù</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màu</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mỡ</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thuận</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lợi</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canh</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nông</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nghiệp</a:t>
            </a:r>
            <a:r>
              <a:rPr lang="en-A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id="{423EE7B8-31C3-AC48-B04A-406CCA909035}"/>
              </a:ext>
            </a:extLst>
          </p:cNvPr>
          <p:cNvSpPr/>
          <p:nvPr/>
        </p:nvSpPr>
        <p:spPr>
          <a:xfrm>
            <a:off x="6096000" y="2231755"/>
            <a:ext cx="4969790" cy="16815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eaLnBrk="0" hangingPunct="0">
              <a:lnSpc>
                <a:spcPct val="114000"/>
              </a:lnSpc>
            </a:pPr>
            <a:r>
              <a:rPr lang="en-US" altLang="en-US" sz="2000" dirty="0">
                <a:latin typeface="Times New Roman" panose="02020603050405020304" pitchFamily="18" charset="0"/>
                <a:cs typeface="Times New Roman" panose="02020603050405020304" pitchFamily="18" charset="0"/>
              </a:rPr>
              <a:t>Bao </a:t>
            </a:r>
            <a:r>
              <a:rPr lang="en-US" altLang="en-US" sz="2000" dirty="0" err="1">
                <a:latin typeface="Times New Roman" panose="02020603050405020304" pitchFamily="18" charset="0"/>
                <a:cs typeface="Times New Roman" panose="02020603050405020304" pitchFamily="18" charset="0"/>
              </a:rPr>
              <a:t>bọc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xung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quanh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Lưỡng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mạc</a:t>
            </a:r>
            <a:r>
              <a:rPr lang="en-US" altLang="en-US" sz="2000" dirty="0">
                <a:latin typeface="Times New Roman" panose="02020603050405020304" pitchFamily="18" charset="0"/>
                <a:cs typeface="Times New Roman" panose="02020603050405020304" pitchFamily="18" charset="0"/>
              </a:rPr>
              <a:t>.</a:t>
            </a:r>
          </a:p>
          <a:p>
            <a:pPr algn="just" eaLnBrk="0" hangingPunct="0">
              <a:lnSpc>
                <a:spcPct val="114000"/>
              </a:lnSpc>
            </a:pPr>
            <a:r>
              <a:rPr lang="en-US" altLang="en-US" sz="2000" dirty="0" err="1">
                <a:latin typeface="Times New Roman" panose="02020603050405020304" pitchFamily="18" charset="0"/>
                <a:cs typeface="Times New Roman" panose="02020603050405020304" pitchFamily="18" charset="0"/>
              </a:rPr>
              <a:t>Vùng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đất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giữa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hai</a:t>
            </a:r>
            <a:r>
              <a:rPr lang="en-US" altLang="en-US" sz="2000" dirty="0">
                <a:latin typeface="Times New Roman" panose="02020603050405020304" pitchFamily="18" charset="0"/>
                <a:cs typeface="Times New Roman" panose="02020603050405020304" pitchFamily="18" charset="0"/>
              </a:rPr>
              <a:t> con </a:t>
            </a:r>
            <a:r>
              <a:rPr lang="en-US" altLang="en-US" sz="2000" dirty="0" err="1">
                <a:latin typeface="Times New Roman" panose="02020603050405020304" pitchFamily="18" charset="0"/>
                <a:cs typeface="Times New Roman" panose="02020603050405020304" pitchFamily="18" charset="0"/>
              </a:rPr>
              <a:t>sông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Ti-gơ-rơ</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Ơ-phơ-rát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khá</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bằng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phẳng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màu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mỡ</a:t>
            </a:r>
            <a:r>
              <a:rPr lang="en-US" altLang="en-US" sz="2000" dirty="0">
                <a:latin typeface="Times New Roman" panose="02020603050405020304" pitchFamily="18" charset="0"/>
                <a:cs typeface="Times New Roman" panose="02020603050405020304" pitchFamily="18" charset="0"/>
              </a:rPr>
              <a:t>.</a:t>
            </a:r>
          </a:p>
          <a:p>
            <a:pPr algn="just" eaLnBrk="0" hangingPunct="0">
              <a:lnSpc>
                <a:spcPct val="114000"/>
              </a:lnSpc>
            </a:pPr>
            <a:r>
              <a:rPr lang="en-US" altLang="en-US" sz="2000" dirty="0" err="1">
                <a:latin typeface="Times New Roman" panose="02020603050405020304" pitchFamily="18" charset="0"/>
                <a:cs typeface="Times New Roman" panose="02020603050405020304" pitchFamily="18" charset="0"/>
              </a:rPr>
              <a:t>Điều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kiện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tự</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nhiên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thuận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lợi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trồng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trọt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giao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buôn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bán</a:t>
            </a:r>
            <a:endParaRPr lang="en-GB" altLang="en-US" sz="20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B39EA84-8EEB-2D4B-8690-8B2B139EF4EC}"/>
              </a:ext>
            </a:extLst>
          </p:cNvPr>
          <p:cNvSpPr/>
          <p:nvPr/>
        </p:nvSpPr>
        <p:spPr>
          <a:xfrm>
            <a:off x="1126210" y="3913326"/>
            <a:ext cx="9939580" cy="9221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VN" sz="2000" b="1" dirty="0">
                <a:latin typeface="Times New Roman" panose="02020603050405020304" pitchFamily="18" charset="0"/>
                <a:cs typeface="Times New Roman" panose="02020603050405020304" pitchFamily="18" charset="0"/>
              </a:rPr>
              <a:t>Thuận lợi cho phát triển kinh tế nông nghiệp, thuỷ sản, giao lưu đi lại buôn bán, thúc đẩy văn minh phát triển =&gt; </a:t>
            </a:r>
            <a:r>
              <a:rPr lang="vi-VN" sz="2000" b="1" dirty="0">
                <a:solidFill>
                  <a:srgbClr val="FF0000"/>
                </a:solidFill>
                <a:latin typeface="Times New Roman" panose="02020603050405020304" pitchFamily="18" charset="0"/>
                <a:cs typeface="Times New Roman" panose="02020603050405020304" pitchFamily="18" charset="0"/>
              </a:rPr>
              <a:t>Quà tặng của những dòng sông</a:t>
            </a:r>
            <a:r>
              <a:rPr lang="en-VN" sz="2000" b="1" dirty="0">
                <a:solidFill>
                  <a:srgbClr val="FF0000"/>
                </a:solidFill>
                <a:latin typeface="Times New Roman" panose="02020603050405020304" pitchFamily="18" charset="0"/>
                <a:cs typeface="Times New Roman" panose="02020603050405020304" pitchFamily="18" charset="0"/>
              </a:rPr>
              <a:t> </a:t>
            </a:r>
            <a:endParaRPr lang="en-AU"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D9580C5F-2FDB-FB49-B54B-478367FEE206}"/>
              </a:ext>
            </a:extLst>
          </p:cNvPr>
          <p:cNvPicPr>
            <a:picLocks noChangeAspect="1"/>
          </p:cNvPicPr>
          <p:nvPr/>
        </p:nvPicPr>
        <p:blipFill>
          <a:blip r:embed="rId2"/>
          <a:stretch>
            <a:fillRect/>
          </a:stretch>
        </p:blipFill>
        <p:spPr>
          <a:xfrm>
            <a:off x="1126209" y="4804470"/>
            <a:ext cx="4969791" cy="1793284"/>
          </a:xfrm>
          <a:prstGeom prst="rect">
            <a:avLst/>
          </a:prstGeom>
        </p:spPr>
      </p:pic>
      <p:pic>
        <p:nvPicPr>
          <p:cNvPr id="16" name="Picture 15">
            <a:extLst>
              <a:ext uri="{FF2B5EF4-FFF2-40B4-BE49-F238E27FC236}">
                <a16:creationId xmlns:a16="http://schemas.microsoft.com/office/drawing/2014/main" id="{CA638F94-7B13-B748-86C5-D186A15F52B3}"/>
              </a:ext>
            </a:extLst>
          </p:cNvPr>
          <p:cNvPicPr>
            <a:picLocks noChangeAspect="1"/>
          </p:cNvPicPr>
          <p:nvPr/>
        </p:nvPicPr>
        <p:blipFill>
          <a:blip r:embed="rId3"/>
          <a:stretch>
            <a:fillRect/>
          </a:stretch>
        </p:blipFill>
        <p:spPr>
          <a:xfrm>
            <a:off x="6096001" y="4804470"/>
            <a:ext cx="4969790" cy="1681570"/>
          </a:xfrm>
          <a:prstGeom prst="rect">
            <a:avLst/>
          </a:prstGeom>
        </p:spPr>
      </p:pic>
      <p:pic>
        <p:nvPicPr>
          <p:cNvPr id="17" name="Picture 16">
            <a:extLst>
              <a:ext uri="{FF2B5EF4-FFF2-40B4-BE49-F238E27FC236}">
                <a16:creationId xmlns:a16="http://schemas.microsoft.com/office/drawing/2014/main" id="{559038E7-5303-B84B-B4E6-6523321A3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04" y="128831"/>
            <a:ext cx="1245870" cy="922146"/>
          </a:xfrm>
          <a:prstGeom prst="rect">
            <a:avLst/>
          </a:prstGeom>
        </p:spPr>
      </p:pic>
    </p:spTree>
    <p:extLst>
      <p:ext uri="{BB962C8B-B14F-4D97-AF65-F5344CB8AC3E}">
        <p14:creationId xmlns:p14="http://schemas.microsoft.com/office/powerpoint/2010/main" val="13308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9580C5F-2FDB-FB49-B54B-478367FEE206}"/>
              </a:ext>
            </a:extLst>
          </p:cNvPr>
          <p:cNvPicPr>
            <a:picLocks noGrp="1" noChangeAspect="1"/>
          </p:cNvPicPr>
          <p:nvPr>
            <p:ph idx="1"/>
          </p:nvPr>
        </p:nvPicPr>
        <p:blipFill>
          <a:blip r:embed="rId2"/>
          <a:stretch>
            <a:fillRect/>
          </a:stretch>
        </p:blipFill>
        <p:spPr>
          <a:xfrm>
            <a:off x="174171" y="444137"/>
            <a:ext cx="7619999" cy="5521234"/>
          </a:xfrm>
          <a:prstGeom prst="rect">
            <a:avLst/>
          </a:prstGeom>
        </p:spPr>
      </p:pic>
      <p:sp>
        <p:nvSpPr>
          <p:cNvPr id="5" name="Cloud Callout 4"/>
          <p:cNvSpPr/>
          <p:nvPr/>
        </p:nvSpPr>
        <p:spPr>
          <a:xfrm>
            <a:off x="8220891" y="836024"/>
            <a:ext cx="3300548" cy="4293326"/>
          </a:xfrm>
          <a:prstGeom prst="cloudCallou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900159" y="1289916"/>
            <a:ext cx="2142309" cy="3385542"/>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4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điều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nghiệp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Ai </a:t>
            </a:r>
            <a:r>
              <a:rPr lang="en-US" sz="2800" b="1" i="1" dirty="0" err="1">
                <a:latin typeface="Times New Roman" panose="02020603050405020304" pitchFamily="18" charset="0"/>
                <a:cs typeface="Times New Roman" panose="02020603050405020304" pitchFamily="18" charset="0"/>
              </a:rPr>
              <a:t>Cập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cổ</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đại</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487680" y="5965371"/>
            <a:ext cx="6775269" cy="369332"/>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8558784" y="2057400"/>
            <a:ext cx="3172968" cy="2246769"/>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Tác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ĐKTN </a:t>
            </a:r>
            <a:r>
              <a:rPr lang="en-US" sz="2800" b="1" i="1" dirty="0" err="1">
                <a:latin typeface="Times New Roman" panose="02020603050405020304" pitchFamily="18" charset="0"/>
                <a:cs typeface="Times New Roman" panose="02020603050405020304" pitchFamily="18" charset="0"/>
              </a:rPr>
              <a:t>đối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thành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văn</a:t>
            </a:r>
            <a:r>
              <a:rPr lang="en-US" sz="2800" b="1" i="1" dirty="0">
                <a:latin typeface="Times New Roman" panose="02020603050405020304" pitchFamily="18" charset="0"/>
                <a:cs typeface="Times New Roman" panose="02020603050405020304" pitchFamily="18" charset="0"/>
              </a:rPr>
              <a:t> minh Ai </a:t>
            </a:r>
            <a:r>
              <a:rPr lang="en-US" sz="2800" b="1" i="1" dirty="0" err="1">
                <a:latin typeface="Times New Roman" panose="02020603050405020304" pitchFamily="18" charset="0"/>
                <a:cs typeface="Times New Roman" panose="02020603050405020304" pitchFamily="18" charset="0"/>
              </a:rPr>
              <a:t>Cập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a:t>
            </a:r>
            <a:r>
              <a:rPr lang="en-US" sz="2800" b="1"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690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1" name="Google Shape;341;p31"/>
          <p:cNvGrpSpPr/>
          <p:nvPr/>
        </p:nvGrpSpPr>
        <p:grpSpPr>
          <a:xfrm>
            <a:off x="561545" y="748557"/>
            <a:ext cx="6197063" cy="732375"/>
            <a:chOff x="603225" y="2182575"/>
            <a:chExt cx="2886425" cy="424450"/>
          </a:xfrm>
        </p:grpSpPr>
        <p:sp>
          <p:nvSpPr>
            <p:cNvPr id="342" name="Google Shape;342;p31"/>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31"/>
            <p:cNvSpPr/>
            <p:nvPr/>
          </p:nvSpPr>
          <p:spPr>
            <a:xfrm>
              <a:off x="973850" y="2182575"/>
              <a:ext cx="2515800" cy="4244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31"/>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50" name="Google Shape;350;p31"/>
          <p:cNvSpPr txBox="1">
            <a:spLocks noGrp="1"/>
          </p:cNvSpPr>
          <p:nvPr>
            <p:ph type="title"/>
          </p:nvPr>
        </p:nvSpPr>
        <p:spPr>
          <a:xfrm>
            <a:off x="1168070" y="806967"/>
            <a:ext cx="6051063" cy="883982"/>
          </a:xfrm>
          <a:prstGeom prst="rect">
            <a:avLst/>
          </a:prstGeom>
        </p:spPr>
        <p:txBody>
          <a:bodyPr spcFirstLastPara="1" wrap="square" lIns="121900" tIns="121900" rIns="121900" bIns="121900" anchor="t" anchorCtr="0">
            <a:noAutofit/>
          </a:bodyPr>
          <a:lstStyle/>
          <a:p>
            <a:r>
              <a:rPr lang="vi-VN" dirty="0">
                <a:latin typeface="+mj-lt"/>
              </a:rPr>
              <a:t>1. Tặng phẩm của dòng sông</a:t>
            </a:r>
            <a:endParaRPr dirty="0">
              <a:latin typeface="+mj-lt"/>
            </a:endParaRPr>
          </a:p>
        </p:txBody>
      </p:sp>
      <p:grpSp>
        <p:nvGrpSpPr>
          <p:cNvPr id="353" name="Google Shape;353;p31"/>
          <p:cNvGrpSpPr/>
          <p:nvPr/>
        </p:nvGrpSpPr>
        <p:grpSpPr>
          <a:xfrm rot="-1816342" flipH="1">
            <a:off x="849462" y="3255513"/>
            <a:ext cx="440473" cy="653091"/>
            <a:chOff x="4508863" y="1528200"/>
            <a:chExt cx="318850" cy="472800"/>
          </a:xfrm>
        </p:grpSpPr>
        <p:sp>
          <p:nvSpPr>
            <p:cNvPr id="354" name="Google Shape;354;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60" name="Google Shape;360;p31"/>
          <p:cNvGrpSpPr/>
          <p:nvPr/>
        </p:nvGrpSpPr>
        <p:grpSpPr>
          <a:xfrm>
            <a:off x="10360083" y="5619246"/>
            <a:ext cx="440480" cy="653095"/>
            <a:chOff x="4508863" y="1528200"/>
            <a:chExt cx="318850" cy="472800"/>
          </a:xfrm>
        </p:grpSpPr>
        <p:sp>
          <p:nvSpPr>
            <p:cNvPr id="361" name="Google Shape;361;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65" name="Google Shape;365;p31"/>
          <p:cNvGrpSpPr/>
          <p:nvPr/>
        </p:nvGrpSpPr>
        <p:grpSpPr>
          <a:xfrm>
            <a:off x="10988712" y="5686445"/>
            <a:ext cx="440480" cy="653095"/>
            <a:chOff x="4508863" y="1528200"/>
            <a:chExt cx="318850" cy="472800"/>
          </a:xfrm>
        </p:grpSpPr>
        <p:sp>
          <p:nvSpPr>
            <p:cNvPr id="366" name="Google Shape;366;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8" name="Rectangle 5">
            <a:extLst>
              <a:ext uri="{FF2B5EF4-FFF2-40B4-BE49-F238E27FC236}">
                <a16:creationId xmlns:a16="http://schemas.microsoft.com/office/drawing/2014/main" id="{E98063F3-3226-43F1-95CD-E4D828474158}"/>
              </a:ext>
            </a:extLst>
          </p:cNvPr>
          <p:cNvSpPr>
            <a:spLocks noGrp="1" noChangeArrowheads="1"/>
          </p:cNvSpPr>
          <p:nvPr>
            <p:ph type="body" idx="1"/>
          </p:nvPr>
        </p:nvSpPr>
        <p:spPr bwMode="auto">
          <a:xfrm>
            <a:off x="1424518" y="1847851"/>
            <a:ext cx="8925983" cy="42545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Ai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Cập</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và</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Lưỡng</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Hà</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nằm</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ở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lưu</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vực</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các</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con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sông</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lớn</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sông</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Nin, Ơ-</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phơ</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rát</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 </a:t>
            </a:r>
            <a:r>
              <a:rPr kumimoji="0" lang="en-US" sz="2400" b="0" i="0" u="none" strike="noStrike" kern="1200" cap="none" spc="0" normalizeH="0" baseline="0" noProof="0" dirty="0" err="1">
                <a:ln>
                  <a:noFill/>
                </a:ln>
                <a:solidFill>
                  <a:prstClr val="black"/>
                </a:solidFill>
                <a:effectLst/>
                <a:uLnTx/>
                <a:uFillTx/>
                <a:latin typeface=" Time New Roman"/>
                <a:ea typeface="+mn-ea"/>
                <a:cs typeface="+mn-cs"/>
              </a:rPr>
              <a:t>Ti-gơ-rơ</a:t>
            </a:r>
            <a:r>
              <a:rPr kumimoji="0" lang="en-US" sz="2400" b="0" i="0" u="none" strike="noStrike" kern="1200" cap="none" spc="0" normalizeH="0" baseline="0" noProof="0" dirty="0">
                <a:ln>
                  <a:noFill/>
                </a:ln>
                <a:solidFill>
                  <a:prstClr val="black"/>
                </a:solidFill>
                <a:effectLst/>
                <a:uLnTx/>
                <a:uFillTx/>
                <a:latin typeface=" Time New Roman"/>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Kinh</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tế</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nông</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nghiệp</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hoạt</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động</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buôn</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bán</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phát</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triển</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sớm</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a:ln>
                  <a:noFill/>
                </a:ln>
                <a:solidFill>
                  <a:srgbClr val="FF0000"/>
                </a:solidFill>
                <a:effectLst/>
                <a:uLnTx/>
                <a:uFillTx/>
                <a:latin typeface=" Time New Roman"/>
                <a:ea typeface="+mn-ea"/>
                <a:cs typeface="+mn-cs"/>
                <a:sym typeface="Wingdings" panose="05000000000000000000" pitchFamily="2" charset="2"/>
              </a:rPr>
              <a:t></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nền</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văn</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minh</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hình</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thành</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cả</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khi</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chưa</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có</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đồ</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sắt</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Liên</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kết</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công</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xã</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tạo</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điều</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kiện</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cho</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nhà</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nước</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ra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đời</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Có</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nhiều</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phát</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minh</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quan</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trọng</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phục</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vụ</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sản</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 </a:t>
            </a:r>
            <a:r>
              <a:rPr kumimoji="0" lang="en-US" sz="2400" b="0" i="0" u="none" strike="noStrike" kern="1200" cap="none" spc="0" normalizeH="0" baseline="0" noProof="0" dirty="0" err="1">
                <a:ln>
                  <a:noFill/>
                </a:ln>
                <a:solidFill>
                  <a:srgbClr val="FF0000"/>
                </a:solidFill>
                <a:effectLst/>
                <a:uLnTx/>
                <a:uFillTx/>
                <a:latin typeface=" Time New Roman"/>
                <a:ea typeface="+mn-ea"/>
                <a:cs typeface="+mn-cs"/>
              </a:rPr>
              <a:t>xuất</a:t>
            </a:r>
            <a:r>
              <a:rPr kumimoji="0" lang="en-US" sz="2400" b="0" i="0" u="none" strike="noStrike" kern="1200" cap="none" spc="0" normalizeH="0" baseline="0" noProof="0" dirty="0">
                <a:ln>
                  <a:noFill/>
                </a:ln>
                <a:solidFill>
                  <a:srgbClr val="FF0000"/>
                </a:solidFill>
                <a:effectLst/>
                <a:uLnTx/>
                <a:uFillTx/>
                <a:latin typeface=" Time New Roman"/>
                <a:ea typeface="+mn-ea"/>
                <a:cs typeface="+mn-cs"/>
              </a:rPr>
              <a:t>.</a:t>
            </a:r>
          </a:p>
          <a:p>
            <a:pPr marL="457189" indent="-457189" algn="just" defTabSz="1219170" eaLnBrk="0" fontAlgn="base" hangingPunct="0">
              <a:spcAft>
                <a:spcPct val="0"/>
              </a:spcAft>
              <a:buClr>
                <a:srgbClr val="CCCCFF"/>
              </a:buClr>
              <a:buSzTx/>
              <a:buNone/>
              <a:defRPr/>
            </a:pPr>
            <a:endParaRPr lang="en-US" altLang="vi-VN" sz="2667" kern="1200" dirty="0">
              <a:latin typeface=" Time New Roman"/>
              <a:ea typeface="+mn-ea"/>
              <a:cs typeface="+mn-cs"/>
              <a:sym typeface="Wingdings 3" panose="05040102010807070707" pitchFamily="18" charset="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1" name="Google Shape;341;p31"/>
          <p:cNvGrpSpPr/>
          <p:nvPr/>
        </p:nvGrpSpPr>
        <p:grpSpPr>
          <a:xfrm>
            <a:off x="561545" y="748557"/>
            <a:ext cx="9549864" cy="732375"/>
            <a:chOff x="603225" y="2182575"/>
            <a:chExt cx="2886425" cy="424450"/>
          </a:xfrm>
        </p:grpSpPr>
        <p:sp>
          <p:nvSpPr>
            <p:cNvPr id="342" name="Google Shape;342;p31"/>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31"/>
            <p:cNvSpPr/>
            <p:nvPr/>
          </p:nvSpPr>
          <p:spPr>
            <a:xfrm>
              <a:off x="973850" y="2182575"/>
              <a:ext cx="2515800" cy="4244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31"/>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0" name="Google Shape;350;p31"/>
          <p:cNvSpPr txBox="1">
            <a:spLocks noGrp="1"/>
          </p:cNvSpPr>
          <p:nvPr>
            <p:ph type="title"/>
          </p:nvPr>
        </p:nvSpPr>
        <p:spPr>
          <a:xfrm>
            <a:off x="1168071" y="672753"/>
            <a:ext cx="9275857" cy="883982"/>
          </a:xfrm>
          <a:prstGeom prst="rect">
            <a:avLst/>
          </a:prstGeom>
        </p:spPr>
        <p:txBody>
          <a:bodyPr spcFirstLastPara="1" wrap="square" lIns="121900" tIns="121900" rIns="121900" bIns="121900" anchor="t" anchorCtr="0">
            <a:noAutofit/>
          </a:bodyPr>
          <a:lstStyle/>
          <a:p>
            <a:pPr marL="0" marR="0" lvl="0" indent="0" defTabSz="914400" rtl="0" eaLnBrk="1" fontAlgn="auto" latinLnBrk="0" hangingPunct="1">
              <a:lnSpc>
                <a:spcPct val="90000"/>
              </a:lnSpc>
              <a:spcBef>
                <a:spcPts val="1000"/>
              </a:spcBef>
              <a:spcAft>
                <a:spcPts val="0"/>
              </a:spcAft>
              <a:tabLst/>
              <a:defRPr/>
            </a:pP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Ai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Lưỡng</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dirty="0">
              <a:latin typeface="+mj-lt"/>
            </a:endParaRPr>
          </a:p>
        </p:txBody>
      </p:sp>
      <p:grpSp>
        <p:nvGrpSpPr>
          <p:cNvPr id="353" name="Google Shape;353;p31"/>
          <p:cNvGrpSpPr/>
          <p:nvPr/>
        </p:nvGrpSpPr>
        <p:grpSpPr>
          <a:xfrm rot="-1816342" flipH="1">
            <a:off x="849462" y="3255513"/>
            <a:ext cx="440473" cy="653091"/>
            <a:chOff x="4508863" y="1528200"/>
            <a:chExt cx="318850" cy="472800"/>
          </a:xfrm>
        </p:grpSpPr>
        <p:sp>
          <p:nvSpPr>
            <p:cNvPr id="354" name="Google Shape;354;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0" name="Google Shape;360;p31"/>
          <p:cNvGrpSpPr/>
          <p:nvPr/>
        </p:nvGrpSpPr>
        <p:grpSpPr>
          <a:xfrm>
            <a:off x="10360083" y="5619246"/>
            <a:ext cx="440480" cy="653095"/>
            <a:chOff x="4508863" y="1528200"/>
            <a:chExt cx="318850" cy="472800"/>
          </a:xfrm>
        </p:grpSpPr>
        <p:sp>
          <p:nvSpPr>
            <p:cNvPr id="361" name="Google Shape;361;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5" name="Google Shape;365;p31"/>
          <p:cNvGrpSpPr/>
          <p:nvPr/>
        </p:nvGrpSpPr>
        <p:grpSpPr>
          <a:xfrm>
            <a:off x="10988712" y="5686445"/>
            <a:ext cx="440480" cy="653095"/>
            <a:chOff x="4508863" y="1528200"/>
            <a:chExt cx="318850" cy="472800"/>
          </a:xfrm>
        </p:grpSpPr>
        <p:sp>
          <p:nvSpPr>
            <p:cNvPr id="366" name="Google Shape;366;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Rectangle 5">
            <a:extLst>
              <a:ext uri="{FF2B5EF4-FFF2-40B4-BE49-F238E27FC236}">
                <a16:creationId xmlns:a16="http://schemas.microsoft.com/office/drawing/2014/main" id="{E98063F3-3226-43F1-95CD-E4D828474158}"/>
              </a:ext>
            </a:extLst>
          </p:cNvPr>
          <p:cNvSpPr>
            <a:spLocks noGrp="1" noChangeArrowheads="1"/>
          </p:cNvSpPr>
          <p:nvPr>
            <p:ph type="body" idx="1"/>
          </p:nvPr>
        </p:nvSpPr>
        <p:spPr bwMode="auto">
          <a:xfrm>
            <a:off x="1424518" y="1847851"/>
            <a:ext cx="8925983" cy="42545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altLang="vi-VN" sz="2667" kern="1200" dirty="0">
              <a:latin typeface=" Time New Roman"/>
              <a:ea typeface="+mn-ea"/>
              <a:cs typeface="+mn-cs"/>
              <a:sym typeface="Wingdings 3" panose="05040102010807070707" pitchFamily="18" charset="2"/>
            </a:endParaRPr>
          </a:p>
        </p:txBody>
      </p:sp>
      <p:sp>
        <p:nvSpPr>
          <p:cNvPr id="24" name="TextBox 23">
            <a:extLst>
              <a:ext uri="{FF2B5EF4-FFF2-40B4-BE49-F238E27FC236}">
                <a16:creationId xmlns:a16="http://schemas.microsoft.com/office/drawing/2014/main" id="{CFED388F-4525-40F4-AD1C-2496B5D979B6}"/>
              </a:ext>
            </a:extLst>
          </p:cNvPr>
          <p:cNvSpPr txBox="1"/>
          <p:nvPr/>
        </p:nvSpPr>
        <p:spPr>
          <a:xfrm>
            <a:off x="1639869" y="1964732"/>
            <a:ext cx="8590809" cy="2159566"/>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 Time New Roman"/>
              </a:rPr>
              <a:t>Khoảng</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năm</a:t>
            </a:r>
            <a:r>
              <a:rPr kumimoji="0" lang="en-US" sz="2800" b="0" i="0" u="none" strike="noStrike" kern="1200" cap="none" spc="0" normalizeH="0" baseline="0" noProof="0" dirty="0">
                <a:ln>
                  <a:noFill/>
                </a:ln>
                <a:solidFill>
                  <a:prstClr val="black"/>
                </a:solidFill>
                <a:effectLst/>
                <a:uLnTx/>
                <a:uFillTx/>
                <a:latin typeface=" Time New Roman"/>
              </a:rPr>
              <a:t> 3200 TCN, </a:t>
            </a:r>
            <a:r>
              <a:rPr kumimoji="0" lang="en-US" sz="2800" b="0" i="0" u="none" strike="noStrike" kern="1200" cap="none" spc="0" normalizeH="0" baseline="0" noProof="0" dirty="0" err="1">
                <a:ln>
                  <a:noFill/>
                </a:ln>
                <a:solidFill>
                  <a:prstClr val="black"/>
                </a:solidFill>
                <a:effectLst/>
                <a:uLnTx/>
                <a:uFillTx/>
                <a:latin typeface=" Time New Roman"/>
              </a:rPr>
              <a:t>vua</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Mê-nét</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thống</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nhất</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các</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công</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xã</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thành</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lập</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nhà</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nước</a:t>
            </a:r>
            <a:r>
              <a:rPr kumimoji="0" lang="en-US" sz="2800" b="0" i="0" u="none" strike="noStrike" kern="1200" cap="none" spc="0" normalizeH="0" baseline="0" noProof="0" dirty="0">
                <a:ln>
                  <a:noFill/>
                </a:ln>
                <a:solidFill>
                  <a:prstClr val="black"/>
                </a:solidFill>
                <a:effectLst/>
                <a:uLnTx/>
                <a:uFillTx/>
                <a:latin typeface=" Time New Roman"/>
              </a:rPr>
              <a:t> Ai </a:t>
            </a:r>
            <a:r>
              <a:rPr kumimoji="0" lang="en-US" sz="2800" b="0" i="0" u="none" strike="noStrike" kern="1200" cap="none" spc="0" normalizeH="0" baseline="0" noProof="0" dirty="0" err="1">
                <a:ln>
                  <a:noFill/>
                </a:ln>
                <a:solidFill>
                  <a:prstClr val="black"/>
                </a:solidFill>
                <a:effectLst/>
                <a:uLnTx/>
                <a:uFillTx/>
                <a:latin typeface=" Time New Roman"/>
              </a:rPr>
              <a:t>Cập</a:t>
            </a:r>
            <a:r>
              <a:rPr kumimoji="0" lang="en-US" sz="2800" b="0" i="0" u="none" strike="noStrike" kern="1200" cap="none" spc="0" normalizeH="0" baseline="0" noProof="0" dirty="0">
                <a:ln>
                  <a:noFill/>
                </a:ln>
                <a:solidFill>
                  <a:prstClr val="black"/>
                </a:solidFill>
                <a:effectLst/>
                <a:uLnTx/>
                <a:uFillTx/>
                <a:latin typeface=" Time New Roman"/>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Cuối</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thiên</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niên</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kỉ</a:t>
            </a:r>
            <a:r>
              <a:rPr kumimoji="0" lang="en-US" sz="2800" b="0" i="0" u="none" strike="noStrike" kern="1200" cap="none" spc="0" normalizeH="0" baseline="0" noProof="0" dirty="0">
                <a:ln>
                  <a:noFill/>
                </a:ln>
                <a:solidFill>
                  <a:prstClr val="black"/>
                </a:solidFill>
                <a:effectLst/>
                <a:uLnTx/>
                <a:uFillTx/>
                <a:latin typeface=" Time New Roman"/>
              </a:rPr>
              <a:t> IV TCN, </a:t>
            </a:r>
            <a:r>
              <a:rPr kumimoji="0" lang="en-US" sz="2800" b="0" i="0" u="none" strike="noStrike" kern="1200" cap="none" spc="0" normalizeH="0" baseline="0" noProof="0" dirty="0" err="1">
                <a:ln>
                  <a:noFill/>
                </a:ln>
                <a:solidFill>
                  <a:prstClr val="black"/>
                </a:solidFill>
                <a:effectLst/>
                <a:uLnTx/>
                <a:uFillTx/>
                <a:latin typeface=" Time New Roman"/>
              </a:rPr>
              <a:t>nhà</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nước</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đầu</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tiên</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của</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Lưỡng</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Hà</a:t>
            </a:r>
            <a:r>
              <a:rPr kumimoji="0" lang="en-US" sz="2800" b="0" i="0" u="none" strike="noStrike" kern="1200" cap="none" spc="0" normalizeH="0" baseline="0" noProof="0" dirty="0">
                <a:ln>
                  <a:noFill/>
                </a:ln>
                <a:solidFill>
                  <a:prstClr val="black"/>
                </a:solidFill>
                <a:effectLst/>
                <a:uLnTx/>
                <a:uFillTx/>
                <a:latin typeface=" Time New Roman"/>
              </a:rPr>
              <a:t> ra </a:t>
            </a:r>
            <a:r>
              <a:rPr kumimoji="0" lang="en-US" sz="2800" b="0" i="0" u="none" strike="noStrike" kern="1200" cap="none" spc="0" normalizeH="0" baseline="0" noProof="0" dirty="0" err="1">
                <a:ln>
                  <a:noFill/>
                </a:ln>
                <a:solidFill>
                  <a:prstClr val="black"/>
                </a:solidFill>
                <a:effectLst/>
                <a:uLnTx/>
                <a:uFillTx/>
                <a:latin typeface=" Time New Roman"/>
              </a:rPr>
              <a:t>đời</a:t>
            </a:r>
            <a:r>
              <a:rPr kumimoji="0" lang="en-US" sz="2800" b="0" i="0" u="none" strike="noStrike" kern="1200" cap="none" spc="0" normalizeH="0" baseline="0" noProof="0" dirty="0">
                <a:ln>
                  <a:noFill/>
                </a:ln>
                <a:solidFill>
                  <a:prstClr val="black"/>
                </a:solidFill>
                <a:effectLst/>
                <a:uLnTx/>
                <a:uFillTx/>
                <a:latin typeface=" Time New Roman"/>
              </a:rPr>
              <a:t> ở </a:t>
            </a:r>
            <a:r>
              <a:rPr kumimoji="0" lang="en-US" sz="2800" b="0" i="0" u="none" strike="noStrike" kern="1200" cap="none" spc="0" normalizeH="0" baseline="0" noProof="0" dirty="0" err="1">
                <a:ln>
                  <a:noFill/>
                </a:ln>
                <a:solidFill>
                  <a:prstClr val="black"/>
                </a:solidFill>
                <a:effectLst/>
                <a:uLnTx/>
                <a:uFillTx/>
                <a:latin typeface=" Time New Roman"/>
              </a:rPr>
              <a:t>hạ</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lưu</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sông</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Ti-grơ</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và</a:t>
            </a:r>
            <a:r>
              <a:rPr kumimoji="0" lang="en-US" sz="2800" b="0" i="0" u="none" strike="noStrike" kern="1200" cap="none" spc="0" normalizeH="0" baseline="0" noProof="0" dirty="0">
                <a:ln>
                  <a:noFill/>
                </a:ln>
                <a:solidFill>
                  <a:prstClr val="black"/>
                </a:solidFill>
                <a:effectLst/>
                <a:uLnTx/>
                <a:uFillTx/>
                <a:latin typeface=" Time New Roman"/>
              </a:rPr>
              <a:t> Ơ-</a:t>
            </a:r>
            <a:r>
              <a:rPr kumimoji="0" lang="en-US" sz="2800" b="0" i="0" u="none" strike="noStrike" kern="1200" cap="none" spc="0" normalizeH="0" baseline="0" noProof="0" dirty="0" err="1">
                <a:ln>
                  <a:noFill/>
                </a:ln>
                <a:solidFill>
                  <a:prstClr val="black"/>
                </a:solidFill>
                <a:effectLst/>
                <a:uLnTx/>
                <a:uFillTx/>
                <a:latin typeface=" Time New Roman"/>
              </a:rPr>
              <a:t>phrát</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đứng</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đầu</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nhà</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nước</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là</a:t>
            </a:r>
            <a:r>
              <a:rPr kumimoji="0" lang="en-US" sz="2800" b="0" i="0" u="none" strike="noStrike" kern="1200" cap="none" spc="0" normalizeH="0" baseline="0" noProof="0" dirty="0">
                <a:ln>
                  <a:noFill/>
                </a:ln>
                <a:solidFill>
                  <a:prstClr val="black"/>
                </a:solidFill>
                <a:effectLst/>
                <a:uLnTx/>
                <a:uFillTx/>
                <a:latin typeface=" Time New Roman"/>
              </a:rPr>
              <a:t> </a:t>
            </a:r>
            <a:r>
              <a:rPr kumimoji="0" lang="en-US" sz="2800" b="0" i="0" u="none" strike="noStrike" kern="1200" cap="none" spc="0" normalizeH="0" baseline="0" noProof="0" dirty="0" err="1">
                <a:ln>
                  <a:noFill/>
                </a:ln>
                <a:solidFill>
                  <a:prstClr val="black"/>
                </a:solidFill>
                <a:effectLst/>
                <a:uLnTx/>
                <a:uFillTx/>
                <a:latin typeface=" Time New Roman"/>
              </a:rPr>
              <a:t>En</a:t>
            </a:r>
            <a:r>
              <a:rPr kumimoji="0" lang="en-US" sz="2800" b="0" i="0" u="none" strike="noStrike" kern="1200" cap="none" spc="0" normalizeH="0" baseline="0" noProof="0" dirty="0">
                <a:ln>
                  <a:noFill/>
                </a:ln>
                <a:solidFill>
                  <a:prstClr val="black"/>
                </a:solidFill>
                <a:effectLst/>
                <a:uLnTx/>
                <a:uFillTx/>
                <a:latin typeface=" Time New Roman"/>
              </a:rPr>
              <a:t>-xi.</a:t>
            </a:r>
          </a:p>
        </p:txBody>
      </p:sp>
    </p:spTree>
    <p:extLst>
      <p:ext uri="{BB962C8B-B14F-4D97-AF65-F5344CB8AC3E}">
        <p14:creationId xmlns:p14="http://schemas.microsoft.com/office/powerpoint/2010/main" val="1964934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956C49-4786-3448-A132-E61F31352F53}"/>
              </a:ext>
            </a:extLst>
          </p:cNvPr>
          <p:cNvPicPr/>
          <p:nvPr/>
        </p:nvPicPr>
        <p:blipFill>
          <a:blip r:embed="rId2">
            <a:extLst>
              <a:ext uri="{28A0092B-C50C-407E-A947-70E740481C1C}">
                <a14:useLocalDpi xmlns:a14="http://schemas.microsoft.com/office/drawing/2010/main" val="0"/>
              </a:ext>
            </a:extLst>
          </a:blip>
          <a:stretch>
            <a:fillRect/>
          </a:stretch>
        </p:blipFill>
        <p:spPr>
          <a:xfrm>
            <a:off x="485613" y="4804475"/>
            <a:ext cx="11220773" cy="1974095"/>
          </a:xfrm>
          <a:prstGeom prst="rect">
            <a:avLst/>
          </a:prstGeom>
        </p:spPr>
      </p:pic>
      <p:sp>
        <p:nvSpPr>
          <p:cNvPr id="8" name="Rectangle 7">
            <a:extLst>
              <a:ext uri="{FF2B5EF4-FFF2-40B4-BE49-F238E27FC236}">
                <a16:creationId xmlns:a16="http://schemas.microsoft.com/office/drawing/2014/main" id="{AE85EB46-13EC-3B4C-B40A-D41DE64E1EEE}"/>
              </a:ext>
            </a:extLst>
          </p:cNvPr>
          <p:cNvSpPr/>
          <p:nvPr/>
        </p:nvSpPr>
        <p:spPr>
          <a:xfrm>
            <a:off x="1269529" y="430353"/>
            <a:ext cx="9205097" cy="461665"/>
          </a:xfrm>
          <a:prstGeom prst="rect">
            <a:avLst/>
          </a:prstGeom>
        </p:spPr>
        <p:txBody>
          <a:bodyPr wrap="square">
            <a:spAutoFit/>
          </a:bodyPr>
          <a:lstStyle/>
          <a:p>
            <a:pPr algn="ctr"/>
            <a:r>
              <a:rPr lang="vi-VN" sz="2400" b="1" dirty="0">
                <a:solidFill>
                  <a:srgbClr val="FF0000"/>
                </a:solidFill>
                <a:latin typeface="Times New Roman" panose="02020603050405020304" pitchFamily="18" charset="0"/>
                <a:ea typeface="Times New Roman" panose="02020603050405020304" pitchFamily="18" charset="0"/>
              </a:rPr>
              <a:t>2</a:t>
            </a:r>
            <a:r>
              <a:rPr lang="en-VN" sz="2400" b="1" dirty="0">
                <a:solidFill>
                  <a:srgbClr val="FF0000"/>
                </a:solidFill>
                <a:latin typeface="Times New Roman" panose="02020603050405020304" pitchFamily="18" charset="0"/>
                <a:ea typeface="Times New Roman" panose="02020603050405020304" pitchFamily="18" charset="0"/>
              </a:rPr>
              <a:t>. HÀNH</a:t>
            </a:r>
            <a:r>
              <a:rPr lang="vi-VN" sz="2400" b="1" dirty="0">
                <a:solidFill>
                  <a:srgbClr val="FF0000"/>
                </a:solidFill>
                <a:latin typeface="Times New Roman" panose="02020603050405020304" pitchFamily="18" charset="0"/>
                <a:ea typeface="Times New Roman" panose="02020603050405020304" pitchFamily="18" charset="0"/>
              </a:rPr>
              <a:t> TRÌNH LẬP QUỐC CỦA NGƯỜI AI CẬP LƯỠNG HÀ</a:t>
            </a:r>
            <a:r>
              <a:rPr lang="en-VN" sz="2400" dirty="0"/>
              <a:t> </a:t>
            </a:r>
          </a:p>
        </p:txBody>
      </p:sp>
      <p:sp>
        <p:nvSpPr>
          <p:cNvPr id="11" name="Rectangle 10">
            <a:extLst>
              <a:ext uri="{FF2B5EF4-FFF2-40B4-BE49-F238E27FC236}">
                <a16:creationId xmlns:a16="http://schemas.microsoft.com/office/drawing/2014/main" id="{BAC3C454-EEBD-7348-89CD-91B64CF7BD04}"/>
              </a:ext>
            </a:extLst>
          </p:cNvPr>
          <p:cNvSpPr/>
          <p:nvPr/>
        </p:nvSpPr>
        <p:spPr>
          <a:xfrm>
            <a:off x="951854" y="1860487"/>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Nhà nước cổ đại</a:t>
            </a:r>
          </a:p>
          <a:p>
            <a:pPr algn="ctr"/>
            <a:endParaRPr lang="en-VN" sz="2000" dirty="0">
              <a:latin typeface="Times New Roman" panose="02020603050405020304" pitchFamily="18" charset="0"/>
              <a:cs typeface="Times New Roman" panose="02020603050405020304" pitchFamily="18" charset="0"/>
            </a:endParaRPr>
          </a:p>
        </p:txBody>
      </p:sp>
      <p:pic>
        <p:nvPicPr>
          <p:cNvPr id="13" name="Graphic 12" descr="Home">
            <a:extLst>
              <a:ext uri="{FF2B5EF4-FFF2-40B4-BE49-F238E27FC236}">
                <a16:creationId xmlns:a16="http://schemas.microsoft.com/office/drawing/2014/main" id="{71A8BBCA-DD0B-A743-90ED-D9A5964BE2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002" y="2266901"/>
            <a:ext cx="741336" cy="480448"/>
          </a:xfrm>
          <a:prstGeom prst="rect">
            <a:avLst/>
          </a:prstGeom>
        </p:spPr>
      </p:pic>
      <p:sp>
        <p:nvSpPr>
          <p:cNvPr id="14" name="Rectangle 13">
            <a:extLst>
              <a:ext uri="{FF2B5EF4-FFF2-40B4-BE49-F238E27FC236}">
                <a16:creationId xmlns:a16="http://schemas.microsoft.com/office/drawing/2014/main" id="{DFE96833-F03E-8C46-B6A4-C5CDDF40FFC8}"/>
              </a:ext>
            </a:extLst>
          </p:cNvPr>
          <p:cNvSpPr/>
          <p:nvPr/>
        </p:nvSpPr>
        <p:spPr>
          <a:xfrm>
            <a:off x="3554277" y="1860487"/>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Người thành lập,  người định cư sớm</a:t>
            </a:r>
          </a:p>
          <a:p>
            <a:pPr algn="ctr"/>
            <a:endParaRPr lang="en-VN" sz="20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384BF6F-690C-DD48-B837-2B0EAFDC30F0}"/>
              </a:ext>
            </a:extLst>
          </p:cNvPr>
          <p:cNvSpPr/>
          <p:nvPr/>
        </p:nvSpPr>
        <p:spPr>
          <a:xfrm>
            <a:off x="6173490" y="1860487"/>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Thời gian thành lập</a:t>
            </a:r>
          </a:p>
          <a:p>
            <a:pPr algn="ctr"/>
            <a:endParaRPr lang="en-VN" sz="20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8982879-0D6E-C84F-9109-597337410677}"/>
              </a:ext>
            </a:extLst>
          </p:cNvPr>
          <p:cNvSpPr/>
          <p:nvPr/>
        </p:nvSpPr>
        <p:spPr>
          <a:xfrm>
            <a:off x="8792703" y="1860487"/>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Người đúng đầu</a:t>
            </a:r>
          </a:p>
          <a:p>
            <a:pPr algn="ctr"/>
            <a:endParaRPr lang="en-VN" sz="2000" dirty="0">
              <a:latin typeface="Times New Roman" panose="02020603050405020304" pitchFamily="18" charset="0"/>
              <a:cs typeface="Times New Roman" panose="02020603050405020304" pitchFamily="18" charset="0"/>
            </a:endParaRPr>
          </a:p>
        </p:txBody>
      </p:sp>
      <p:pic>
        <p:nvPicPr>
          <p:cNvPr id="18" name="Graphic 17" descr="Child with balloon">
            <a:extLst>
              <a:ext uri="{FF2B5EF4-FFF2-40B4-BE49-F238E27FC236}">
                <a16:creationId xmlns:a16="http://schemas.microsoft.com/office/drawing/2014/main" id="{2E0A6EBE-FB4D-264B-8C09-027E06C6C9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4277" y="1954585"/>
            <a:ext cx="457200" cy="602497"/>
          </a:xfrm>
          <a:prstGeom prst="rect">
            <a:avLst/>
          </a:prstGeom>
        </p:spPr>
      </p:pic>
      <p:pic>
        <p:nvPicPr>
          <p:cNvPr id="22" name="Graphic 21" descr="Clock">
            <a:extLst>
              <a:ext uri="{FF2B5EF4-FFF2-40B4-BE49-F238E27FC236}">
                <a16:creationId xmlns:a16="http://schemas.microsoft.com/office/drawing/2014/main" id="{19E690BA-FE9F-9647-8D08-1D94A96ACF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812" y="2213073"/>
            <a:ext cx="538568" cy="457200"/>
          </a:xfrm>
          <a:prstGeom prst="rect">
            <a:avLst/>
          </a:prstGeom>
        </p:spPr>
      </p:pic>
      <p:pic>
        <p:nvPicPr>
          <p:cNvPr id="26" name="Picture 25">
            <a:extLst>
              <a:ext uri="{FF2B5EF4-FFF2-40B4-BE49-F238E27FC236}">
                <a16:creationId xmlns:a16="http://schemas.microsoft.com/office/drawing/2014/main" id="{B08ACCFB-CBA1-D24C-A943-8141A0298A3E}"/>
              </a:ext>
            </a:extLst>
          </p:cNvPr>
          <p:cNvPicPr>
            <a:picLocks noChangeAspect="1"/>
          </p:cNvPicPr>
          <p:nvPr/>
        </p:nvPicPr>
        <p:blipFill>
          <a:blip r:embed="rId9"/>
          <a:stretch>
            <a:fillRect/>
          </a:stretch>
        </p:blipFill>
        <p:spPr>
          <a:xfrm>
            <a:off x="9833025" y="2266901"/>
            <a:ext cx="596900" cy="406400"/>
          </a:xfrm>
          <a:prstGeom prst="rect">
            <a:avLst/>
          </a:prstGeom>
        </p:spPr>
      </p:pic>
      <p:sp>
        <p:nvSpPr>
          <p:cNvPr id="27" name="Rectangle 26">
            <a:extLst>
              <a:ext uri="{FF2B5EF4-FFF2-40B4-BE49-F238E27FC236}">
                <a16:creationId xmlns:a16="http://schemas.microsoft.com/office/drawing/2014/main" id="{270A4997-DF20-844A-959C-C0C4CAD66A60}"/>
              </a:ext>
            </a:extLst>
          </p:cNvPr>
          <p:cNvSpPr/>
          <p:nvPr/>
        </p:nvSpPr>
        <p:spPr>
          <a:xfrm>
            <a:off x="935064" y="2778069"/>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Ai Cập</a:t>
            </a:r>
          </a:p>
          <a:p>
            <a:pPr algn="ctr"/>
            <a:endParaRPr lang="en-VN" sz="2000" dirty="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7E32FE70-39CF-B44D-BBE7-5DE7B0E17200}"/>
              </a:ext>
            </a:extLst>
          </p:cNvPr>
          <p:cNvSpPr/>
          <p:nvPr/>
        </p:nvSpPr>
        <p:spPr>
          <a:xfrm>
            <a:off x="3554277" y="2778069"/>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0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5EC9F084-7AE2-BC46-8B11-DF9FB5B7FDBE}"/>
              </a:ext>
            </a:extLst>
          </p:cNvPr>
          <p:cNvSpPr/>
          <p:nvPr/>
        </p:nvSpPr>
        <p:spPr>
          <a:xfrm>
            <a:off x="6173490" y="2778069"/>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000"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51B1A34C-2C82-824E-8F17-2AA76EBC8AF5}"/>
              </a:ext>
            </a:extLst>
          </p:cNvPr>
          <p:cNvSpPr/>
          <p:nvPr/>
        </p:nvSpPr>
        <p:spPr>
          <a:xfrm>
            <a:off x="8792703" y="2778069"/>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000"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AA541FD3-DD15-D34E-B9FD-9C4B21E59230}"/>
              </a:ext>
            </a:extLst>
          </p:cNvPr>
          <p:cNvSpPr/>
          <p:nvPr/>
        </p:nvSpPr>
        <p:spPr>
          <a:xfrm>
            <a:off x="935064" y="3707691"/>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Lưỡng Hà</a:t>
            </a:r>
          </a:p>
          <a:p>
            <a:pPr algn="ctr"/>
            <a:endParaRPr lang="en-VN" sz="2000"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243B321A-4284-9F48-9192-7F124EC121B5}"/>
              </a:ext>
            </a:extLst>
          </p:cNvPr>
          <p:cNvSpPr/>
          <p:nvPr/>
        </p:nvSpPr>
        <p:spPr>
          <a:xfrm>
            <a:off x="3554277" y="3707691"/>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000" dirty="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4F69E903-C612-6849-8E0C-CAE0E082CCC7}"/>
              </a:ext>
            </a:extLst>
          </p:cNvPr>
          <p:cNvSpPr/>
          <p:nvPr/>
        </p:nvSpPr>
        <p:spPr>
          <a:xfrm>
            <a:off x="6173490" y="3707691"/>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000" dirty="0">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24A554D3-A817-FA45-A87F-28E16C516AC0}"/>
              </a:ext>
            </a:extLst>
          </p:cNvPr>
          <p:cNvSpPr/>
          <p:nvPr/>
        </p:nvSpPr>
        <p:spPr>
          <a:xfrm>
            <a:off x="8792703" y="3707691"/>
            <a:ext cx="2619213" cy="89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0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B68B0604-BF03-F14E-A17B-71C5E81F6391}"/>
              </a:ext>
            </a:extLst>
          </p:cNvPr>
          <p:cNvSpPr txBox="1"/>
          <p:nvPr/>
        </p:nvSpPr>
        <p:spPr>
          <a:xfrm>
            <a:off x="1808304" y="807215"/>
            <a:ext cx="8354980" cy="830997"/>
          </a:xfrm>
          <a:prstGeom prst="rect">
            <a:avLst/>
          </a:prstGeom>
          <a:noFill/>
        </p:spPr>
        <p:txBody>
          <a:bodyPr wrap="none" rtlCol="0">
            <a:spAutoFit/>
          </a:bodyPr>
          <a:lstStyle/>
          <a:p>
            <a:r>
              <a:rPr lang="en-VN" sz="2400" dirty="0">
                <a:solidFill>
                  <a:srgbClr val="0F36FF"/>
                </a:solidFill>
                <a:latin typeface="Times New Roman" panose="02020603050405020304" pitchFamily="18" charset="0"/>
                <a:cs typeface="Times New Roman" panose="02020603050405020304" pitchFamily="18" charset="0"/>
              </a:rPr>
              <a:t>Đọc thông tin sgk và trục thời gian hoàn thành phiếu học tập sau</a:t>
            </a:r>
            <a:endParaRPr lang="en-US" sz="2400" dirty="0">
              <a:solidFill>
                <a:srgbClr val="0F36FF"/>
              </a:solidFill>
              <a:latin typeface="Times New Roman" panose="02020603050405020304" pitchFamily="18" charset="0"/>
              <a:cs typeface="Times New Roman" panose="02020603050405020304" pitchFamily="18" charset="0"/>
            </a:endParaRPr>
          </a:p>
          <a:p>
            <a:r>
              <a:rPr lang="en-US" sz="2400" b="1" i="1" dirty="0" err="1">
                <a:solidFill>
                  <a:srgbClr val="FF0000"/>
                </a:solidFill>
                <a:latin typeface="Times New Roman" panose="02020603050405020304" pitchFamily="18" charset="0"/>
                <a:cs typeface="Times New Roman" panose="02020603050405020304" pitchFamily="18" charset="0"/>
              </a:rPr>
              <a:t>Quá</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trình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hình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thành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nước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người</a:t>
            </a:r>
            <a:r>
              <a:rPr lang="en-US" sz="2400" b="1" i="1" dirty="0">
                <a:solidFill>
                  <a:srgbClr val="FF0000"/>
                </a:solidFill>
                <a:latin typeface="Times New Roman" panose="02020603050405020304" pitchFamily="18" charset="0"/>
                <a:cs typeface="Times New Roman" panose="02020603050405020304" pitchFamily="18" charset="0"/>
              </a:rPr>
              <a:t> Ai </a:t>
            </a:r>
            <a:r>
              <a:rPr lang="en-US" sz="2400" b="1" i="1" dirty="0" err="1">
                <a:solidFill>
                  <a:srgbClr val="FF0000"/>
                </a:solidFill>
                <a:latin typeface="Times New Roman" panose="02020603050405020304" pitchFamily="18" charset="0"/>
                <a:cs typeface="Times New Roman" panose="02020603050405020304" pitchFamily="18" charset="0"/>
              </a:rPr>
              <a:t>Cập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Lưỡng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Hà</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9C051C1E-48B7-9F41-A8F1-803522A3CD02}"/>
              </a:ext>
            </a:extLst>
          </p:cNvPr>
          <p:cNvSpPr txBox="1"/>
          <p:nvPr/>
        </p:nvSpPr>
        <p:spPr>
          <a:xfrm>
            <a:off x="3624019" y="2872122"/>
            <a:ext cx="2471980" cy="707886"/>
          </a:xfrm>
          <a:prstGeom prst="rect">
            <a:avLst/>
          </a:prstGeom>
          <a:noFill/>
        </p:spPr>
        <p:txBody>
          <a:bodyPr wrap="square" rtlCol="0">
            <a:spAutoFit/>
          </a:bodyPr>
          <a:lstStyle/>
          <a:p>
            <a:pPr algn="ctr"/>
            <a:r>
              <a:rPr lang="en-VN" sz="2000" dirty="0">
                <a:latin typeface="Times New Roman" panose="02020603050405020304" pitchFamily="18" charset="0"/>
                <a:cs typeface="Times New Roman" panose="02020603050405020304" pitchFamily="18" charset="0"/>
              </a:rPr>
              <a:t>Mê- nét thống nhất </a:t>
            </a:r>
          </a:p>
          <a:p>
            <a:pPr algn="ctr"/>
            <a:r>
              <a:rPr lang="en-VN" sz="2000" dirty="0">
                <a:latin typeface="Times New Roman" panose="02020603050405020304" pitchFamily="18" charset="0"/>
                <a:cs typeface="Times New Roman" panose="02020603050405020304" pitchFamily="18" charset="0"/>
              </a:rPr>
              <a:t>Ai Cập</a:t>
            </a:r>
          </a:p>
        </p:txBody>
      </p:sp>
      <p:sp>
        <p:nvSpPr>
          <p:cNvPr id="39" name="TextBox 38">
            <a:extLst>
              <a:ext uri="{FF2B5EF4-FFF2-40B4-BE49-F238E27FC236}">
                <a16:creationId xmlns:a16="http://schemas.microsoft.com/office/drawing/2014/main" id="{55ED73F1-7241-E44B-BE87-D24C4D87DA3F}"/>
              </a:ext>
            </a:extLst>
          </p:cNvPr>
          <p:cNvSpPr txBox="1"/>
          <p:nvPr/>
        </p:nvSpPr>
        <p:spPr>
          <a:xfrm>
            <a:off x="6320723" y="2852475"/>
            <a:ext cx="2471980" cy="400110"/>
          </a:xfrm>
          <a:prstGeom prst="rect">
            <a:avLst/>
          </a:prstGeom>
          <a:noFill/>
        </p:spPr>
        <p:txBody>
          <a:bodyPr wrap="square" rtlCol="0">
            <a:spAutoFit/>
          </a:bodyPr>
          <a:lstStyle/>
          <a:p>
            <a:pPr algn="ctr"/>
            <a:r>
              <a:rPr lang="en-VN" sz="2000" dirty="0">
                <a:latin typeface="Times New Roman" panose="02020603050405020304" pitchFamily="18" charset="0"/>
                <a:cs typeface="Times New Roman" panose="02020603050405020304" pitchFamily="18" charset="0"/>
              </a:rPr>
              <a:t>3.200 TCN</a:t>
            </a:r>
          </a:p>
        </p:txBody>
      </p:sp>
      <p:sp>
        <p:nvSpPr>
          <p:cNvPr id="40" name="TextBox 39">
            <a:extLst>
              <a:ext uri="{FF2B5EF4-FFF2-40B4-BE49-F238E27FC236}">
                <a16:creationId xmlns:a16="http://schemas.microsoft.com/office/drawing/2014/main" id="{B19E988E-8BD9-3F4A-A965-C2CCCB46CEFE}"/>
              </a:ext>
            </a:extLst>
          </p:cNvPr>
          <p:cNvSpPr txBox="1"/>
          <p:nvPr/>
        </p:nvSpPr>
        <p:spPr>
          <a:xfrm>
            <a:off x="9001273" y="2825955"/>
            <a:ext cx="2471980" cy="707886"/>
          </a:xfrm>
          <a:prstGeom prst="rect">
            <a:avLst/>
          </a:prstGeom>
          <a:noFill/>
        </p:spPr>
        <p:txBody>
          <a:bodyPr wrap="square" rtlCol="0">
            <a:spAutoFit/>
          </a:bodyPr>
          <a:lstStyle/>
          <a:p>
            <a:pPr algn="ctr"/>
            <a:r>
              <a:rPr lang="en-VN" sz="2000" dirty="0">
                <a:latin typeface="Times New Roman" panose="02020603050405020304" pitchFamily="18" charset="0"/>
                <a:cs typeface="Times New Roman" panose="02020603050405020304" pitchFamily="18" charset="0"/>
              </a:rPr>
              <a:t>Pha-ra-ông ( kẻ ngự trị trong cung điện)</a:t>
            </a:r>
          </a:p>
        </p:txBody>
      </p:sp>
      <p:sp>
        <p:nvSpPr>
          <p:cNvPr id="41" name="TextBox 40">
            <a:extLst>
              <a:ext uri="{FF2B5EF4-FFF2-40B4-BE49-F238E27FC236}">
                <a16:creationId xmlns:a16="http://schemas.microsoft.com/office/drawing/2014/main" id="{639E0831-B6C9-1D49-B104-7D55CE1F2FD8}"/>
              </a:ext>
            </a:extLst>
          </p:cNvPr>
          <p:cNvSpPr txBox="1"/>
          <p:nvPr/>
        </p:nvSpPr>
        <p:spPr>
          <a:xfrm>
            <a:off x="3775126" y="3720033"/>
            <a:ext cx="2471980" cy="707886"/>
          </a:xfrm>
          <a:prstGeom prst="rect">
            <a:avLst/>
          </a:prstGeom>
          <a:noFill/>
        </p:spPr>
        <p:txBody>
          <a:bodyPr wrap="square" rtlCol="0">
            <a:spAutoFit/>
          </a:bodyPr>
          <a:lstStyle/>
          <a:p>
            <a:pPr algn="ctr"/>
            <a:r>
              <a:rPr lang="en-VN" sz="2000" dirty="0">
                <a:latin typeface="Times New Roman" panose="02020603050405020304" pitchFamily="18" charset="0"/>
                <a:cs typeface="Times New Roman" panose="02020603050405020304" pitchFamily="18" charset="0"/>
              </a:rPr>
              <a:t>Người Xu-me đến định cư sớm</a:t>
            </a:r>
          </a:p>
        </p:txBody>
      </p:sp>
      <p:sp>
        <p:nvSpPr>
          <p:cNvPr id="42" name="TextBox 41">
            <a:extLst>
              <a:ext uri="{FF2B5EF4-FFF2-40B4-BE49-F238E27FC236}">
                <a16:creationId xmlns:a16="http://schemas.microsoft.com/office/drawing/2014/main" id="{63F52906-A2A6-414A-A252-71CA09DB5E3D}"/>
              </a:ext>
            </a:extLst>
          </p:cNvPr>
          <p:cNvSpPr txBox="1"/>
          <p:nvPr/>
        </p:nvSpPr>
        <p:spPr>
          <a:xfrm>
            <a:off x="6372383" y="3797777"/>
            <a:ext cx="2471980" cy="400110"/>
          </a:xfrm>
          <a:prstGeom prst="rect">
            <a:avLst/>
          </a:prstGeom>
          <a:noFill/>
        </p:spPr>
        <p:txBody>
          <a:bodyPr wrap="square" rtlCol="0">
            <a:spAutoFit/>
          </a:bodyPr>
          <a:lstStyle/>
          <a:p>
            <a:pPr algn="ctr"/>
            <a:r>
              <a:rPr lang="en-VN" sz="2000" dirty="0">
                <a:latin typeface="Times New Roman" panose="02020603050405020304" pitchFamily="18" charset="0"/>
                <a:cs typeface="Times New Roman" panose="02020603050405020304" pitchFamily="18" charset="0"/>
              </a:rPr>
              <a:t>3.000 TCN</a:t>
            </a:r>
          </a:p>
        </p:txBody>
      </p:sp>
      <p:sp>
        <p:nvSpPr>
          <p:cNvPr id="43" name="TextBox 42">
            <a:extLst>
              <a:ext uri="{FF2B5EF4-FFF2-40B4-BE49-F238E27FC236}">
                <a16:creationId xmlns:a16="http://schemas.microsoft.com/office/drawing/2014/main" id="{4EEF981B-D81C-D94D-A4A0-CB1314264561}"/>
              </a:ext>
            </a:extLst>
          </p:cNvPr>
          <p:cNvSpPr txBox="1"/>
          <p:nvPr/>
        </p:nvSpPr>
        <p:spPr>
          <a:xfrm>
            <a:off x="8832739" y="3840613"/>
            <a:ext cx="2471980" cy="707886"/>
          </a:xfrm>
          <a:prstGeom prst="rect">
            <a:avLst/>
          </a:prstGeom>
          <a:noFill/>
        </p:spPr>
        <p:txBody>
          <a:bodyPr wrap="square" rtlCol="0">
            <a:spAutoFit/>
          </a:bodyPr>
          <a:lstStyle/>
          <a:p>
            <a:pPr algn="ctr"/>
            <a:r>
              <a:rPr lang="en-VN" sz="2000" dirty="0">
                <a:latin typeface="Times New Roman" panose="02020603050405020304" pitchFamily="18" charset="0"/>
                <a:cs typeface="Times New Roman" panose="02020603050405020304" pitchFamily="18" charset="0"/>
              </a:rPr>
              <a:t>En-xi (người đứng đầu)</a:t>
            </a:r>
          </a:p>
        </p:txBody>
      </p:sp>
      <p:pic>
        <p:nvPicPr>
          <p:cNvPr id="44" name="Content Placeholder 4">
            <a:extLst>
              <a:ext uri="{FF2B5EF4-FFF2-40B4-BE49-F238E27FC236}">
                <a16:creationId xmlns:a16="http://schemas.microsoft.com/office/drawing/2014/main" id="{DFD4D65D-DC2A-6846-82FC-632C1E442C16}"/>
              </a:ext>
            </a:extLst>
          </p:cNvPr>
          <p:cNvPicPr>
            <a:picLocks noGrp="1" noChangeAspect="1"/>
          </p:cNvPicPr>
          <p:nvPr>
            <p:ph idx="1"/>
          </p:nvPr>
        </p:nvPicPr>
        <p:blipFill>
          <a:blip r:embed="rId10" cstate="print">
            <a:extLst>
              <a:ext uri="{28A0092B-C50C-407E-A947-70E740481C1C}">
                <a14:useLocalDpi xmlns:a14="http://schemas.microsoft.com/office/drawing/2010/main" val="0"/>
              </a:ext>
            </a:extLst>
          </a:blip>
          <a:stretch>
            <a:fillRect/>
          </a:stretch>
        </p:blipFill>
        <p:spPr>
          <a:xfrm>
            <a:off x="10369969" y="115404"/>
            <a:ext cx="1103284" cy="1091565"/>
          </a:xfrm>
          <a:prstGeom prst="rect">
            <a:avLst/>
          </a:prstGeom>
        </p:spPr>
      </p:pic>
      <p:pic>
        <p:nvPicPr>
          <p:cNvPr id="45" name="Picture 44">
            <a:extLst>
              <a:ext uri="{FF2B5EF4-FFF2-40B4-BE49-F238E27FC236}">
                <a16:creationId xmlns:a16="http://schemas.microsoft.com/office/drawing/2014/main" id="{BB0A077D-64A1-944A-B197-BFA4AD778B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315" y="577841"/>
            <a:ext cx="1245870" cy="1028701"/>
          </a:xfrm>
          <a:prstGeom prst="rect">
            <a:avLst/>
          </a:prstGeom>
        </p:spPr>
      </p:pic>
    </p:spTree>
    <p:extLst>
      <p:ext uri="{BB962C8B-B14F-4D97-AF65-F5344CB8AC3E}">
        <p14:creationId xmlns:p14="http://schemas.microsoft.com/office/powerpoint/2010/main" val="260357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linds(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linds(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linds(horizont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linds(horizont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linds(horizontal)">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884</TotalTime>
  <Words>1726</Words>
  <Application>Microsoft Office PowerPoint</Application>
  <PresentationFormat>Widescreen</PresentationFormat>
  <Paragraphs>144</Paragraphs>
  <Slides>24</Slides>
  <Notes>4</Notes>
  <HiddenSlides>0</HiddenSlides>
  <MMClips>2</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24</vt:i4>
      </vt:variant>
    </vt:vector>
  </HeadingPairs>
  <TitlesOfParts>
    <vt:vector size="42" baseType="lpstr">
      <vt:lpstr> Time New Roman</vt:lpstr>
      <vt:lpstr>Arial</vt:lpstr>
      <vt:lpstr>Calibri</vt:lpstr>
      <vt:lpstr>Calibri Light</vt:lpstr>
      <vt:lpstr>Just Another Hand</vt:lpstr>
      <vt:lpstr>Livvic</vt:lpstr>
      <vt:lpstr>Montserrat</vt:lpstr>
      <vt:lpstr>Montserrat Medium</vt:lpstr>
      <vt:lpstr>Nunito</vt:lpstr>
      <vt:lpstr>Nunito SemiBold</vt:lpstr>
      <vt:lpstr>Roboto</vt:lpstr>
      <vt:lpstr>Roboto Condensed Light</vt:lpstr>
      <vt:lpstr>Staatliches</vt:lpstr>
      <vt:lpstr>Times New Roman</vt:lpstr>
      <vt:lpstr>Wingdings</vt:lpstr>
      <vt:lpstr>Office Theme</vt:lpstr>
      <vt:lpstr>Volicy Bulletin Board Thesis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1. Tặng phẩm của dòng sông</vt:lpstr>
      <vt:lpstr>2. Hành trình lập quốc của người Ai Cập và Lưỡng Hà.  </vt:lpstr>
      <vt:lpstr>PowerPoint Presentation</vt:lpstr>
      <vt:lpstr>PowerPoint Presentation</vt:lpstr>
      <vt:lpstr>PowerPoint Presentation</vt:lpstr>
      <vt:lpstr>Những thành tựu văn hóa của Ai Cập và  Lưỡng Hà</vt:lpstr>
      <vt:lpstr>Tại sao người Ai Cập lại ước xác sau khi chết? Trình bày tóm tắt quy trình ước xác của người Ai Cập? </vt:lpstr>
      <vt:lpstr>3. Những thành tựu văn hoá chủ yếu</vt:lpstr>
      <vt:lpstr>PowerPoint Presentation</vt:lpstr>
      <vt:lpstr>PowerPoint Presentation</vt:lpstr>
      <vt:lpstr>Vườn treo Babylon</vt:lpstr>
      <vt:lpstr>Bộ luật Hammurabi</vt:lpstr>
      <vt:lpstr>Phát minh ra bánh xe</vt:lpstr>
      <vt:lpstr>Bảng chữ cái của người Lưỡng Hà</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Trần</dc:creator>
  <cp:lastModifiedBy>Vũ Ngọc Trung</cp:lastModifiedBy>
  <cp:revision>31</cp:revision>
  <dcterms:created xsi:type="dcterms:W3CDTF">2021-08-16T12:38:01Z</dcterms:created>
  <dcterms:modified xsi:type="dcterms:W3CDTF">2021-11-16T02:36:08Z</dcterms:modified>
</cp:coreProperties>
</file>